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52"/>
  </p:normalViewPr>
  <p:slideViewPr>
    <p:cSldViewPr snapToGrid="0" snapToObjects="1">
      <p:cViewPr>
        <p:scale>
          <a:sx n="308" d="100"/>
          <a:sy n="308" d="100"/>
        </p:scale>
        <p:origin x="7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genelife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Arc 298">
            <a:extLst>
              <a:ext uri="{FF2B5EF4-FFF2-40B4-BE49-F238E27FC236}">
                <a16:creationId xmlns:a16="http://schemas.microsoft.com/office/drawing/2014/main" id="{1965666B-F6FC-FF43-A54F-36818172D346}"/>
              </a:ext>
            </a:extLst>
          </p:cNvPr>
          <p:cNvSpPr/>
          <p:nvPr/>
        </p:nvSpPr>
        <p:spPr>
          <a:xfrm>
            <a:off x="5412921" y="4663182"/>
            <a:ext cx="977653" cy="873574"/>
          </a:xfrm>
          <a:prstGeom prst="arc">
            <a:avLst>
              <a:gd name="adj1" fmla="val 13368338"/>
              <a:gd name="adj2" fmla="val 96436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EF69D4-93BB-CB4E-80DA-40E6FD2E5D7D}"/>
              </a:ext>
            </a:extLst>
          </p:cNvPr>
          <p:cNvSpPr/>
          <p:nvPr/>
        </p:nvSpPr>
        <p:spPr>
          <a:xfrm>
            <a:off x="6243624" y="3152786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B5FA43-6ECB-4248-8034-14100D496B7B}"/>
              </a:ext>
            </a:extLst>
          </p:cNvPr>
          <p:cNvSpPr/>
          <p:nvPr/>
        </p:nvSpPr>
        <p:spPr>
          <a:xfrm>
            <a:off x="6243627" y="3569164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D2D50C-0E8D-B947-8F9C-369A2871AC63}"/>
              </a:ext>
            </a:extLst>
          </p:cNvPr>
          <p:cNvSpPr/>
          <p:nvPr/>
        </p:nvSpPr>
        <p:spPr>
          <a:xfrm>
            <a:off x="6243624" y="3993710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2FC74-7F4C-AF4C-BD82-1B17FB0473D9}"/>
              </a:ext>
            </a:extLst>
          </p:cNvPr>
          <p:cNvSpPr/>
          <p:nvPr/>
        </p:nvSpPr>
        <p:spPr>
          <a:xfrm>
            <a:off x="5786424" y="4001872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96D65F-B79A-1644-B4B4-88F77CB92A59}"/>
              </a:ext>
            </a:extLst>
          </p:cNvPr>
          <p:cNvSpPr/>
          <p:nvPr/>
        </p:nvSpPr>
        <p:spPr>
          <a:xfrm>
            <a:off x="5321058" y="4001873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12871F-6851-3341-946B-357ADF416930}"/>
              </a:ext>
            </a:extLst>
          </p:cNvPr>
          <p:cNvSpPr/>
          <p:nvPr/>
        </p:nvSpPr>
        <p:spPr>
          <a:xfrm>
            <a:off x="5778258" y="3152786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4F3C7F-26CF-2841-9EC6-B474B6E6613D}"/>
              </a:ext>
            </a:extLst>
          </p:cNvPr>
          <p:cNvSpPr/>
          <p:nvPr/>
        </p:nvSpPr>
        <p:spPr>
          <a:xfrm>
            <a:off x="5778261" y="3577329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027E75-6167-C945-B412-F2D5D462F95F}"/>
              </a:ext>
            </a:extLst>
          </p:cNvPr>
          <p:cNvSpPr/>
          <p:nvPr/>
        </p:nvSpPr>
        <p:spPr>
          <a:xfrm>
            <a:off x="5312891" y="3152786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ECA4B4-9CFE-374D-9F29-2F9EC5095D8E}"/>
              </a:ext>
            </a:extLst>
          </p:cNvPr>
          <p:cNvSpPr/>
          <p:nvPr/>
        </p:nvSpPr>
        <p:spPr>
          <a:xfrm>
            <a:off x="5312894" y="3585494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776AA7-CFEA-2643-8203-11792FEDC37F}"/>
              </a:ext>
            </a:extLst>
          </p:cNvPr>
          <p:cNvGrpSpPr/>
          <p:nvPr/>
        </p:nvGrpSpPr>
        <p:grpSpPr>
          <a:xfrm>
            <a:off x="373620" y="1920618"/>
            <a:ext cx="1396092" cy="1273631"/>
            <a:chOff x="2075766" y="3034405"/>
            <a:chExt cx="1396092" cy="127363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86ED7CD-56CB-AC42-81A5-8E22905FE10C}"/>
                </a:ext>
              </a:extLst>
            </p:cNvPr>
            <p:cNvSpPr/>
            <p:nvPr/>
          </p:nvSpPr>
          <p:spPr>
            <a:xfrm>
              <a:off x="2675834" y="315278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A2D1B2-D6C2-7540-8C25-AB0C5A871C0F}"/>
                </a:ext>
              </a:extLst>
            </p:cNvPr>
            <p:cNvSpPr/>
            <p:nvPr/>
          </p:nvSpPr>
          <p:spPr>
            <a:xfrm>
              <a:off x="2210467" y="315278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DBF6762-A6C6-6B49-8878-A75366B244DF}"/>
                </a:ext>
              </a:extLst>
            </p:cNvPr>
            <p:cNvSpPr/>
            <p:nvPr/>
          </p:nvSpPr>
          <p:spPr>
            <a:xfrm>
              <a:off x="3133035" y="356100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0060883-D9E0-FE4C-BDB7-73E5BE60EB11}"/>
                </a:ext>
              </a:extLst>
            </p:cNvPr>
            <p:cNvGrpSpPr/>
            <p:nvPr/>
          </p:nvGrpSpPr>
          <p:grpSpPr>
            <a:xfrm>
              <a:off x="2075766" y="3034405"/>
              <a:ext cx="1396092" cy="1273631"/>
              <a:chOff x="2449284" y="2906487"/>
              <a:chExt cx="1861456" cy="1698174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F8E5A5E-C671-3349-A182-59FB3046CF5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ECE4BB1-16C3-5845-BD27-709D46E8510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AB2C81D-8E3D-034E-8437-C67DAC38B58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62BCF1C5-1C1F-484F-8823-40AB2589254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11821-77E2-2444-A52A-32B22648967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C17EEB3-A690-6D43-9380-09585BF5307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1F364E-E636-D240-93C2-17B7F9801C6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9746F3B-4DCD-8640-A318-BA8D39DC8C4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DD1201-48BB-2949-A16F-A5E7AC178815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C68E658-0913-6D47-93C1-AB6B094092B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4399C2B-DC0B-0F40-AE64-B39807E8D83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31EF98E-9329-3742-963E-9FDCE7B63EE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46804F-33E8-614E-933C-D089AF4A8D72}"/>
              </a:ext>
            </a:extLst>
          </p:cNvPr>
          <p:cNvGrpSpPr/>
          <p:nvPr/>
        </p:nvGrpSpPr>
        <p:grpSpPr>
          <a:xfrm>
            <a:off x="374543" y="4533841"/>
            <a:ext cx="1396093" cy="1273631"/>
            <a:chOff x="3626977" y="3034403"/>
            <a:chExt cx="1396093" cy="1273631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171D114-398B-4149-8708-EE3F57D2BF38}"/>
                </a:ext>
              </a:extLst>
            </p:cNvPr>
            <p:cNvSpPr/>
            <p:nvPr/>
          </p:nvSpPr>
          <p:spPr>
            <a:xfrm>
              <a:off x="4692411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68BBD2-3696-6342-A56E-A732C570F53C}"/>
                </a:ext>
              </a:extLst>
            </p:cNvPr>
            <p:cNvSpPr/>
            <p:nvPr/>
          </p:nvSpPr>
          <p:spPr>
            <a:xfrm>
              <a:off x="4232367" y="315118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EDF354B-1436-2F4C-BCD4-E7649E2ADE35}"/>
                </a:ext>
              </a:extLst>
            </p:cNvPr>
            <p:cNvSpPr/>
            <p:nvPr/>
          </p:nvSpPr>
          <p:spPr>
            <a:xfrm>
              <a:off x="376167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210E85E-30AC-AE4C-8BF6-F1E30360F22F}"/>
                </a:ext>
              </a:extLst>
            </p:cNvPr>
            <p:cNvGrpSpPr/>
            <p:nvPr/>
          </p:nvGrpSpPr>
          <p:grpSpPr>
            <a:xfrm>
              <a:off x="3626977" y="3034403"/>
              <a:ext cx="1396093" cy="1273631"/>
              <a:chOff x="2449284" y="2906487"/>
              <a:chExt cx="1861457" cy="169817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088264-3D98-D946-B20E-8A18E885AE4C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7" cy="571576"/>
                <a:chOff x="2449284" y="1774371"/>
                <a:chExt cx="1861457" cy="571576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DB15E2F-EF77-404B-BD3A-13C9287C5A1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9245B7B-9D04-1442-8282-D11222C88C23}"/>
                    </a:ext>
                  </a:extLst>
                </p:cNvPr>
                <p:cNvSpPr/>
                <p:nvPr/>
              </p:nvSpPr>
              <p:spPr>
                <a:xfrm>
                  <a:off x="3067825" y="177886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F23BEBE-35BE-374E-9030-A2C4DE276213}"/>
                    </a:ext>
                  </a:extLst>
                </p:cNvPr>
                <p:cNvSpPr/>
                <p:nvPr/>
              </p:nvSpPr>
              <p:spPr>
                <a:xfrm>
                  <a:off x="3690255" y="1779888"/>
                  <a:ext cx="620486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1059193-E693-EB4D-B29A-4D7D2E6B84B2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123" cy="570920"/>
                <a:chOff x="2449284" y="1774371"/>
                <a:chExt cx="1861123" cy="57092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F1055EB-EC13-4246-BE20-87F948F75CA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A020D6E-67FF-7843-A976-09D3E80FA00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8C3F0EC-76CD-734A-85F1-F93933A2A704}"/>
                    </a:ext>
                  </a:extLst>
                </p:cNvPr>
                <p:cNvSpPr/>
                <p:nvPr/>
              </p:nvSpPr>
              <p:spPr>
                <a:xfrm>
                  <a:off x="3689920" y="177923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ADE04FB-605A-C642-B580-277FFB09CBA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CBBACA4-6282-614B-A370-F8BA5FED63F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C613A9E-D3CF-B142-95FA-8BF7900ADA7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D843041-6442-8F4E-B99E-95514001ECE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B14B2-3291-2740-9136-651BC0B84F68}"/>
              </a:ext>
            </a:extLst>
          </p:cNvPr>
          <p:cNvGrpSpPr/>
          <p:nvPr/>
        </p:nvGrpSpPr>
        <p:grpSpPr>
          <a:xfrm>
            <a:off x="368694" y="7155607"/>
            <a:ext cx="1396346" cy="1273855"/>
            <a:chOff x="295946" y="5544696"/>
            <a:chExt cx="1396346" cy="1273855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5D0885F-AE7F-C34C-969D-684FCA3FDBD9}"/>
                </a:ext>
              </a:extLst>
            </p:cNvPr>
            <p:cNvSpPr/>
            <p:nvPr/>
          </p:nvSpPr>
          <p:spPr>
            <a:xfrm>
              <a:off x="1372808" y="6081661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9C42C37-27F3-D742-861C-2EEB0BA2CB99}"/>
                </a:ext>
              </a:extLst>
            </p:cNvPr>
            <p:cNvSpPr/>
            <p:nvPr/>
          </p:nvSpPr>
          <p:spPr>
            <a:xfrm>
              <a:off x="426397" y="5663190"/>
              <a:ext cx="195942" cy="204107"/>
            </a:xfrm>
            <a:prstGeom prst="ellipse">
              <a:avLst/>
            </a:prstGeom>
            <a:solidFill>
              <a:srgbClr val="5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85ADE79-A96A-554C-B764-A346EEC814E3}"/>
                </a:ext>
              </a:extLst>
            </p:cNvPr>
            <p:cNvSpPr/>
            <p:nvPr/>
          </p:nvSpPr>
          <p:spPr>
            <a:xfrm>
              <a:off x="1365777" y="6502609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0854A0B-337C-D146-9499-1EB5DA7C07D2}"/>
                </a:ext>
              </a:extLst>
            </p:cNvPr>
            <p:cNvGrpSpPr/>
            <p:nvPr/>
          </p:nvGrpSpPr>
          <p:grpSpPr>
            <a:xfrm>
              <a:off x="295946" y="5544696"/>
              <a:ext cx="1396346" cy="1273855"/>
              <a:chOff x="2449284" y="2906189"/>
              <a:chExt cx="1861795" cy="1698472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CBB6623-046D-7148-8C4B-55746D1EE2F3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795" cy="1132116"/>
                <a:chOff x="2449284" y="1774371"/>
                <a:chExt cx="1861795" cy="1132116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C2FDFCEE-D259-7E4E-9234-AC1AD684163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964D07E-67A7-8F48-9ACE-FDF9E4B9EA56}"/>
                    </a:ext>
                  </a:extLst>
                </p:cNvPr>
                <p:cNvSpPr/>
                <p:nvPr/>
              </p:nvSpPr>
              <p:spPr>
                <a:xfrm>
                  <a:off x="3690592" y="2340429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5D4E5BA-3450-8D48-9A36-2969055BAAA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E7C36E4-3509-4444-B20E-48EE4737EF41}"/>
                  </a:ext>
                </a:extLst>
              </p:cNvPr>
              <p:cNvGrpSpPr/>
              <p:nvPr/>
            </p:nvGrpSpPr>
            <p:grpSpPr>
              <a:xfrm>
                <a:off x="2449284" y="2906189"/>
                <a:ext cx="1240976" cy="1132414"/>
                <a:chOff x="2449284" y="1208015"/>
                <a:chExt cx="1240976" cy="1132414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E8268199-09D8-8649-A204-2713E13FB07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77EA61D-DDCC-034F-B386-908B4EF7CA5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>
                      <a:solidFill>
                        <a:schemeClr val="tx1"/>
                      </a:solidFill>
                    </a:rPr>
                    <a:t>5</a:t>
                  </a:r>
                  <a:endParaRPr lang="en-US" sz="2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582ED52-7153-234E-AB89-E34F3DDEF275}"/>
                    </a:ext>
                  </a:extLst>
                </p:cNvPr>
                <p:cNvSpPr/>
                <p:nvPr/>
              </p:nvSpPr>
              <p:spPr>
                <a:xfrm>
                  <a:off x="3069772" y="1208015"/>
                  <a:ext cx="620488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D694876-2816-3945-8CB1-A50240E205FC}"/>
                  </a:ext>
                </a:extLst>
              </p:cNvPr>
              <p:cNvGrpSpPr/>
              <p:nvPr/>
            </p:nvGrpSpPr>
            <p:grpSpPr>
              <a:xfrm>
                <a:off x="2449284" y="4036448"/>
                <a:ext cx="1861795" cy="568213"/>
                <a:chOff x="2449284" y="1772216"/>
                <a:chExt cx="1861795" cy="568213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8B0E1A03-3427-E046-A861-16E12252C27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DD092A2B-BF19-DF48-B779-4263C3CE5B7D}"/>
                    </a:ext>
                  </a:extLst>
                </p:cNvPr>
                <p:cNvSpPr/>
                <p:nvPr/>
              </p:nvSpPr>
              <p:spPr>
                <a:xfrm>
                  <a:off x="3690592" y="1772216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7D6788DD-74D8-EA43-A6A0-1CF776E9BFB4}"/>
                    </a:ext>
                  </a:extLst>
                </p:cNvPr>
                <p:cNvSpPr/>
                <p:nvPr/>
              </p:nvSpPr>
              <p:spPr>
                <a:xfrm>
                  <a:off x="3069757" y="1772216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2FECB8-F3A8-5E48-8EF6-3979F5632099}"/>
              </a:ext>
            </a:extLst>
          </p:cNvPr>
          <p:cNvGrpSpPr/>
          <p:nvPr/>
        </p:nvGrpSpPr>
        <p:grpSpPr>
          <a:xfrm>
            <a:off x="368694" y="3244634"/>
            <a:ext cx="1397560" cy="1275370"/>
            <a:chOff x="2476860" y="2013690"/>
            <a:chExt cx="1397560" cy="1275370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91792EA-31E2-A44B-AB20-29397FD94E26}"/>
                </a:ext>
              </a:extLst>
            </p:cNvPr>
            <p:cNvSpPr/>
            <p:nvPr/>
          </p:nvSpPr>
          <p:spPr>
            <a:xfrm>
              <a:off x="3552043" y="2556613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CFB99ED-D569-EC4D-AFC1-DFEF5F288127}"/>
                </a:ext>
              </a:extLst>
            </p:cNvPr>
            <p:cNvSpPr/>
            <p:nvPr/>
          </p:nvSpPr>
          <p:spPr>
            <a:xfrm>
              <a:off x="3542554" y="213206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F243BE-073B-3C46-987F-D8B6C2099698}"/>
                </a:ext>
              </a:extLst>
            </p:cNvPr>
            <p:cNvSpPr/>
            <p:nvPr/>
          </p:nvSpPr>
          <p:spPr>
            <a:xfrm>
              <a:off x="2618899" y="212390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0D3875-9992-284C-ABB2-410B5DC1E017}"/>
                </a:ext>
              </a:extLst>
            </p:cNvPr>
            <p:cNvGrpSpPr/>
            <p:nvPr/>
          </p:nvGrpSpPr>
          <p:grpSpPr>
            <a:xfrm>
              <a:off x="2477901" y="2013912"/>
              <a:ext cx="1396519" cy="1275148"/>
              <a:chOff x="2450332" y="1774665"/>
              <a:chExt cx="1862026" cy="170019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AD513F-20F9-934E-BBF2-DA680ADFEC56}"/>
                  </a:ext>
                </a:extLst>
              </p:cNvPr>
              <p:cNvSpPr/>
              <p:nvPr/>
            </p:nvSpPr>
            <p:spPr>
              <a:xfrm>
                <a:off x="3690253" y="1774665"/>
                <a:ext cx="620485" cy="566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9BEFD6E-F379-EF4A-BC78-4167FF1A6CE3}"/>
                  </a:ext>
                </a:extLst>
              </p:cNvPr>
              <p:cNvSpPr/>
              <p:nvPr/>
            </p:nvSpPr>
            <p:spPr>
              <a:xfrm>
                <a:off x="3691871" y="2340424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5893A2E-78E1-B94E-92B8-CF2B8D84321E}"/>
                  </a:ext>
                </a:extLst>
              </p:cNvPr>
              <p:cNvSpPr/>
              <p:nvPr/>
            </p:nvSpPr>
            <p:spPr>
              <a:xfrm>
                <a:off x="2450332" y="2908806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02F54C3-031E-F34E-B8CE-AFE338A88B71}"/>
                </a:ext>
              </a:extLst>
            </p:cNvPr>
            <p:cNvGrpSpPr/>
            <p:nvPr/>
          </p:nvGrpSpPr>
          <p:grpSpPr>
            <a:xfrm>
              <a:off x="2477117" y="2013690"/>
              <a:ext cx="932812" cy="849090"/>
              <a:chOff x="2449284" y="1208310"/>
              <a:chExt cx="1243750" cy="1132119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5E4E5FC-5620-704F-9992-CC35EFF642A9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B144D8-904D-5843-A3D7-77982404A23B}"/>
                  </a:ext>
                </a:extLst>
              </p:cNvPr>
              <p:cNvSpPr/>
              <p:nvPr/>
            </p:nvSpPr>
            <p:spPr>
              <a:xfrm>
                <a:off x="3069766" y="1774369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5AE565-84A8-F64B-B24B-23EFE1050F58}"/>
                  </a:ext>
                </a:extLst>
              </p:cNvPr>
              <p:cNvSpPr/>
              <p:nvPr/>
            </p:nvSpPr>
            <p:spPr>
              <a:xfrm>
                <a:off x="3072547" y="1208310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368F44-5F0F-6744-9335-F629F2CDD1AB}"/>
                </a:ext>
              </a:extLst>
            </p:cNvPr>
            <p:cNvGrpSpPr/>
            <p:nvPr/>
          </p:nvGrpSpPr>
          <p:grpSpPr>
            <a:xfrm>
              <a:off x="2476860" y="2016020"/>
              <a:ext cx="1396350" cy="1271303"/>
              <a:chOff x="2448941" y="645358"/>
              <a:chExt cx="1861799" cy="1695071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C5ABD17-896B-0543-B962-F99DCE8A22CB}"/>
                  </a:ext>
                </a:extLst>
              </p:cNvPr>
              <p:cNvSpPr/>
              <p:nvPr/>
            </p:nvSpPr>
            <p:spPr>
              <a:xfrm>
                <a:off x="2448941" y="645358"/>
                <a:ext cx="620486" cy="56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FAA4609-E80F-1640-99D8-E826DD81979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2BE9BD0-356A-644D-A787-A3B71DFC393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F03890-CEC3-9640-A859-68E4DBFC57BC}"/>
              </a:ext>
            </a:extLst>
          </p:cNvPr>
          <p:cNvGrpSpPr/>
          <p:nvPr/>
        </p:nvGrpSpPr>
        <p:grpSpPr>
          <a:xfrm>
            <a:off x="2032908" y="606726"/>
            <a:ext cx="1396092" cy="1273631"/>
            <a:chOff x="3626978" y="4446826"/>
            <a:chExt cx="1396092" cy="1273631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1250386-6B5B-5047-84AF-7528A7D30E1C}"/>
                </a:ext>
              </a:extLst>
            </p:cNvPr>
            <p:cNvSpPr/>
            <p:nvPr/>
          </p:nvSpPr>
          <p:spPr>
            <a:xfrm>
              <a:off x="3763720" y="497342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0FC9A80-6766-1143-B936-7EDF8FE0C4C0}"/>
                </a:ext>
              </a:extLst>
            </p:cNvPr>
            <p:cNvSpPr/>
            <p:nvPr/>
          </p:nvSpPr>
          <p:spPr>
            <a:xfrm>
              <a:off x="4227045" y="457337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C5316DE-FDAD-D24B-ADFA-4B396207F48D}"/>
                </a:ext>
              </a:extLst>
            </p:cNvPr>
            <p:cNvSpPr/>
            <p:nvPr/>
          </p:nvSpPr>
          <p:spPr>
            <a:xfrm>
              <a:off x="3761679" y="4565209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AF2DB1E-3E43-C543-9107-D40547518F25}"/>
                </a:ext>
              </a:extLst>
            </p:cNvPr>
            <p:cNvGrpSpPr/>
            <p:nvPr/>
          </p:nvGrpSpPr>
          <p:grpSpPr>
            <a:xfrm>
              <a:off x="3626978" y="4446826"/>
              <a:ext cx="1396092" cy="1273631"/>
              <a:chOff x="2449284" y="2906487"/>
              <a:chExt cx="1861456" cy="169817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62D3681C-AFCF-5E41-A9CF-54A5803B9A6D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8CCE4461-76A4-4244-B84C-A0D0325C62C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643B5417-E100-0947-8AD2-E8131D7905E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E8135D7-6838-4946-AA6A-6BB0B139013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C18B5B1-CE87-DB44-8603-99279DD953B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6024D90E-5840-E547-9615-89805157E6B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42B2A87F-9957-2241-AC7A-7138D8770CD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8AAD769C-5EB8-CB4F-8B59-F421412A05D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F7639F30-E634-054A-BC8E-8187363C7C0C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0447AEE6-D366-2E4D-A264-8BA0A3E6D26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77C401A1-3122-AD46-9876-B12C1AC840E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4565E1E4-AE26-CD43-8916-DA24D43B366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936B28-E369-A344-8F6D-D1471639D2C5}"/>
              </a:ext>
            </a:extLst>
          </p:cNvPr>
          <p:cNvGrpSpPr/>
          <p:nvPr/>
        </p:nvGrpSpPr>
        <p:grpSpPr>
          <a:xfrm>
            <a:off x="373086" y="5838666"/>
            <a:ext cx="1396092" cy="1273631"/>
            <a:chOff x="271457" y="8382381"/>
            <a:chExt cx="1396092" cy="1273631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6419987-565A-AD46-837F-8C2FFF02AA74}"/>
                </a:ext>
              </a:extLst>
            </p:cNvPr>
            <p:cNvSpPr/>
            <p:nvPr/>
          </p:nvSpPr>
          <p:spPr>
            <a:xfrm>
              <a:off x="406158" y="8500762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5E1A353-B9CA-CE49-AC14-D89107FAB03C}"/>
                </a:ext>
              </a:extLst>
            </p:cNvPr>
            <p:cNvSpPr/>
            <p:nvPr/>
          </p:nvSpPr>
          <p:spPr>
            <a:xfrm>
              <a:off x="1328730" y="850892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D0C4DC7-47A3-5847-AC41-BCD39AC44278}"/>
                </a:ext>
              </a:extLst>
            </p:cNvPr>
            <p:cNvSpPr/>
            <p:nvPr/>
          </p:nvSpPr>
          <p:spPr>
            <a:xfrm>
              <a:off x="1336895" y="934169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661F590-5657-5D4A-9AA0-94EDC240B2C4}"/>
                </a:ext>
              </a:extLst>
            </p:cNvPr>
            <p:cNvGrpSpPr/>
            <p:nvPr/>
          </p:nvGrpSpPr>
          <p:grpSpPr>
            <a:xfrm>
              <a:off x="271457" y="8382381"/>
              <a:ext cx="1396092" cy="1273631"/>
              <a:chOff x="2449284" y="2906487"/>
              <a:chExt cx="1861456" cy="1698174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C050981A-5D61-7E41-9A55-29063C7B2747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B3F3B576-1189-4C43-AA16-769A3C9A3F6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4D641281-73FE-C849-9B51-54A2264DDFB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2E39530-14FB-ED4F-B2DF-6C3DEB38CB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35B2EECD-D057-1347-AE5E-AA8EF5649F45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33C4BA9-95A7-CB44-AB23-39C724642F2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CAD16742-12E7-B74D-B285-9227D31CAA5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EE29B2D-D503-7942-981E-F28DE40B86B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E00D08E2-73CC-DA4A-BB5F-425C574FADDD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52ED163-EB2B-0748-A07D-AB922ACDC04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6B8E967-52C6-A640-AC12-554542A2A3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BDA7783-41CC-7748-AE75-6C3768702CB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C158A1-3C20-6D4B-9841-37F94148DA0A}"/>
              </a:ext>
            </a:extLst>
          </p:cNvPr>
          <p:cNvGrpSpPr/>
          <p:nvPr/>
        </p:nvGrpSpPr>
        <p:grpSpPr>
          <a:xfrm>
            <a:off x="369428" y="8460721"/>
            <a:ext cx="1396092" cy="1273631"/>
            <a:chOff x="3626977" y="5851083"/>
            <a:chExt cx="1396092" cy="127363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4881445-DDAB-FC44-8E35-8DE5904911CC}"/>
                </a:ext>
              </a:extLst>
            </p:cNvPr>
            <p:cNvSpPr/>
            <p:nvPr/>
          </p:nvSpPr>
          <p:spPr>
            <a:xfrm>
              <a:off x="4684250" y="597762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AF46863-D9B7-1644-8DF1-E633799C57E7}"/>
                </a:ext>
              </a:extLst>
            </p:cNvPr>
            <p:cNvSpPr/>
            <p:nvPr/>
          </p:nvSpPr>
          <p:spPr>
            <a:xfrm>
              <a:off x="3761678" y="596946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93B61015-35A3-FD42-A472-9F376D0EDA6D}"/>
                </a:ext>
              </a:extLst>
            </p:cNvPr>
            <p:cNvSpPr/>
            <p:nvPr/>
          </p:nvSpPr>
          <p:spPr>
            <a:xfrm>
              <a:off x="4218879" y="6810388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F45033B-BA7C-8B4F-A128-A1CAB64A6D13}"/>
                </a:ext>
              </a:extLst>
            </p:cNvPr>
            <p:cNvGrpSpPr/>
            <p:nvPr/>
          </p:nvGrpSpPr>
          <p:grpSpPr>
            <a:xfrm>
              <a:off x="3626977" y="5851083"/>
              <a:ext cx="1396092" cy="1273631"/>
              <a:chOff x="2449284" y="2906487"/>
              <a:chExt cx="1861456" cy="169817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20536A28-BE02-C346-9C27-2DF86292F9D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A74678DD-0CFF-0848-A3C4-8FD122605EB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E1C3AEEE-B9B2-2C43-A9A0-96297875267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0E67C043-5A54-944D-8102-0CD4B57D0A0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34DAFA6-6803-1F41-8341-927ABB9BB28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BE0E5934-2D87-E24B-842F-DC8E898497C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84109D9-CB37-6044-B288-25BFAA1618E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84D869DB-1B61-F24E-AC96-5CD9A8CD0BF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696CBC4-4A79-514D-A4C6-3A381D756EF9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BE179D4D-7D80-C943-8E74-51321562B71B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B8851EA-9C7D-F446-AEFB-4E93B0DEC7C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7D3DB122-49FE-E74A-BE3D-B531D6CF83C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949D26-3629-B24B-BC35-62CB76A7191F}"/>
              </a:ext>
            </a:extLst>
          </p:cNvPr>
          <p:cNvGrpSpPr/>
          <p:nvPr/>
        </p:nvGrpSpPr>
        <p:grpSpPr>
          <a:xfrm>
            <a:off x="2032908" y="8449344"/>
            <a:ext cx="1396092" cy="1273631"/>
            <a:chOff x="5178188" y="5851083"/>
            <a:chExt cx="1396092" cy="127363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A390A49-932A-994C-93F4-005433CCE797}"/>
                </a:ext>
              </a:extLst>
            </p:cNvPr>
            <p:cNvSpPr/>
            <p:nvPr/>
          </p:nvSpPr>
          <p:spPr>
            <a:xfrm>
              <a:off x="6243621" y="639808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E3427F1-36DF-0640-ABD1-1BC929D9B725}"/>
                </a:ext>
              </a:extLst>
            </p:cNvPr>
            <p:cNvSpPr/>
            <p:nvPr/>
          </p:nvSpPr>
          <p:spPr>
            <a:xfrm>
              <a:off x="5778263" y="681038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C83C733-6D81-1A4D-948E-003A2B525191}"/>
                </a:ext>
              </a:extLst>
            </p:cNvPr>
            <p:cNvSpPr/>
            <p:nvPr/>
          </p:nvSpPr>
          <p:spPr>
            <a:xfrm>
              <a:off x="5312890" y="5969464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5E53BA5-02DB-A446-B381-C808AFE7471E}"/>
                </a:ext>
              </a:extLst>
            </p:cNvPr>
            <p:cNvGrpSpPr/>
            <p:nvPr/>
          </p:nvGrpSpPr>
          <p:grpSpPr>
            <a:xfrm>
              <a:off x="5178188" y="5851083"/>
              <a:ext cx="1396092" cy="1273631"/>
              <a:chOff x="2449284" y="2906487"/>
              <a:chExt cx="1861456" cy="1698174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8E74B85-E0A2-294C-B83A-01C32228CCC2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82F27E6C-7929-1048-8728-BD9537F7483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75AEDD58-5607-B349-B9BB-803120BDD8E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8C15241-1E3E-B149-86C4-3559E87F73C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F5FE0F80-73A9-7F46-964F-793D78E2E8C9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322C23DB-66AD-D640-820A-7281A287F48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C201C9CF-7E22-B94D-922A-A1CD1511D3A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AB3264ED-8EAD-7441-A766-104F088D899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86DAC95-8088-7F4A-BA98-B7216773B55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F9951C5-53B8-BE4E-BE80-CDCF3D36E1C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5187BD20-56F1-A04C-8A4E-87C5D5B5EEF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B2986F08-8606-B149-9AD6-19294B0F4D7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442C2B-7BAC-1D45-A975-B8B68B2748FB}"/>
              </a:ext>
            </a:extLst>
          </p:cNvPr>
          <p:cNvGrpSpPr/>
          <p:nvPr/>
        </p:nvGrpSpPr>
        <p:grpSpPr>
          <a:xfrm>
            <a:off x="2029502" y="5844514"/>
            <a:ext cx="1396092" cy="1273631"/>
            <a:chOff x="2075766" y="5851083"/>
            <a:chExt cx="1396092" cy="127363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E413C3D-2C12-0C45-AC29-52E8D0CF4BB8}"/>
                </a:ext>
              </a:extLst>
            </p:cNvPr>
            <p:cNvSpPr/>
            <p:nvPr/>
          </p:nvSpPr>
          <p:spPr>
            <a:xfrm>
              <a:off x="2675832" y="597762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15150F9E-ECD4-B744-98F0-42EBB4E3A58F}"/>
                </a:ext>
              </a:extLst>
            </p:cNvPr>
            <p:cNvSpPr/>
            <p:nvPr/>
          </p:nvSpPr>
          <p:spPr>
            <a:xfrm>
              <a:off x="2675839" y="681038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472C32B-14F0-FC44-8BDD-C8A79E8B8215}"/>
                </a:ext>
              </a:extLst>
            </p:cNvPr>
            <p:cNvSpPr/>
            <p:nvPr/>
          </p:nvSpPr>
          <p:spPr>
            <a:xfrm>
              <a:off x="3149364" y="6406252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5C4B65F9-F110-804F-91CC-14FA773AC094}"/>
                </a:ext>
              </a:extLst>
            </p:cNvPr>
            <p:cNvGrpSpPr/>
            <p:nvPr/>
          </p:nvGrpSpPr>
          <p:grpSpPr>
            <a:xfrm>
              <a:off x="2075766" y="5851083"/>
              <a:ext cx="1396092" cy="1273631"/>
              <a:chOff x="2449284" y="2906487"/>
              <a:chExt cx="1861456" cy="1698174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A98D75E6-4FBD-6247-80BD-8483AFAFDEC1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BF0854FC-5F7A-9E4E-A2B9-5B153D48994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393C466-E297-0644-B2F8-48909457BBA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096E642-F665-2247-B1BC-6F756515384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25E8C5B6-6A95-984D-B5EE-B3FF8FADF940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804615CD-FBDA-444C-A192-732199551B7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F0673A7E-A0AC-2A49-845E-D6EA04C4DA3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B196D7D3-9399-144E-9E6F-DB418BB5317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F479134A-D776-A941-91FA-8DBB98A1189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1952B0B-071E-314F-A1CA-347EBD1F02B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116A5C7D-B8E8-0C49-B48F-00A4686736A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6880D336-9896-0541-8C80-4014BC41B2B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B0B0A-2E6B-5340-BDE3-A545442E6F4B}"/>
              </a:ext>
            </a:extLst>
          </p:cNvPr>
          <p:cNvGrpSpPr/>
          <p:nvPr/>
        </p:nvGrpSpPr>
        <p:grpSpPr>
          <a:xfrm>
            <a:off x="5178190" y="3034403"/>
            <a:ext cx="1396092" cy="1273631"/>
            <a:chOff x="2449284" y="2906487"/>
            <a:chExt cx="1861456" cy="169817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DFFC9F-4A48-AC4C-8504-4318A6DEE2BE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C00D6B2-6D87-6A4D-8D2B-0F331BFF4874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FFEE57F-7730-794A-AD5B-A90E8F9BBA49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7B437A8-6109-B34D-945E-06C6CABD5675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8433BE-9F1B-604B-929E-D31E2877A30D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DEF9CE6-A123-0A47-8940-81C18BA8C6FA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7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1F4FAF3-E2BE-2443-B609-8958F3D17354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4F3173B-333A-284D-9F4B-CAF0914A4B1F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145D76-E0BD-A741-A9DF-15F9E388C078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E70B06-1006-024A-A167-CD6046AEC270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6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881296D-2991-5946-A68C-0D5225D2A3E7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3DADE37-1026-654C-A482-9F5CCF84ABEF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4</a:t>
                </a:r>
              </a:p>
            </p:txBody>
          </p:sp>
        </p:grpSp>
      </p:grpSp>
      <p:sp>
        <p:nvSpPr>
          <p:cNvPr id="276" name="Oval 275">
            <a:extLst>
              <a:ext uri="{FF2B5EF4-FFF2-40B4-BE49-F238E27FC236}">
                <a16:creationId xmlns:a16="http://schemas.microsoft.com/office/drawing/2014/main" id="{D01F2FCF-FBB4-4643-8B10-B1F13F465F5F}"/>
              </a:ext>
            </a:extLst>
          </p:cNvPr>
          <p:cNvSpPr/>
          <p:nvPr/>
        </p:nvSpPr>
        <p:spPr>
          <a:xfrm>
            <a:off x="6243626" y="4565207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65C2C7F-2672-B141-997D-75404F7377B8}"/>
              </a:ext>
            </a:extLst>
          </p:cNvPr>
          <p:cNvSpPr/>
          <p:nvPr/>
        </p:nvSpPr>
        <p:spPr>
          <a:xfrm>
            <a:off x="6243628" y="4981586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1CC3116-A357-2C4F-9A41-2EF384325FC3}"/>
              </a:ext>
            </a:extLst>
          </p:cNvPr>
          <p:cNvSpPr/>
          <p:nvPr/>
        </p:nvSpPr>
        <p:spPr>
          <a:xfrm>
            <a:off x="6243626" y="5406131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7AF836B-EACC-FE4D-A60A-4E4C715E3268}"/>
              </a:ext>
            </a:extLst>
          </p:cNvPr>
          <p:cNvSpPr/>
          <p:nvPr/>
        </p:nvSpPr>
        <p:spPr>
          <a:xfrm>
            <a:off x="5786425" y="5414293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AA3800A-3FED-894C-9691-F021D5167C8C}"/>
              </a:ext>
            </a:extLst>
          </p:cNvPr>
          <p:cNvSpPr/>
          <p:nvPr/>
        </p:nvSpPr>
        <p:spPr>
          <a:xfrm>
            <a:off x="5321061" y="5414295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5B7A1F5-2BCB-C24D-9CCA-E91F33AAB6EB}"/>
              </a:ext>
            </a:extLst>
          </p:cNvPr>
          <p:cNvSpPr/>
          <p:nvPr/>
        </p:nvSpPr>
        <p:spPr>
          <a:xfrm>
            <a:off x="5778260" y="4565207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39A62D3-1121-7B41-8776-E578A4D07EC9}"/>
              </a:ext>
            </a:extLst>
          </p:cNvPr>
          <p:cNvSpPr/>
          <p:nvPr/>
        </p:nvSpPr>
        <p:spPr>
          <a:xfrm>
            <a:off x="5778263" y="4989750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CA237381-0C1E-8546-80EF-73143FD27815}"/>
              </a:ext>
            </a:extLst>
          </p:cNvPr>
          <p:cNvSpPr/>
          <p:nvPr/>
        </p:nvSpPr>
        <p:spPr>
          <a:xfrm>
            <a:off x="5312893" y="4565207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D663148-0611-6745-9856-0E7745664DD8}"/>
              </a:ext>
            </a:extLst>
          </p:cNvPr>
          <p:cNvSpPr/>
          <p:nvPr/>
        </p:nvSpPr>
        <p:spPr>
          <a:xfrm>
            <a:off x="5312895" y="4997914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3F3912B-ED79-7F45-BEAC-A8480C1E490D}"/>
              </a:ext>
            </a:extLst>
          </p:cNvPr>
          <p:cNvGrpSpPr/>
          <p:nvPr/>
        </p:nvGrpSpPr>
        <p:grpSpPr>
          <a:xfrm>
            <a:off x="5178192" y="4446824"/>
            <a:ext cx="1396092" cy="1273631"/>
            <a:chOff x="2449284" y="2906487"/>
            <a:chExt cx="1861456" cy="1698174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7791FF8-79B0-B448-A895-0397EBE9DF84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89B171-7D9C-1740-B365-10EF118E7CD7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FE723CDE-149D-B141-B1FD-24B101B43D86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A251118-8383-E14F-A504-C047356CAAA8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513960B-B7DC-D145-99B6-B75B9D909437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67BD296-8056-B44A-A7E9-121D95A3F773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27B0A1CF-A920-1B4A-AA00-00EC87E42BF9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C16E7D6-49F5-504A-9686-216E2621272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4</a:t>
                </a:r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02F59A0-B0ED-044F-9F9A-BCE13ED08FF0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FC3BE145-6CBA-264A-8C68-B5D300A847D1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7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45198EA-8E79-384B-854C-BF7FF93A68B5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6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94D78F09-2C8C-924B-9541-7DD9351C9DE7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5</a:t>
                </a:r>
              </a:p>
            </p:txBody>
          </p: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07" y="30013"/>
            <a:ext cx="5915025" cy="650000"/>
          </a:xfrm>
        </p:spPr>
        <p:txBody>
          <a:bodyPr/>
          <a:lstStyle/>
          <a:p>
            <a:r>
              <a:rPr lang="en-US" dirty="0"/>
              <a:t>3-live-neighbour configurations</a:t>
            </a:r>
          </a:p>
        </p:txBody>
      </p:sp>
      <p:sp>
        <p:nvSpPr>
          <p:cNvPr id="301" name="Left Brace 300">
            <a:extLst>
              <a:ext uri="{FF2B5EF4-FFF2-40B4-BE49-F238E27FC236}">
                <a16:creationId xmlns:a16="http://schemas.microsoft.com/office/drawing/2014/main" id="{EA994D8B-3A02-BD44-85D7-C570AE5CA1A3}"/>
              </a:ext>
            </a:extLst>
          </p:cNvPr>
          <p:cNvSpPr/>
          <p:nvPr/>
        </p:nvSpPr>
        <p:spPr>
          <a:xfrm rot="16200000">
            <a:off x="5151664" y="6318314"/>
            <a:ext cx="112245" cy="28922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2" name="Left Brace 301">
            <a:extLst>
              <a:ext uri="{FF2B5EF4-FFF2-40B4-BE49-F238E27FC236}">
                <a16:creationId xmlns:a16="http://schemas.microsoft.com/office/drawing/2014/main" id="{A66D2BE4-DC0A-794F-981E-091FBC07386E}"/>
              </a:ext>
            </a:extLst>
          </p:cNvPr>
          <p:cNvSpPr/>
          <p:nvPr/>
        </p:nvSpPr>
        <p:spPr>
          <a:xfrm rot="16200000">
            <a:off x="5012870" y="5846998"/>
            <a:ext cx="112245" cy="2892214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04EFC3-F85D-E447-820C-1C8040D4E64E}"/>
              </a:ext>
            </a:extLst>
          </p:cNvPr>
          <p:cNvGrpSpPr/>
          <p:nvPr/>
        </p:nvGrpSpPr>
        <p:grpSpPr>
          <a:xfrm>
            <a:off x="369435" y="600891"/>
            <a:ext cx="1396092" cy="1273631"/>
            <a:chOff x="369435" y="924984"/>
            <a:chExt cx="1396092" cy="1273631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FF8A623-DD5D-7044-A374-56FC9123D4E5}"/>
                </a:ext>
              </a:extLst>
            </p:cNvPr>
            <p:cNvSpPr/>
            <p:nvPr/>
          </p:nvSpPr>
          <p:spPr>
            <a:xfrm>
              <a:off x="1428750" y="10515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2BA3DB3-099D-CE44-95AC-EEC2E5395BA4}"/>
                </a:ext>
              </a:extLst>
            </p:cNvPr>
            <p:cNvSpPr/>
            <p:nvPr/>
          </p:nvSpPr>
          <p:spPr>
            <a:xfrm>
              <a:off x="969503" y="1051531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D25828-9D0E-574B-8F7D-017473450EE9}"/>
                </a:ext>
              </a:extLst>
            </p:cNvPr>
            <p:cNvSpPr/>
            <p:nvPr/>
          </p:nvSpPr>
          <p:spPr>
            <a:xfrm>
              <a:off x="504136" y="104336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B6FBD0B-75EC-FC4D-9743-B7E505315C46}"/>
                </a:ext>
              </a:extLst>
            </p:cNvPr>
            <p:cNvGrpSpPr/>
            <p:nvPr/>
          </p:nvGrpSpPr>
          <p:grpSpPr>
            <a:xfrm>
              <a:off x="369435" y="924984"/>
              <a:ext cx="1396092" cy="1273631"/>
              <a:chOff x="2449284" y="2906487"/>
              <a:chExt cx="1861456" cy="169817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E738C50-E7A4-6D48-A6B2-7482B3FD64B1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D8041D7-2CA4-2A42-8E2F-9909625C2A6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A57C9FE-5102-194B-BBA7-A71A36D1A57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B0B109E-1DE1-564A-814A-4765E789495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FD54AFF-E43A-EB41-8D4A-467F184E600A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90A2B6B-5D67-A549-954E-08DE29A3595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C2144B5-9819-324F-AA91-D1C3BEAA96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D84EF71-19E1-A84C-980E-9C6CE3AD4E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3D22D65-B66C-2B45-A4E1-A1523A743CD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9B9FC99-1A17-D54A-8727-E9ACC0668BD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9FAAF8A-B2FB-F445-B025-BCDAB5904ED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36A1035-1057-4947-B777-E434D10C69A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sp>
        <p:nvSpPr>
          <p:cNvPr id="298" name="Oval 297">
            <a:extLst>
              <a:ext uri="{FF2B5EF4-FFF2-40B4-BE49-F238E27FC236}">
                <a16:creationId xmlns:a16="http://schemas.microsoft.com/office/drawing/2014/main" id="{44C8A434-6496-FB44-A232-A7FD681160DE}"/>
              </a:ext>
            </a:extLst>
          </p:cNvPr>
          <p:cNvSpPr/>
          <p:nvPr/>
        </p:nvSpPr>
        <p:spPr>
          <a:xfrm>
            <a:off x="3094943" y="2039783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49CE0FD0-08EA-D14F-A3F8-465F069B89D3}"/>
              </a:ext>
            </a:extLst>
          </p:cNvPr>
          <p:cNvSpPr/>
          <p:nvPr/>
        </p:nvSpPr>
        <p:spPr>
          <a:xfrm>
            <a:off x="3094946" y="2456161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B204E47B-8ADC-8E42-BAB0-C0B4F1F234F3}"/>
              </a:ext>
            </a:extLst>
          </p:cNvPr>
          <p:cNvSpPr/>
          <p:nvPr/>
        </p:nvSpPr>
        <p:spPr>
          <a:xfrm>
            <a:off x="3094943" y="2880707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4CD3F5B2-D8DD-8A47-AE71-43D3E9BF9000}"/>
              </a:ext>
            </a:extLst>
          </p:cNvPr>
          <p:cNvSpPr/>
          <p:nvPr/>
        </p:nvSpPr>
        <p:spPr>
          <a:xfrm>
            <a:off x="2637743" y="2888869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E1559DD5-B81F-B446-8831-17866E82BEF2}"/>
              </a:ext>
            </a:extLst>
          </p:cNvPr>
          <p:cNvSpPr/>
          <p:nvPr/>
        </p:nvSpPr>
        <p:spPr>
          <a:xfrm>
            <a:off x="2172377" y="2888870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60982451-CF1D-B84A-AB1F-AC1DA5A27A4B}"/>
              </a:ext>
            </a:extLst>
          </p:cNvPr>
          <p:cNvSpPr/>
          <p:nvPr/>
        </p:nvSpPr>
        <p:spPr>
          <a:xfrm>
            <a:off x="2629577" y="2039783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9E9A05E-7FD5-724C-B147-3C578058D50B}"/>
              </a:ext>
            </a:extLst>
          </p:cNvPr>
          <p:cNvSpPr/>
          <p:nvPr/>
        </p:nvSpPr>
        <p:spPr>
          <a:xfrm>
            <a:off x="2629580" y="2464326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F1D97CE-6A81-4F4F-8C4C-81AB8BDC427D}"/>
              </a:ext>
            </a:extLst>
          </p:cNvPr>
          <p:cNvSpPr/>
          <p:nvPr/>
        </p:nvSpPr>
        <p:spPr>
          <a:xfrm>
            <a:off x="2164210" y="2039783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B05135A-BFC9-5C43-B68A-195DDE43DFA1}"/>
              </a:ext>
            </a:extLst>
          </p:cNvPr>
          <p:cNvSpPr/>
          <p:nvPr/>
        </p:nvSpPr>
        <p:spPr>
          <a:xfrm>
            <a:off x="2164213" y="2472491"/>
            <a:ext cx="195942" cy="20410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5E08F7B-5E7E-4F4B-8CD5-B7376F877E9C}"/>
              </a:ext>
            </a:extLst>
          </p:cNvPr>
          <p:cNvGrpSpPr/>
          <p:nvPr/>
        </p:nvGrpSpPr>
        <p:grpSpPr>
          <a:xfrm>
            <a:off x="2029509" y="1921400"/>
            <a:ext cx="1396092" cy="1273631"/>
            <a:chOff x="2449284" y="2906487"/>
            <a:chExt cx="1861456" cy="1698174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07D026F-6D2F-0D48-9530-996745C33096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DAD6EA8-EA6E-F345-8BFA-B8CA7A5A90F3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47301737-83A5-9C44-AB70-03F9EB080568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</a:t>
                </a: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C0118BC-4ABB-514B-AF42-5AFDCB7A699E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765F3093-0E51-CD48-9217-381E8D94F87A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4C488A40-8297-824F-8EA0-8386463A8197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7</a:t>
                </a: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B407054D-C6B4-1B47-8DD3-014C8D565BA4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54EF884B-1F12-A046-AC29-2579A48615B3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8F47F41-F395-C04D-AB2E-051BA23A1E97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19C805D8-A984-0D46-96A4-94CDE419D168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6</a:t>
                </a: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F528701-CE62-AD4F-B2E5-C3C08C373F6E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5</a:t>
                </a:r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A95591EB-1572-ED4E-B71A-6286CD0F002D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4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6873</TotalTime>
  <Words>110</Words>
  <Application>Microsoft Macintosh PowerPoint</Application>
  <PresentationFormat>A4 Paper (210x297 mm)</PresentationFormat>
  <Paragraphs>69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genelife diagrams</vt:lpstr>
      <vt:lpstr>3-live-neighbour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John McCaskill</cp:lastModifiedBy>
  <cp:revision>15</cp:revision>
  <dcterms:created xsi:type="dcterms:W3CDTF">2018-10-04T14:49:57Z</dcterms:created>
  <dcterms:modified xsi:type="dcterms:W3CDTF">2018-12-13T07:56:37Z</dcterms:modified>
</cp:coreProperties>
</file>