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4638"/>
  </p:normalViewPr>
  <p:slideViewPr>
    <p:cSldViewPr snapToGrid="0" snapToObjects="1">
      <p:cViewPr>
        <p:scale>
          <a:sx n="204" d="100"/>
          <a:sy n="204" d="100"/>
        </p:scale>
        <p:origin x="3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AFA8-0F6B-6148-A016-70C3358F569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1C06C-164F-2247-A17F-CD4E7D5EC68C}"/>
              </a:ext>
            </a:extLst>
          </p:cNvPr>
          <p:cNvGrpSpPr/>
          <p:nvPr/>
        </p:nvGrpSpPr>
        <p:grpSpPr>
          <a:xfrm>
            <a:off x="0" y="0"/>
            <a:ext cx="7824358" cy="5169790"/>
            <a:chOff x="0" y="0"/>
            <a:chExt cx="7824358" cy="51697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78A789-1549-A848-8794-F873113B4FF2}"/>
                </a:ext>
              </a:extLst>
            </p:cNvPr>
            <p:cNvGrpSpPr/>
            <p:nvPr/>
          </p:nvGrpSpPr>
          <p:grpSpPr>
            <a:xfrm>
              <a:off x="17870" y="0"/>
              <a:ext cx="7806488" cy="5169790"/>
              <a:chOff x="17870" y="0"/>
              <a:chExt cx="7806488" cy="516979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6391EBD-5AE5-6144-B11E-BD102BE87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47" y="17147"/>
                <a:ext cx="2519310" cy="251116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D2EB778-6081-EF4D-B8DC-DFBAFD16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47" y="2528313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4603D87-BE7B-2842-8B64-39B8E1CA4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1" y="2571750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86FCE58-2F13-4B44-97DC-FF76D9ED2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398" y="2571751"/>
                <a:ext cx="2519311" cy="259803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8B193C4-4927-D34C-8961-CFA339352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0" y="0"/>
                <a:ext cx="2519312" cy="25980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5EAA22F-A1F5-634D-9D13-66EBB8079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398" y="0"/>
                <a:ext cx="1959582" cy="257175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05836B6-5908-EA43-8714-2EE22B43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1728" y="17147"/>
                <a:ext cx="500981" cy="255460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6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9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1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44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39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</Words>
  <Application>Microsoft Macintosh PowerPoint</Application>
  <PresentationFormat>On-screen Show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4</cp:revision>
  <dcterms:created xsi:type="dcterms:W3CDTF">2019-09-26T14:23:36Z</dcterms:created>
  <dcterms:modified xsi:type="dcterms:W3CDTF">2019-09-26T15:34:49Z</dcterms:modified>
</cp:coreProperties>
</file>