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5"/>
  </p:normalViewPr>
  <p:slideViewPr>
    <p:cSldViewPr snapToGrid="0" snapToObjects="1">
      <p:cViewPr varScale="1">
        <p:scale>
          <a:sx n="117" d="100"/>
          <a:sy n="117" d="100"/>
        </p:scale>
        <p:origin x="28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8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0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3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7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4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DAF2-8992-D940-951E-CD71294AEB5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3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5667-7FB8-7241-9319-4305F732B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genelife</a:t>
            </a:r>
            <a:r>
              <a:rPr lang="en-US" dirty="0"/>
              <a:t>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F069B-BFB3-1B41-918C-DE9F31470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John S. McCaskill and Norman H. Packard</a:t>
            </a:r>
          </a:p>
        </p:txBody>
      </p:sp>
    </p:spTree>
    <p:extLst>
      <p:ext uri="{BB962C8B-B14F-4D97-AF65-F5344CB8AC3E}">
        <p14:creationId xmlns:p14="http://schemas.microsoft.com/office/powerpoint/2010/main" val="296237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8F46-2BEA-C94F-B1DC-3DE5812E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shell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1DF0761-55FB-2D48-90B2-21E9BC8F56E3}"/>
              </a:ext>
            </a:extLst>
          </p:cNvPr>
          <p:cNvGrpSpPr/>
          <p:nvPr/>
        </p:nvGrpSpPr>
        <p:grpSpPr>
          <a:xfrm>
            <a:off x="1698159" y="1534885"/>
            <a:ext cx="4408716" cy="3984179"/>
            <a:chOff x="1153873" y="1774371"/>
            <a:chExt cx="4408716" cy="3984179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4514A5D-B22B-C445-B539-1BA9264A1297}"/>
                </a:ext>
              </a:extLst>
            </p:cNvPr>
            <p:cNvGrpSpPr/>
            <p:nvPr/>
          </p:nvGrpSpPr>
          <p:grpSpPr>
            <a:xfrm>
              <a:off x="1208314" y="1774371"/>
              <a:ext cx="4343394" cy="3962406"/>
              <a:chOff x="1208314" y="1774371"/>
              <a:chExt cx="4343394" cy="3962406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3A473DF-9BAB-4847-A7B2-348BD2841F5A}"/>
                  </a:ext>
                </a:extLst>
              </p:cNvPr>
              <p:cNvGrpSpPr/>
              <p:nvPr/>
            </p:nvGrpSpPr>
            <p:grpSpPr>
              <a:xfrm>
                <a:off x="1208314" y="1774371"/>
                <a:ext cx="4343394" cy="566058"/>
                <a:chOff x="1208314" y="1774371"/>
                <a:chExt cx="4343394" cy="566058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F50C631-6837-2548-9DE7-E8606D935834}"/>
                    </a:ext>
                  </a:extLst>
                </p:cNvPr>
                <p:cNvSpPr/>
                <p:nvPr/>
              </p:nvSpPr>
              <p:spPr>
                <a:xfrm>
                  <a:off x="120831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1B22758-75AB-2346-89BE-E2DAD6069C41}"/>
                    </a:ext>
                  </a:extLst>
                </p:cNvPr>
                <p:cNvSpPr/>
                <p:nvPr/>
              </p:nvSpPr>
              <p:spPr>
                <a:xfrm>
                  <a:off x="182879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68CB243-F6C8-FA49-95E5-757A62900530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B288CE6-4472-0945-AD5B-45C73701E597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4A92266-AF53-2F45-86C3-78770E913F70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50810D7-979A-FD49-96B9-3DA0D40938BF}"/>
                    </a:ext>
                  </a:extLst>
                </p:cNvPr>
                <p:cNvSpPr/>
                <p:nvPr/>
              </p:nvSpPr>
              <p:spPr>
                <a:xfrm>
                  <a:off x="431073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B09319D-8831-1747-A886-F97FC1D27B5D}"/>
                    </a:ext>
                  </a:extLst>
                </p:cNvPr>
                <p:cNvSpPr/>
                <p:nvPr/>
              </p:nvSpPr>
              <p:spPr>
                <a:xfrm>
                  <a:off x="4931222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5083CF4-547B-DA46-AF80-05A14743BE8F}"/>
                  </a:ext>
                </a:extLst>
              </p:cNvPr>
              <p:cNvGrpSpPr/>
              <p:nvPr/>
            </p:nvGrpSpPr>
            <p:grpSpPr>
              <a:xfrm>
                <a:off x="1208314" y="2340429"/>
                <a:ext cx="4343394" cy="566058"/>
                <a:chOff x="1208314" y="1774371"/>
                <a:chExt cx="4343394" cy="566058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04E7CE1-285C-B94B-9439-742ACA245FAA}"/>
                    </a:ext>
                  </a:extLst>
                </p:cNvPr>
                <p:cNvSpPr/>
                <p:nvPr/>
              </p:nvSpPr>
              <p:spPr>
                <a:xfrm>
                  <a:off x="120831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47A6196-2AEF-7348-8996-08F3BEF67693}"/>
                    </a:ext>
                  </a:extLst>
                </p:cNvPr>
                <p:cNvSpPr/>
                <p:nvPr/>
              </p:nvSpPr>
              <p:spPr>
                <a:xfrm>
                  <a:off x="182879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DE085F3-0438-CA4C-A33C-0048723BF5A6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DF8A532-25A4-F64A-A86E-C31CDDE1800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9692780-08EE-D84C-BABC-CEE1A5B6BAB2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9CCB9DA-76D1-E845-8BDB-440438278D49}"/>
                    </a:ext>
                  </a:extLst>
                </p:cNvPr>
                <p:cNvSpPr/>
                <p:nvPr/>
              </p:nvSpPr>
              <p:spPr>
                <a:xfrm>
                  <a:off x="431073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B9C5EF0-87B3-534C-AFA6-F744C4FADC33}"/>
                    </a:ext>
                  </a:extLst>
                </p:cNvPr>
                <p:cNvSpPr/>
                <p:nvPr/>
              </p:nvSpPr>
              <p:spPr>
                <a:xfrm>
                  <a:off x="4931222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43EF6D3-B139-764A-B722-D30CC1F364BE}"/>
                  </a:ext>
                </a:extLst>
              </p:cNvPr>
              <p:cNvGrpSpPr/>
              <p:nvPr/>
            </p:nvGrpSpPr>
            <p:grpSpPr>
              <a:xfrm>
                <a:off x="1208314" y="2906487"/>
                <a:ext cx="4343394" cy="566058"/>
                <a:chOff x="1208314" y="1774371"/>
                <a:chExt cx="4343394" cy="566058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F6BF404-3B9F-2A40-A3E4-A853C67CF37D}"/>
                    </a:ext>
                  </a:extLst>
                </p:cNvPr>
                <p:cNvSpPr/>
                <p:nvPr/>
              </p:nvSpPr>
              <p:spPr>
                <a:xfrm>
                  <a:off x="120831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E540B4E9-4ECE-DD43-A569-F007612D4DBB}"/>
                    </a:ext>
                  </a:extLst>
                </p:cNvPr>
                <p:cNvSpPr/>
                <p:nvPr/>
              </p:nvSpPr>
              <p:spPr>
                <a:xfrm>
                  <a:off x="182879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1D8C2DBE-F7F8-7F41-AC60-81F36EB26508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7A424C5-EC45-0149-AA84-22A9C49E9484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7EBA832E-3BEA-6F44-A33F-C5A9513EE5B6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7BE02E66-12D6-5D4F-9EFC-DACB54D9A592}"/>
                    </a:ext>
                  </a:extLst>
                </p:cNvPr>
                <p:cNvSpPr/>
                <p:nvPr/>
              </p:nvSpPr>
              <p:spPr>
                <a:xfrm>
                  <a:off x="431073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38185B4F-A681-D246-ACEB-DC7CB9B033E5}"/>
                    </a:ext>
                  </a:extLst>
                </p:cNvPr>
                <p:cNvSpPr/>
                <p:nvPr/>
              </p:nvSpPr>
              <p:spPr>
                <a:xfrm>
                  <a:off x="4931222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A942AC4-F45E-B246-9C70-2BA35958F2CF}"/>
                  </a:ext>
                </a:extLst>
              </p:cNvPr>
              <p:cNvGrpSpPr/>
              <p:nvPr/>
            </p:nvGrpSpPr>
            <p:grpSpPr>
              <a:xfrm>
                <a:off x="1208314" y="3472545"/>
                <a:ext cx="4343394" cy="566058"/>
                <a:chOff x="1208314" y="1774371"/>
                <a:chExt cx="4343394" cy="566058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EFD84A5-3980-EE4B-B8F1-733C032197D9}"/>
                    </a:ext>
                  </a:extLst>
                </p:cNvPr>
                <p:cNvSpPr/>
                <p:nvPr/>
              </p:nvSpPr>
              <p:spPr>
                <a:xfrm>
                  <a:off x="120831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97085893-4335-294F-AD50-7B30BAF7E640}"/>
                    </a:ext>
                  </a:extLst>
                </p:cNvPr>
                <p:cNvSpPr/>
                <p:nvPr/>
              </p:nvSpPr>
              <p:spPr>
                <a:xfrm>
                  <a:off x="182879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E1349A7-36FF-4E43-8E79-83176F4D038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165ABE6-03E5-9A4A-B99F-0EB147D15B56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DB8477D-18D9-834A-A00B-FF580B98B6B9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F29013B-4A16-804A-848E-A8BCCE8E8863}"/>
                    </a:ext>
                  </a:extLst>
                </p:cNvPr>
                <p:cNvSpPr/>
                <p:nvPr/>
              </p:nvSpPr>
              <p:spPr>
                <a:xfrm>
                  <a:off x="431073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FEE9124-9499-F046-80EA-323A84CCBAF5}"/>
                    </a:ext>
                  </a:extLst>
                </p:cNvPr>
                <p:cNvSpPr/>
                <p:nvPr/>
              </p:nvSpPr>
              <p:spPr>
                <a:xfrm>
                  <a:off x="4931222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8CEAC075-63B6-574D-8D2A-661E4AA2E023}"/>
                  </a:ext>
                </a:extLst>
              </p:cNvPr>
              <p:cNvGrpSpPr/>
              <p:nvPr/>
            </p:nvGrpSpPr>
            <p:grpSpPr>
              <a:xfrm>
                <a:off x="1208314" y="4038603"/>
                <a:ext cx="4343394" cy="566058"/>
                <a:chOff x="1208314" y="1774371"/>
                <a:chExt cx="4343394" cy="566058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908B39B-07B7-9F49-AFB7-05AB1B501A93}"/>
                    </a:ext>
                  </a:extLst>
                </p:cNvPr>
                <p:cNvSpPr/>
                <p:nvPr/>
              </p:nvSpPr>
              <p:spPr>
                <a:xfrm>
                  <a:off x="120831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63C53C4-0218-3A4D-B3EC-5EA9F25279C2}"/>
                    </a:ext>
                  </a:extLst>
                </p:cNvPr>
                <p:cNvSpPr/>
                <p:nvPr/>
              </p:nvSpPr>
              <p:spPr>
                <a:xfrm>
                  <a:off x="182879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91AF3E45-0ECA-9044-A2EC-110890BD1D35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E2948841-618D-B747-86BC-A4FD55BE7FDA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1CD6DDD-2A12-B349-8D8F-50957F2A6B75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FEA08A2D-9761-7049-A29E-4D3ABBAADAED}"/>
                    </a:ext>
                  </a:extLst>
                </p:cNvPr>
                <p:cNvSpPr/>
                <p:nvPr/>
              </p:nvSpPr>
              <p:spPr>
                <a:xfrm>
                  <a:off x="431073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EFBB95E-F7E6-0A47-946D-459AE3DEBBA7}"/>
                    </a:ext>
                  </a:extLst>
                </p:cNvPr>
                <p:cNvSpPr/>
                <p:nvPr/>
              </p:nvSpPr>
              <p:spPr>
                <a:xfrm>
                  <a:off x="4931222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4BDD9C43-ACFA-0D48-A76C-846599448B01}"/>
                  </a:ext>
                </a:extLst>
              </p:cNvPr>
              <p:cNvGrpSpPr/>
              <p:nvPr/>
            </p:nvGrpSpPr>
            <p:grpSpPr>
              <a:xfrm>
                <a:off x="1208314" y="4604661"/>
                <a:ext cx="4343394" cy="566058"/>
                <a:chOff x="1208314" y="1774371"/>
                <a:chExt cx="4343394" cy="566058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B52651B-7B06-6C49-BFAC-C1CA7C818037}"/>
                    </a:ext>
                  </a:extLst>
                </p:cNvPr>
                <p:cNvSpPr/>
                <p:nvPr/>
              </p:nvSpPr>
              <p:spPr>
                <a:xfrm>
                  <a:off x="120831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D13D82D-B2CC-C946-98B5-C61338251A6F}"/>
                    </a:ext>
                  </a:extLst>
                </p:cNvPr>
                <p:cNvSpPr/>
                <p:nvPr/>
              </p:nvSpPr>
              <p:spPr>
                <a:xfrm>
                  <a:off x="182879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8CAA4A3-759B-D546-A50C-A1EF2BB5B62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78B2EE9-13B8-A845-B224-04E5B2B14D56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6CB7D4D7-6232-2B4A-BFB8-BC4B85998104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23F0A717-F342-C049-B3A5-CEA3BADAE244}"/>
                    </a:ext>
                  </a:extLst>
                </p:cNvPr>
                <p:cNvSpPr/>
                <p:nvPr/>
              </p:nvSpPr>
              <p:spPr>
                <a:xfrm>
                  <a:off x="431073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F59EBC7-147E-904A-AB32-9FE84B57ECE8}"/>
                    </a:ext>
                  </a:extLst>
                </p:cNvPr>
                <p:cNvSpPr/>
                <p:nvPr/>
              </p:nvSpPr>
              <p:spPr>
                <a:xfrm>
                  <a:off x="4931222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F79BDBD-BBED-854E-95C1-DE1E45F4A249}"/>
                  </a:ext>
                </a:extLst>
              </p:cNvPr>
              <p:cNvGrpSpPr/>
              <p:nvPr/>
            </p:nvGrpSpPr>
            <p:grpSpPr>
              <a:xfrm>
                <a:off x="1208314" y="5170719"/>
                <a:ext cx="4343394" cy="566058"/>
                <a:chOff x="1208314" y="1774371"/>
                <a:chExt cx="4343394" cy="566058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69535BCD-5F28-4A4A-834F-B49B7D578051}"/>
                    </a:ext>
                  </a:extLst>
                </p:cNvPr>
                <p:cNvSpPr/>
                <p:nvPr/>
              </p:nvSpPr>
              <p:spPr>
                <a:xfrm>
                  <a:off x="120831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1201830F-D4FA-8449-9B43-643B47D57BE3}"/>
                    </a:ext>
                  </a:extLst>
                </p:cNvPr>
                <p:cNvSpPr/>
                <p:nvPr/>
              </p:nvSpPr>
              <p:spPr>
                <a:xfrm>
                  <a:off x="182879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D33A3D5E-8604-BB49-8B5C-1473993474B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35E803E4-03C6-CC4A-8C16-AA81244A47FF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34DA3A36-DEBD-8849-903F-D60048B498B5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C6F88F8-22F8-B849-ACBB-5EAB64DF1C40}"/>
                    </a:ext>
                  </a:extLst>
                </p:cNvPr>
                <p:cNvSpPr/>
                <p:nvPr/>
              </p:nvSpPr>
              <p:spPr>
                <a:xfrm>
                  <a:off x="431073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649CFCDA-0F1B-3146-A682-3FD124901C54}"/>
                    </a:ext>
                  </a:extLst>
                </p:cNvPr>
                <p:cNvSpPr/>
                <p:nvPr/>
              </p:nvSpPr>
              <p:spPr>
                <a:xfrm>
                  <a:off x="4931222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63572F8-8228-CA47-8696-F88F8E19748D}"/>
                </a:ext>
              </a:extLst>
            </p:cNvPr>
            <p:cNvGrpSpPr/>
            <p:nvPr/>
          </p:nvGrpSpPr>
          <p:grpSpPr>
            <a:xfrm>
              <a:off x="1839678" y="2351313"/>
              <a:ext cx="3091544" cy="2819405"/>
              <a:chOff x="1839678" y="2351313"/>
              <a:chExt cx="3091544" cy="2819405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712752D-975C-7049-9EEF-060AFD192EB2}"/>
                  </a:ext>
                </a:extLst>
              </p:cNvPr>
              <p:cNvSpPr/>
              <p:nvPr/>
            </p:nvSpPr>
            <p:spPr>
              <a:xfrm>
                <a:off x="3690252" y="2351313"/>
                <a:ext cx="1240970" cy="566058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A80953D-B672-2543-928F-AA00E1056D8A}"/>
                  </a:ext>
                </a:extLst>
              </p:cNvPr>
              <p:cNvSpPr/>
              <p:nvPr/>
            </p:nvSpPr>
            <p:spPr>
              <a:xfrm>
                <a:off x="2449280" y="2351313"/>
                <a:ext cx="1240970" cy="566058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31C8338-8DB5-B44F-A06F-17ABE6172C42}"/>
                  </a:ext>
                </a:extLst>
              </p:cNvPr>
              <p:cNvSpPr/>
              <p:nvPr/>
            </p:nvSpPr>
            <p:spPr>
              <a:xfrm rot="5400000">
                <a:off x="4065806" y="3173188"/>
                <a:ext cx="1121228" cy="609603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E0FC177-FD47-604F-8009-E2F48FCCD061}"/>
                  </a:ext>
                </a:extLst>
              </p:cNvPr>
              <p:cNvSpPr/>
              <p:nvPr/>
            </p:nvSpPr>
            <p:spPr>
              <a:xfrm rot="5400000">
                <a:off x="4065806" y="4305302"/>
                <a:ext cx="1121228" cy="609603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C5326A3-64D7-E34A-B119-7B8D48738A9B}"/>
                  </a:ext>
                </a:extLst>
              </p:cNvPr>
              <p:cNvSpPr/>
              <p:nvPr/>
            </p:nvSpPr>
            <p:spPr>
              <a:xfrm>
                <a:off x="3080650" y="4604660"/>
                <a:ext cx="1240970" cy="566058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EBF976C-672F-BD47-9301-5691193A00CC}"/>
                  </a:ext>
                </a:extLst>
              </p:cNvPr>
              <p:cNvSpPr/>
              <p:nvPr/>
            </p:nvSpPr>
            <p:spPr>
              <a:xfrm>
                <a:off x="1839678" y="4604660"/>
                <a:ext cx="1240970" cy="566058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8EE0A74-FFC4-3C4D-A649-1AEA8405BAEE}"/>
                  </a:ext>
                </a:extLst>
              </p:cNvPr>
              <p:cNvSpPr/>
              <p:nvPr/>
            </p:nvSpPr>
            <p:spPr>
              <a:xfrm rot="5400000">
                <a:off x="1594749" y="3739246"/>
                <a:ext cx="1121228" cy="609603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834B9AB5-B8F5-7142-871B-285022F08886}"/>
                  </a:ext>
                </a:extLst>
              </p:cNvPr>
              <p:cNvSpPr/>
              <p:nvPr/>
            </p:nvSpPr>
            <p:spPr>
              <a:xfrm rot="5400000">
                <a:off x="1594748" y="2618016"/>
                <a:ext cx="1121228" cy="609603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320F1F-6048-C24B-AAF8-8080FAA6B3E6}"/>
                </a:ext>
              </a:extLst>
            </p:cNvPr>
            <p:cNvCxnSpPr/>
            <p:nvPr/>
          </p:nvCxnSpPr>
          <p:spPr>
            <a:xfrm>
              <a:off x="4321618" y="1774371"/>
              <a:ext cx="0" cy="5878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68D2C6D-9BE9-AA40-8F53-22BD02CA4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0825" y="1774371"/>
              <a:ext cx="10885" cy="396240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DB136B2-8E62-2B44-AB85-E9FAD0660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8302" y="1774371"/>
              <a:ext cx="4343402" cy="108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D55F327-F04E-9344-B45D-74E21487357E}"/>
                </a:ext>
              </a:extLst>
            </p:cNvPr>
            <p:cNvCxnSpPr>
              <a:cxnSpLocks/>
            </p:cNvCxnSpPr>
            <p:nvPr/>
          </p:nvCxnSpPr>
          <p:spPr>
            <a:xfrm>
              <a:off x="4931217" y="2901045"/>
              <a:ext cx="620487" cy="272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4535363-5233-D944-95CF-C12A7DD5B227}"/>
                </a:ext>
              </a:extLst>
            </p:cNvPr>
            <p:cNvSpPr/>
            <p:nvPr/>
          </p:nvSpPr>
          <p:spPr>
            <a:xfrm>
              <a:off x="3880748" y="3064330"/>
              <a:ext cx="261257" cy="272142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D5A432A-54B1-0D43-9F60-0F5FD8D77CD6}"/>
                </a:ext>
              </a:extLst>
            </p:cNvPr>
            <p:cNvSpPr/>
            <p:nvPr/>
          </p:nvSpPr>
          <p:spPr>
            <a:xfrm>
              <a:off x="4512132" y="2503715"/>
              <a:ext cx="244926" cy="2667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72C7DEC-843E-DC49-8838-6EC4E8DD8518}"/>
                </a:ext>
              </a:extLst>
            </p:cNvPr>
            <p:cNvSpPr/>
            <p:nvPr/>
          </p:nvSpPr>
          <p:spPr>
            <a:xfrm>
              <a:off x="5089062" y="1921329"/>
              <a:ext cx="250371" cy="2830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3409E2-6B78-B84B-8166-7844E7F84154}"/>
                </a:ext>
              </a:extLst>
            </p:cNvPr>
            <p:cNvCxnSpPr>
              <a:cxnSpLocks/>
            </p:cNvCxnSpPr>
            <p:nvPr/>
          </p:nvCxnSpPr>
          <p:spPr>
            <a:xfrm>
              <a:off x="4942102" y="4577445"/>
              <a:ext cx="620487" cy="272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FB332D8-AD7F-A145-9131-A60471F50ED3}"/>
                </a:ext>
              </a:extLst>
            </p:cNvPr>
            <p:cNvCxnSpPr/>
            <p:nvPr/>
          </p:nvCxnSpPr>
          <p:spPr>
            <a:xfrm>
              <a:off x="2449280" y="5170718"/>
              <a:ext cx="0" cy="5878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85A596A-2FB2-824A-84D3-5E9281C281B6}"/>
                </a:ext>
              </a:extLst>
            </p:cNvPr>
            <p:cNvCxnSpPr/>
            <p:nvPr/>
          </p:nvCxnSpPr>
          <p:spPr>
            <a:xfrm>
              <a:off x="4321622" y="5159832"/>
              <a:ext cx="0" cy="5878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3BD2095-7692-3B41-BE5E-CADD717B99E1}"/>
                </a:ext>
              </a:extLst>
            </p:cNvPr>
            <p:cNvCxnSpPr/>
            <p:nvPr/>
          </p:nvCxnSpPr>
          <p:spPr>
            <a:xfrm>
              <a:off x="2460166" y="1785260"/>
              <a:ext cx="0" cy="5878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A4DA606-190E-7547-B8F0-827AFD5001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9188" y="4588332"/>
              <a:ext cx="620487" cy="272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D2D695C-14A1-7A46-B0F8-0B330B3AACFF}"/>
                </a:ext>
              </a:extLst>
            </p:cNvPr>
            <p:cNvCxnSpPr>
              <a:cxnSpLocks/>
            </p:cNvCxnSpPr>
            <p:nvPr/>
          </p:nvCxnSpPr>
          <p:spPr>
            <a:xfrm>
              <a:off x="1208302" y="2901044"/>
              <a:ext cx="620487" cy="272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410C147-7919-0A40-96C1-AC8523F97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3873" y="5736771"/>
              <a:ext cx="4343402" cy="108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094B33C-4498-0A4A-BF5B-45206287DA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8311" y="1774371"/>
              <a:ext cx="10885" cy="396240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D56743A3-968F-5B4E-9FE4-4FC7497DE12D}"/>
                </a:ext>
              </a:extLst>
            </p:cNvPr>
            <p:cNvSpPr/>
            <p:nvPr/>
          </p:nvSpPr>
          <p:spPr>
            <a:xfrm>
              <a:off x="3880752" y="3619502"/>
              <a:ext cx="261257" cy="272142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18A88CE-1940-3140-B98F-7568803B6079}"/>
                </a:ext>
              </a:extLst>
            </p:cNvPr>
            <p:cNvSpPr/>
            <p:nvPr/>
          </p:nvSpPr>
          <p:spPr>
            <a:xfrm>
              <a:off x="3880748" y="4174676"/>
              <a:ext cx="261257" cy="272142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A37547E-65F7-1540-A197-F79B0CF8BE27}"/>
                </a:ext>
              </a:extLst>
            </p:cNvPr>
            <p:cNvSpPr/>
            <p:nvPr/>
          </p:nvSpPr>
          <p:spPr>
            <a:xfrm>
              <a:off x="3271147" y="4196445"/>
              <a:ext cx="261257" cy="272142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4851935-1DDC-4846-9C90-BF73DBCBE71A}"/>
                </a:ext>
              </a:extLst>
            </p:cNvPr>
            <p:cNvSpPr/>
            <p:nvPr/>
          </p:nvSpPr>
          <p:spPr>
            <a:xfrm>
              <a:off x="2650661" y="4196447"/>
              <a:ext cx="261257" cy="272142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30E30C3-26FE-5A44-956E-F7742CA85273}"/>
                </a:ext>
              </a:extLst>
            </p:cNvPr>
            <p:cNvSpPr/>
            <p:nvPr/>
          </p:nvSpPr>
          <p:spPr>
            <a:xfrm>
              <a:off x="3249374" y="3075216"/>
              <a:ext cx="261257" cy="272142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9AA5E62-3EAB-E846-9A93-CD8D86B6E996}"/>
                </a:ext>
              </a:extLst>
            </p:cNvPr>
            <p:cNvSpPr/>
            <p:nvPr/>
          </p:nvSpPr>
          <p:spPr>
            <a:xfrm>
              <a:off x="3249378" y="3630388"/>
              <a:ext cx="261257" cy="272142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ABEC582-AF7C-864B-9E89-2B50A4526D57}"/>
                </a:ext>
              </a:extLst>
            </p:cNvPr>
            <p:cNvSpPr/>
            <p:nvPr/>
          </p:nvSpPr>
          <p:spPr>
            <a:xfrm>
              <a:off x="2650657" y="3086102"/>
              <a:ext cx="261257" cy="272142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4AB046A-C290-1A45-808E-6C7D5EA88D19}"/>
                </a:ext>
              </a:extLst>
            </p:cNvPr>
            <p:cNvSpPr/>
            <p:nvPr/>
          </p:nvSpPr>
          <p:spPr>
            <a:xfrm>
              <a:off x="2650661" y="3641274"/>
              <a:ext cx="261257" cy="272142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64AE4B3-825A-9B43-8E51-6993BD92824E}"/>
                </a:ext>
              </a:extLst>
            </p:cNvPr>
            <p:cNvSpPr/>
            <p:nvPr/>
          </p:nvSpPr>
          <p:spPr>
            <a:xfrm>
              <a:off x="4498520" y="3633111"/>
              <a:ext cx="244926" cy="2667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DB2F325-62EF-7144-B1C6-5BB42AD79B4A}"/>
                </a:ext>
              </a:extLst>
            </p:cNvPr>
            <p:cNvSpPr/>
            <p:nvPr/>
          </p:nvSpPr>
          <p:spPr>
            <a:xfrm>
              <a:off x="4498520" y="4765221"/>
              <a:ext cx="244926" cy="2667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EE1696EA-0B1F-354E-B579-2E6B0FF302BF}"/>
                </a:ext>
              </a:extLst>
            </p:cNvPr>
            <p:cNvSpPr/>
            <p:nvPr/>
          </p:nvSpPr>
          <p:spPr>
            <a:xfrm>
              <a:off x="3260257" y="2507117"/>
              <a:ext cx="244926" cy="2667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F782D9A-C98A-4F4B-9385-DAAAA7300FD0}"/>
                </a:ext>
              </a:extLst>
            </p:cNvPr>
            <p:cNvSpPr/>
            <p:nvPr/>
          </p:nvSpPr>
          <p:spPr>
            <a:xfrm>
              <a:off x="3246645" y="4768623"/>
              <a:ext cx="244926" cy="2667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CD27A06-AD59-7E4E-8884-3CBF195ECFCA}"/>
                </a:ext>
              </a:extLst>
            </p:cNvPr>
            <p:cNvSpPr/>
            <p:nvPr/>
          </p:nvSpPr>
          <p:spPr>
            <a:xfrm>
              <a:off x="2008396" y="2503715"/>
              <a:ext cx="244926" cy="2667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1EAF711-79E9-554E-B22F-155C5EC1850B}"/>
                </a:ext>
              </a:extLst>
            </p:cNvPr>
            <p:cNvSpPr/>
            <p:nvPr/>
          </p:nvSpPr>
          <p:spPr>
            <a:xfrm>
              <a:off x="1994784" y="3633111"/>
              <a:ext cx="244926" cy="2667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76F93C0-E751-DE40-926A-97853324286A}"/>
                </a:ext>
              </a:extLst>
            </p:cNvPr>
            <p:cNvSpPr/>
            <p:nvPr/>
          </p:nvSpPr>
          <p:spPr>
            <a:xfrm>
              <a:off x="1994784" y="4765221"/>
              <a:ext cx="244926" cy="2667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AE71FDE-F261-C44E-8A38-6B9EB655FFD6}"/>
                </a:ext>
              </a:extLst>
            </p:cNvPr>
            <p:cNvSpPr/>
            <p:nvPr/>
          </p:nvSpPr>
          <p:spPr>
            <a:xfrm>
              <a:off x="5108124" y="3619499"/>
              <a:ext cx="250371" cy="2830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BECD926-46EE-AE44-BFF7-A7E5CB4C65E2}"/>
                </a:ext>
              </a:extLst>
            </p:cNvPr>
            <p:cNvSpPr/>
            <p:nvPr/>
          </p:nvSpPr>
          <p:spPr>
            <a:xfrm>
              <a:off x="5094498" y="5323119"/>
              <a:ext cx="250371" cy="2830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3490418-DCC2-EB40-B492-ABB1CD996726}"/>
                </a:ext>
              </a:extLst>
            </p:cNvPr>
            <p:cNvSpPr/>
            <p:nvPr/>
          </p:nvSpPr>
          <p:spPr>
            <a:xfrm>
              <a:off x="1400130" y="1921329"/>
              <a:ext cx="250371" cy="2830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4F052AF-C0BB-894D-91C2-6E60E7306686}"/>
                </a:ext>
              </a:extLst>
            </p:cNvPr>
            <p:cNvSpPr/>
            <p:nvPr/>
          </p:nvSpPr>
          <p:spPr>
            <a:xfrm>
              <a:off x="1419192" y="3619499"/>
              <a:ext cx="250371" cy="2830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3EE9D49-BCBE-D240-B5AE-C5481D720BE4}"/>
                </a:ext>
              </a:extLst>
            </p:cNvPr>
            <p:cNvSpPr/>
            <p:nvPr/>
          </p:nvSpPr>
          <p:spPr>
            <a:xfrm>
              <a:off x="1405566" y="5323119"/>
              <a:ext cx="250371" cy="2830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FB18936A-5753-D247-809E-CB99CF6DE260}"/>
                </a:ext>
              </a:extLst>
            </p:cNvPr>
            <p:cNvSpPr/>
            <p:nvPr/>
          </p:nvSpPr>
          <p:spPr>
            <a:xfrm>
              <a:off x="3249367" y="1921329"/>
              <a:ext cx="250371" cy="2830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CCFE042-094F-E949-843F-1BCC2F0AF5CA}"/>
                </a:ext>
              </a:extLst>
            </p:cNvPr>
            <p:cNvSpPr/>
            <p:nvPr/>
          </p:nvSpPr>
          <p:spPr>
            <a:xfrm>
              <a:off x="3254803" y="5323119"/>
              <a:ext cx="250371" cy="2830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6374EEBC-7553-234B-B1A1-5E853E2FE31A}"/>
              </a:ext>
            </a:extLst>
          </p:cNvPr>
          <p:cNvSpPr txBox="1"/>
          <p:nvPr/>
        </p:nvSpPr>
        <p:spPr>
          <a:xfrm>
            <a:off x="261249" y="5638792"/>
            <a:ext cx="7968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scheme allows arbitrary shells to be accessed with linear growth in connections : but quadratic growth in number of cells indexed. If a condition must be met at every shell then the overall growth in algorithm complexity could be minimal.</a:t>
            </a:r>
          </a:p>
        </p:txBody>
      </p:sp>
    </p:spTree>
    <p:extLst>
      <p:ext uri="{BB962C8B-B14F-4D97-AF65-F5344CB8AC3E}">
        <p14:creationId xmlns:p14="http://schemas.microsoft.com/office/powerpoint/2010/main" val="345584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58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genelife diagrams</vt:lpstr>
      <vt:lpstr>Next shell neighbors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genelife diagrams</dc:title>
  <dc:creator>John McCaskill</dc:creator>
  <cp:lastModifiedBy>John McCaskill</cp:lastModifiedBy>
  <cp:revision>3</cp:revision>
  <dcterms:created xsi:type="dcterms:W3CDTF">2018-10-04T14:49:57Z</dcterms:created>
  <dcterms:modified xsi:type="dcterms:W3CDTF">2018-10-04T20:09:17Z</dcterms:modified>
</cp:coreProperties>
</file>