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3474-C69D-B0D2-853C-B85C05135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081" y="1631575"/>
            <a:ext cx="8286707" cy="802821"/>
          </a:xfrm>
        </p:spPr>
        <p:txBody>
          <a:bodyPr/>
          <a:lstStyle/>
          <a:p>
            <a:r>
              <a:rPr lang="vi-VN" sz="4400" b="1" u="sng"/>
              <a:t>Hoạt Động Trải Nghiệm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2B6E4-B881-E936-6FA4-BE0903F09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7412" y="3482309"/>
            <a:ext cx="6697176" cy="1219200"/>
          </a:xfrm>
        </p:spPr>
        <p:txBody>
          <a:bodyPr>
            <a:noAutofit/>
          </a:bodyPr>
          <a:lstStyle/>
          <a:p>
            <a:r>
              <a:rPr lang="vi-VN" sz="3200" u="sng">
                <a:solidFill>
                  <a:schemeClr val="tx2">
                    <a:lumMod val="75000"/>
                    <a:lumOff val="25000"/>
                  </a:schemeClr>
                </a:solidFill>
                <a:latin typeface="Abadi" panose="02000000000000000000" pitchFamily="2" charset="0"/>
                <a:ea typeface="Abadi" panose="02000000000000000000" pitchFamily="2" charset="0"/>
              </a:rPr>
              <a:t>Chào mừng cô và các bạn đã đến với bài thuyết trình của tổ 3 chúng em.</a:t>
            </a:r>
          </a:p>
        </p:txBody>
      </p:sp>
    </p:spTree>
    <p:extLst>
      <p:ext uri="{BB962C8B-B14F-4D97-AF65-F5344CB8AC3E}">
        <p14:creationId xmlns:p14="http://schemas.microsoft.com/office/powerpoint/2010/main" val="398511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89C2-415D-EEAE-FBCA-02B69972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_</a:t>
            </a:r>
            <a:r>
              <a:rPr lang="vi-VN" b="1" i="1"/>
              <a:t>Giới Thiệu</a:t>
            </a:r>
            <a:r>
              <a:rPr lang="vi-VN"/>
              <a:t>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017F-AD71-0B96-8007-484FB7B36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Nhóm trưởng: Đinh Hoàng Linh phụ trách power point và thông tin.</a:t>
            </a:r>
          </a:p>
          <a:p>
            <a:r>
              <a:rPr lang="vi-VN"/>
              <a:t>Nhóm phó: Hoàng Lưu Ly, Phạm Yến Nhi phụ trách sắp xếp lại mục thông tin cần thiết.</a:t>
            </a:r>
          </a:p>
          <a:p>
            <a:r>
              <a:rPr lang="vi-VN"/>
              <a:t>Thành viên: Vũ Trung Kiên, Nguyễn Thị Hằng, Lương Ngọc Kim Ngân phụ trách lấy hình ảnh.</a:t>
            </a:r>
          </a:p>
          <a:p>
            <a:r>
              <a:rPr lang="vi-VN"/>
              <a:t>Thành viên: Lê Hoàng Điệp, Lương Diễm Hằng, Mai Quốc Huy, Trịnh Quốc Huy, Nguyễn Phương Linh phụ trách bổ sung và sửa lại bài.</a:t>
            </a:r>
          </a:p>
        </p:txBody>
      </p:sp>
    </p:spTree>
    <p:extLst>
      <p:ext uri="{BB962C8B-B14F-4D97-AF65-F5344CB8AC3E}">
        <p14:creationId xmlns:p14="http://schemas.microsoft.com/office/powerpoint/2010/main" val="426916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5249AE-6474-4B0E-F3C6-51D764B443AE}"/>
              </a:ext>
            </a:extLst>
          </p:cNvPr>
          <p:cNvSpPr/>
          <p:nvPr/>
        </p:nvSpPr>
        <p:spPr>
          <a:xfrm>
            <a:off x="5405717" y="2687171"/>
            <a:ext cx="1380565" cy="147917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>
                <a:solidFill>
                  <a:schemeClr val="bg1"/>
                </a:solidFill>
              </a:rPr>
              <a:t>Hoạt</a:t>
            </a:r>
          </a:p>
          <a:p>
            <a:pPr algn="ctr"/>
            <a:r>
              <a:rPr lang="vi-VN" b="1">
                <a:solidFill>
                  <a:schemeClr val="bg1"/>
                </a:solidFill>
              </a:rPr>
              <a:t>Động</a:t>
            </a:r>
          </a:p>
          <a:p>
            <a:pPr algn="ctr"/>
            <a:r>
              <a:rPr lang="vi-VN" b="1">
                <a:solidFill>
                  <a:schemeClr val="bg1"/>
                </a:solidFill>
              </a:rPr>
              <a:t>Cộng</a:t>
            </a:r>
          </a:p>
          <a:p>
            <a:pPr algn="ctr"/>
            <a:r>
              <a:rPr lang="vi-VN" b="1">
                <a:solidFill>
                  <a:schemeClr val="bg1"/>
                </a:solidFill>
              </a:rPr>
              <a:t>Đồng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DB03CC-D9DE-6AB2-98CE-58CFCF00B861}"/>
              </a:ext>
            </a:extLst>
          </p:cNvPr>
          <p:cNvSpPr/>
          <p:nvPr/>
        </p:nvSpPr>
        <p:spPr>
          <a:xfrm flipV="1">
            <a:off x="6786282" y="2996450"/>
            <a:ext cx="600636" cy="912160"/>
          </a:xfrm>
          <a:prstGeom prst="rightArrow">
            <a:avLst>
              <a:gd name="adj1" fmla="val 36639"/>
              <a:gd name="adj2" fmla="val 6769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146943-8F20-B234-AD11-3BB37AC94AD7}"/>
              </a:ext>
            </a:extLst>
          </p:cNvPr>
          <p:cNvSpPr/>
          <p:nvPr/>
        </p:nvSpPr>
        <p:spPr>
          <a:xfrm>
            <a:off x="8166847" y="2431675"/>
            <a:ext cx="2348753" cy="147693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/>
              <a:t>Tuyên truyền, phòng chống tệ nạn xã hội như: ma túy, bạo lực học đường,...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85FAA4C-D694-C9EA-1B6C-C4044C18812E}"/>
              </a:ext>
            </a:extLst>
          </p:cNvPr>
          <p:cNvSpPr/>
          <p:nvPr/>
        </p:nvSpPr>
        <p:spPr>
          <a:xfrm rot="16200000" flipV="1">
            <a:off x="5795681" y="1930773"/>
            <a:ext cx="600636" cy="912160"/>
          </a:xfrm>
          <a:prstGeom prst="rightArrow">
            <a:avLst>
              <a:gd name="adj1" fmla="val 36639"/>
              <a:gd name="adj2" fmla="val 6769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3305A08-67A2-E1DA-9963-265D1385F79E}"/>
              </a:ext>
            </a:extLst>
          </p:cNvPr>
          <p:cNvSpPr/>
          <p:nvPr/>
        </p:nvSpPr>
        <p:spPr>
          <a:xfrm rot="5400000" flipV="1">
            <a:off x="5795681" y="4010585"/>
            <a:ext cx="600636" cy="912160"/>
          </a:xfrm>
          <a:prstGeom prst="rightArrow">
            <a:avLst>
              <a:gd name="adj1" fmla="val 36639"/>
              <a:gd name="adj2" fmla="val 6769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CA697C7C-0995-FF8D-E36E-344235782537}"/>
              </a:ext>
            </a:extLst>
          </p:cNvPr>
          <p:cNvSpPr/>
          <p:nvPr/>
        </p:nvSpPr>
        <p:spPr>
          <a:xfrm rot="10800000" flipV="1">
            <a:off x="4805081" y="2996450"/>
            <a:ext cx="600636" cy="912160"/>
          </a:xfrm>
          <a:prstGeom prst="rightArrow">
            <a:avLst>
              <a:gd name="adj1" fmla="val 36639"/>
              <a:gd name="adj2" fmla="val 6769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vi-V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0BD5765-67CC-533C-DEBC-890BFAE99773}"/>
              </a:ext>
            </a:extLst>
          </p:cNvPr>
          <p:cNvSpPr/>
          <p:nvPr/>
        </p:nvSpPr>
        <p:spPr>
          <a:xfrm>
            <a:off x="1806386" y="2475378"/>
            <a:ext cx="2398058" cy="138952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/>
              <a:t>Bảo vệ môi trường như: dọn rác, trồng cây xanh,...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5CD4879-4CCC-B9C5-6BCF-A5B652F06154}"/>
              </a:ext>
            </a:extLst>
          </p:cNvPr>
          <p:cNvSpPr/>
          <p:nvPr/>
        </p:nvSpPr>
        <p:spPr>
          <a:xfrm>
            <a:off x="4921623" y="549085"/>
            <a:ext cx="2348752" cy="113851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/>
              <a:t>Làm công việc thiện nguyện như: quyên góp, hiến máu,...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D54C49-4BA4-0926-116D-ECB5046581D0}"/>
              </a:ext>
            </a:extLst>
          </p:cNvPr>
          <p:cNvSpPr/>
          <p:nvPr/>
        </p:nvSpPr>
        <p:spPr>
          <a:xfrm>
            <a:off x="4805080" y="4907056"/>
            <a:ext cx="2707344" cy="107240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Đền ơn, nhớ nghĩa: thăm các thương binh, liệt sĩ đã đóng góp cho tổ quốc,...</a:t>
            </a:r>
          </a:p>
        </p:txBody>
      </p:sp>
      <p:pic>
        <p:nvPicPr>
          <p:cNvPr id="32" name="Picture 32">
            <a:extLst>
              <a:ext uri="{FF2B5EF4-FFF2-40B4-BE49-F238E27FC236}">
                <a16:creationId xmlns:a16="http://schemas.microsoft.com/office/drawing/2014/main" id="{034D691E-9F56-C9ED-1B62-0EE2CC7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287" y="413121"/>
            <a:ext cx="2115670" cy="1410446"/>
          </a:xfrm>
          <a:prstGeom prst="rect">
            <a:avLst/>
          </a:prstGeom>
        </p:spPr>
      </p:pic>
      <p:pic>
        <p:nvPicPr>
          <p:cNvPr id="33" name="Picture 33">
            <a:extLst>
              <a:ext uri="{FF2B5EF4-FFF2-40B4-BE49-F238E27FC236}">
                <a16:creationId xmlns:a16="http://schemas.microsoft.com/office/drawing/2014/main" id="{5510308D-2BE4-19FD-60B9-AD1D6A076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75" y="4232462"/>
            <a:ext cx="2703847" cy="1689100"/>
          </a:xfrm>
          <a:prstGeom prst="rect">
            <a:avLst/>
          </a:prstGeom>
        </p:spPr>
      </p:pic>
      <p:pic>
        <p:nvPicPr>
          <p:cNvPr id="34" name="Picture 34">
            <a:extLst>
              <a:ext uri="{FF2B5EF4-FFF2-40B4-BE49-F238E27FC236}">
                <a16:creationId xmlns:a16="http://schemas.microsoft.com/office/drawing/2014/main" id="{4CAC144E-E48A-3F99-D99F-3A725C37F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6385" y="4927976"/>
            <a:ext cx="2398059" cy="1620403"/>
          </a:xfrm>
          <a:prstGeom prst="rect">
            <a:avLst/>
          </a:prstGeom>
        </p:spPr>
      </p:pic>
      <p:pic>
        <p:nvPicPr>
          <p:cNvPr id="35" name="Picture 35">
            <a:extLst>
              <a:ext uri="{FF2B5EF4-FFF2-40B4-BE49-F238E27FC236}">
                <a16:creationId xmlns:a16="http://schemas.microsoft.com/office/drawing/2014/main" id="{1CAFF4E9-CAA1-D545-08CD-5E3F9F7D6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0518" y="497535"/>
            <a:ext cx="2321525" cy="17411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14FC402-C7D6-21F4-FF56-84C3ABEB6F2D}"/>
              </a:ext>
            </a:extLst>
          </p:cNvPr>
          <p:cNvSpPr txBox="1"/>
          <p:nvPr/>
        </p:nvSpPr>
        <p:spPr>
          <a:xfrm>
            <a:off x="5181600" y="25190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vi-VN"/>
          </a:p>
        </p:txBody>
      </p:sp>
      <p:sp>
        <p:nvSpPr>
          <p:cNvPr id="42" name="Arrow: Circular 41">
            <a:extLst>
              <a:ext uri="{FF2B5EF4-FFF2-40B4-BE49-F238E27FC236}">
                <a16:creationId xmlns:a16="http://schemas.microsoft.com/office/drawing/2014/main" id="{BF6A227F-4A5D-AF6E-1023-CE51B56C6816}"/>
              </a:ext>
            </a:extLst>
          </p:cNvPr>
          <p:cNvSpPr/>
          <p:nvPr/>
        </p:nvSpPr>
        <p:spPr>
          <a:xfrm rot="2330117">
            <a:off x="9953753" y="3574813"/>
            <a:ext cx="1123691" cy="99144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31955"/>
              <a:gd name="adj5" fmla="val 1753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4" name="Arrow: Circular 43">
            <a:extLst>
              <a:ext uri="{FF2B5EF4-FFF2-40B4-BE49-F238E27FC236}">
                <a16:creationId xmlns:a16="http://schemas.microsoft.com/office/drawing/2014/main" id="{9A0A4468-4D59-022A-8C3C-C42E9C4C2A27}"/>
              </a:ext>
            </a:extLst>
          </p:cNvPr>
          <p:cNvSpPr/>
          <p:nvPr/>
        </p:nvSpPr>
        <p:spPr>
          <a:xfrm rot="20557841">
            <a:off x="6962453" y="301784"/>
            <a:ext cx="1070272" cy="859866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31955"/>
              <a:gd name="adj5" fmla="val 1753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6" name="Arrow: Circular 45">
            <a:extLst>
              <a:ext uri="{FF2B5EF4-FFF2-40B4-BE49-F238E27FC236}">
                <a16:creationId xmlns:a16="http://schemas.microsoft.com/office/drawing/2014/main" id="{2323CD2E-4F87-7E74-4129-42C21BDAA98A}"/>
              </a:ext>
            </a:extLst>
          </p:cNvPr>
          <p:cNvSpPr/>
          <p:nvPr/>
        </p:nvSpPr>
        <p:spPr>
          <a:xfrm rot="9777182">
            <a:off x="3831811" y="5393228"/>
            <a:ext cx="1388953" cy="101125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31955"/>
              <a:gd name="adj5" fmla="val 1753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8" name="Arrow: Circular 47">
            <a:extLst>
              <a:ext uri="{FF2B5EF4-FFF2-40B4-BE49-F238E27FC236}">
                <a16:creationId xmlns:a16="http://schemas.microsoft.com/office/drawing/2014/main" id="{FF9A8571-A297-4BC0-6BE8-DC8A9CEF35F3}"/>
              </a:ext>
            </a:extLst>
          </p:cNvPr>
          <p:cNvSpPr/>
          <p:nvPr/>
        </p:nvSpPr>
        <p:spPr>
          <a:xfrm rot="14555047">
            <a:off x="1590859" y="1900949"/>
            <a:ext cx="854708" cy="91215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131955"/>
              <a:gd name="adj5" fmla="val 17539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860EC64-2F1B-79DC-69D9-366D9C63AFF4}"/>
              </a:ext>
            </a:extLst>
          </p:cNvPr>
          <p:cNvSpPr txBox="1"/>
          <p:nvPr/>
        </p:nvSpPr>
        <p:spPr>
          <a:xfrm>
            <a:off x="9906002" y="6401187"/>
            <a:ext cx="234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vi-VN"/>
              <a:t>_Nguồn: google_</a:t>
            </a:r>
          </a:p>
        </p:txBody>
      </p:sp>
    </p:spTree>
    <p:extLst>
      <p:ext uri="{BB962C8B-B14F-4D97-AF65-F5344CB8AC3E}">
        <p14:creationId xmlns:p14="http://schemas.microsoft.com/office/powerpoint/2010/main" val="305908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31B5467B-4348-B2C3-C4E0-78D374FC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6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DC75DAE4-BD1C-6A1F-33CD-721DC8182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401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Màn hình rộng</PresentationFormat>
  <Slides>5</Slides>
  <Notes>0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5</vt:i4>
      </vt:variant>
    </vt:vector>
  </HeadingPairs>
  <TitlesOfParts>
    <vt:vector size="6" baseType="lpstr">
      <vt:lpstr>Crop</vt:lpstr>
      <vt:lpstr>Hoạt Động Trải Nghiệm </vt:lpstr>
      <vt:lpstr>_Giới Thiệu_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Hoạt Động Trải Nghiệm </dc:title>
  <dc:creator>Unknown User</dc:creator>
  <cp:lastModifiedBy>pun04072k7@gmail.com</cp:lastModifiedBy>
  <cp:revision>3</cp:revision>
  <dcterms:created xsi:type="dcterms:W3CDTF">2023-01-06T12:41:14Z</dcterms:created>
  <dcterms:modified xsi:type="dcterms:W3CDTF">2023-01-06T13:40:27Z</dcterms:modified>
</cp:coreProperties>
</file>