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98E770-0227-6F08-0A8C-2B581DD9D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4CBF0B4-B4C9-38C1-B4DD-C6838C24E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B0449C2-FD45-C4EC-81E9-4905FD80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1C10-F237-754D-B010-3D5AC993AE5B}" type="datetimeFigureOut">
              <a:rPr lang="vi-VN"/>
              <a:t>06/01/2023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6FDA642-3A27-E3FD-8BD5-99A686FA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5A231A6-CC21-B527-1ECA-8C73E54E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E7B7-4FA5-B943-BD8F-D7DB6F6B3245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51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2D99DD-239E-ABCF-9F49-AF62BCE3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5CB595A-91AA-1616-EAA6-E44373D34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7DDC202-1DE4-2E8C-9A70-F7BBF757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1C10-F237-754D-B010-3D5AC993AE5B}" type="datetimeFigureOut">
              <a:rPr lang="vi-VN"/>
              <a:t>06/01/2023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A47A4D-53BA-9799-BFEF-3D4F101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E341E0-C110-7945-8AA2-F8191F33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E7B7-4FA5-B943-BD8F-D7DB6F6B3245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293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DB539E6-D245-E579-3A05-7B300C9FA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307E49C-7F0B-9D02-9931-CA49870DF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5721B32-321A-C4C1-8B62-BE34A6BD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1C10-F237-754D-B010-3D5AC993AE5B}" type="datetimeFigureOut">
              <a:rPr lang="vi-VN"/>
              <a:t>06/01/2023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ADAADF-7F8C-2602-DEB8-A2621011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1437848-2A70-01F0-B5B1-2CF64314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E7B7-4FA5-B943-BD8F-D7DB6F6B3245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70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F22B89-5641-4100-7DF6-FBDA9735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B15A83-2358-ECB4-273C-87335FAAE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C5643B-26C5-3660-BF59-94219A4C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1C10-F237-754D-B010-3D5AC993AE5B}" type="datetimeFigureOut">
              <a:rPr lang="vi-VN"/>
              <a:t>06/01/2023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D36DE3-8FC7-B28D-3AF4-6689528A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CAF314-A7D8-D695-5629-4C35DD0E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E7B7-4FA5-B943-BD8F-D7DB6F6B3245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610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620CC4-5916-70F8-1364-C5CEE89F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54BA3BB-D141-A10C-C70E-47EE4DFE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99A9DCF-738C-6FB0-C16D-AA79D5B9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1C10-F237-754D-B010-3D5AC993AE5B}" type="datetimeFigureOut">
              <a:rPr lang="vi-VN"/>
              <a:t>06/01/2023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F02FE98-F588-F3DE-8DA6-FC783C1A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13A53F5-6DB0-1FCD-935B-CA568A4A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E7B7-4FA5-B943-BD8F-D7DB6F6B3245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614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E90C7E-E311-4485-2B1F-C99046AC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1465AA-855A-4523-C0D3-86905E410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FD76607-D7E6-4A5E-9FA1-DCFE5A580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B9D438E-66A4-AC78-9539-471BCFCD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1C10-F237-754D-B010-3D5AC993AE5B}" type="datetimeFigureOut">
              <a:rPr lang="vi-VN"/>
              <a:t>06/01/2023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30C9484-24A6-A57D-8B64-34850807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87BD5EC-12E8-1558-18EB-6B5D56C2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E7B7-4FA5-B943-BD8F-D7DB6F6B3245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168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C89446-3E5B-CEB5-6353-37F3669A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04516E7-6CFE-6D92-9F1C-A73AC844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57EDBD2-07AD-7D28-C922-7B4FF1E7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A7B9CEE-4793-F482-1718-80955F1D9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03E7A5B-931F-4032-D406-42F3B9653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15B80D-9D0C-3A21-7DA4-125462BE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1C10-F237-754D-B010-3D5AC993AE5B}" type="datetimeFigureOut">
              <a:rPr lang="vi-VN"/>
              <a:t>06/01/2023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46C6EFB7-6C59-D963-ADEF-5FD936EB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25B7304-A2E3-73C5-A5EF-5CB9838E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E7B7-4FA5-B943-BD8F-D7DB6F6B3245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43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D1E50E-7E1B-4BE8-F167-77C75D63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6C259A7-4597-FF17-2405-18B3C913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1C10-F237-754D-B010-3D5AC993AE5B}" type="datetimeFigureOut">
              <a:rPr lang="vi-VN"/>
              <a:t>06/01/2023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0A6819A-0450-BA8B-7628-03CDF9A9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E2CA171-C164-3B83-48B2-35788ACB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E7B7-4FA5-B943-BD8F-D7DB6F6B3245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569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B607BEE-B5BF-CBB6-858B-1B30C9D7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1C10-F237-754D-B010-3D5AC993AE5B}" type="datetimeFigureOut">
              <a:rPr lang="vi-VN"/>
              <a:t>06/01/2023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B9F1DC8-FC14-317D-40A8-57A508F1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E6C9B67-A241-A948-ED84-6ADC1822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E7B7-4FA5-B943-BD8F-D7DB6F6B3245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73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8B8E85-B49B-B5DD-D137-3AB3737B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A5A694-56EF-8492-4372-D5194A6C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009D8DD-2CB1-B507-F34E-F64CC622F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F197229-DD3D-0124-806B-6287E82B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1C10-F237-754D-B010-3D5AC993AE5B}" type="datetimeFigureOut">
              <a:rPr lang="vi-VN"/>
              <a:t>06/01/2023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E630D62-FB99-1C3B-6915-2755C360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B184BD1-27EA-7F6F-C765-4EB31EEB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E7B7-4FA5-B943-BD8F-D7DB6F6B3245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78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82EFA9-9532-09AD-DC5E-C14A86A8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35E44EB-4A63-A025-0DEF-D6A569D57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DC0517D-0B9F-1CE7-6CF2-E7CC76A4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0B01FE2-E3C3-A178-BA60-D47E0D30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1C10-F237-754D-B010-3D5AC993AE5B}" type="datetimeFigureOut">
              <a:rPr lang="vi-VN"/>
              <a:t>06/01/2023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179EBEC-5010-5111-1F98-2D2B65A2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4505E55-71CA-7B2E-13EB-3E99A04B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E7B7-4FA5-B943-BD8F-D7DB6F6B3245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861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1A6FBBC-76B6-7525-AC7C-C780966E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67F5860-8254-466E-C6E8-2E0B8A58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E2FCED9-79D9-EE84-81C0-FE23A798B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1C10-F237-754D-B010-3D5AC993AE5B}" type="datetimeFigureOut">
              <a:rPr lang="vi-VN"/>
              <a:t>06/01/2023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94EB2C7-2551-64C7-7B91-6501C4E56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08D44CB-220D-014C-7478-616AE5F86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E7B7-4FA5-B943-BD8F-D7DB6F6B3245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954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47443F-670A-B43A-176F-18896D4F5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vi-VN"/>
              <a:t>Chào mừng cô và các bạn đã đến với bài thuyết trình của...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851F278-34D7-652C-32AE-702BDC151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61F590F4-DB18-C32E-5877-AE252875C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49" y="2588455"/>
            <a:ext cx="5863302" cy="36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F4AF56-C2E5-CBB9-B5B1-E9A90275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E6D54F-E3EB-C673-C9BD-AE6DBB9B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600" dirty="0" err="1">
                <a:latin typeface="+mj-lt"/>
              </a:rPr>
              <a:t>Phần</a:t>
            </a:r>
            <a:r>
              <a:rPr lang="vi-VN" sz="3600" dirty="0">
                <a:latin typeface="+mj-lt"/>
              </a:rPr>
              <a:t> II: </a:t>
            </a:r>
            <a:r>
              <a:rPr lang="vi-VN" sz="3600" dirty="0" err="1">
                <a:latin typeface="+mj-lt"/>
              </a:rPr>
              <a:t>Các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biện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pháp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mở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rộng</a:t>
            </a:r>
            <a:r>
              <a:rPr lang="vi-VN" sz="3600" dirty="0">
                <a:latin typeface="+mj-lt"/>
              </a:rPr>
              <a:t> quan </a:t>
            </a:r>
            <a:r>
              <a:rPr lang="vi-VN" sz="3600" dirty="0" err="1">
                <a:latin typeface="+mj-lt"/>
              </a:rPr>
              <a:t>hệ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và</a:t>
            </a:r>
            <a:r>
              <a:rPr lang="vi-VN" sz="3600" dirty="0">
                <a:latin typeface="+mj-lt"/>
              </a:rPr>
              <a:t> thu </a:t>
            </a:r>
            <a:r>
              <a:rPr lang="vi-VN" sz="3600" dirty="0" err="1">
                <a:latin typeface="+mj-lt"/>
              </a:rPr>
              <a:t>hút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cộng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đồng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vào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hoạt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động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Xã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Hội</a:t>
            </a:r>
            <a:endParaRPr lang="vi-V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26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 tmFilter="0,0; .5, 0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96212D-D92E-A38A-3BE5-AF2BD33D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6F0AE691-C693-6CF9-E658-783DE6E41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6" y="0"/>
            <a:ext cx="10730753" cy="6858000"/>
          </a:xfrm>
        </p:spPr>
      </p:pic>
    </p:spTree>
    <p:extLst>
      <p:ext uri="{BB962C8B-B14F-4D97-AF65-F5344CB8AC3E}">
        <p14:creationId xmlns:p14="http://schemas.microsoft.com/office/powerpoint/2010/main" val="17850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ppt_x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019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076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169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0296"/>
                                          </p:val>
                                        </p:tav>
                                        <p:tav tm="25000">
                                          <p:val>
                                            <p:strVal val="ppt_y+0.0454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0639"/>
                                          </p:val>
                                        </p:tav>
                                        <p:tav tm="35000">
                                          <p:val>
                                            <p:strVal val="ppt_y+0.0846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071"/>
                                          </p:val>
                                        </p:tav>
                                        <p:tav tm="45000">
                                          <p:val>
                                            <p:strVal val="ppt_y+0.1307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y+0.1792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029"/>
                                          </p:val>
                                        </p:tav>
                                        <p:tav tm="65000">
                                          <p:val>
                                            <p:strVal val="ppt_y+0.2253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461"/>
                                          </p:val>
                                        </p:tav>
                                        <p:tav tm="75000">
                                          <p:val>
                                            <p:strVal val="ppt_y+0.2646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2804"/>
                                          </p:val>
                                        </p:tav>
                                        <p:tav tm="85000">
                                          <p:val>
                                            <p:strVal val="ppt_y+0.2931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024"/>
                                          </p:val>
                                        </p:tav>
                                        <p:tav tm="95000">
                                          <p:val>
                                            <p:strVal val="ppt_y+0.308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E11341-85B0-A72C-0E82-D6BCC7AE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1FE8797F-3B90-9C05-544E-39E5465F8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26692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E3D101-7A07-6BD8-DD94-BEF10B40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7E792CE8-B649-F5EC-DA56-165131A1F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236784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E61C53-C39A-EFC8-F58A-88072828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886AE3A8-299F-95C9-BDB3-6156FB797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" y="0"/>
            <a:ext cx="10237694" cy="6858000"/>
          </a:xfrm>
        </p:spPr>
      </p:pic>
    </p:spTree>
    <p:extLst>
      <p:ext uri="{BB962C8B-B14F-4D97-AF65-F5344CB8AC3E}">
        <p14:creationId xmlns:p14="http://schemas.microsoft.com/office/powerpoint/2010/main" val="39161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DD7464-5E89-A757-3D97-5D6B584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D35FC280-7ADA-1207-D062-1081A66E8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9256059" cy="6492875"/>
          </a:xfrm>
        </p:spPr>
      </p:pic>
    </p:spTree>
    <p:extLst>
      <p:ext uri="{BB962C8B-B14F-4D97-AF65-F5344CB8AC3E}">
        <p14:creationId xmlns:p14="http://schemas.microsoft.com/office/powerpoint/2010/main" val="63447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4DEFE7-CE29-547E-9FD3-CE631AE4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B35E98EB-50D0-156B-3456-58E577712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386601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A9A5EE-12C1-23B6-18FE-7808FA04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C43F2AC7-0148-92F7-21D7-096EB2128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8" y="182562"/>
            <a:ext cx="9632462" cy="6492875"/>
          </a:xfrm>
        </p:spPr>
      </p:pic>
    </p:spTree>
    <p:extLst>
      <p:ext uri="{BB962C8B-B14F-4D97-AF65-F5344CB8AC3E}">
        <p14:creationId xmlns:p14="http://schemas.microsoft.com/office/powerpoint/2010/main" val="250051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5FF89F-4EC0-016F-7387-0D6911B4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460"/>
            <a:ext cx="10515600" cy="2006600"/>
          </a:xfrm>
        </p:spPr>
        <p:txBody>
          <a:bodyPr>
            <a:noAutofit/>
          </a:bodyPr>
          <a:lstStyle/>
          <a:p>
            <a:pPr algn="ctr"/>
            <a:r>
              <a:rPr lang="vi-VN" dirty="0" err="1">
                <a:ea typeface="Algerian" panose="02000000000000000000" pitchFamily="2" charset="0"/>
              </a:rPr>
              <a:t>Chủ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đề</a:t>
            </a:r>
            <a:r>
              <a:rPr lang="vi-VN" dirty="0">
                <a:ea typeface="Algerian" panose="02000000000000000000" pitchFamily="2" charset="0"/>
              </a:rPr>
              <a:t>:</a:t>
            </a:r>
            <a:br>
              <a:rPr lang="vi-VN" dirty="0">
                <a:ea typeface="Algerian" panose="02000000000000000000" pitchFamily="2" charset="0"/>
              </a:rPr>
            </a:br>
            <a:r>
              <a:rPr lang="vi-VN" dirty="0">
                <a:ea typeface="Algerian" panose="02000000000000000000" pitchFamily="2" charset="0"/>
              </a:rPr>
              <a:t>Chia </a:t>
            </a:r>
            <a:r>
              <a:rPr lang="vi-VN" dirty="0" err="1">
                <a:ea typeface="Algerian" panose="02000000000000000000" pitchFamily="2" charset="0"/>
              </a:rPr>
              <a:t>sẻ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các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hoạt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động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cộng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đồng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mà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chúng</a:t>
            </a:r>
            <a:r>
              <a:rPr lang="vi-VN" dirty="0">
                <a:ea typeface="Algerian" panose="02000000000000000000" pitchFamily="2" charset="0"/>
              </a:rPr>
              <a:t> ta </a:t>
            </a:r>
            <a:r>
              <a:rPr lang="vi-VN" dirty="0" err="1">
                <a:ea typeface="Algerian" panose="02000000000000000000" pitchFamily="2" charset="0"/>
              </a:rPr>
              <a:t>có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thể</a:t>
            </a:r>
            <a:r>
              <a:rPr lang="vi-VN" dirty="0">
                <a:ea typeface="Algerian" panose="02000000000000000000" pitchFamily="2" charset="0"/>
              </a:rPr>
              <a:t> tham gia </a:t>
            </a:r>
            <a:r>
              <a:rPr lang="vi-VN" dirty="0" err="1">
                <a:ea typeface="Algerian" panose="02000000000000000000" pitchFamily="2" charset="0"/>
              </a:rPr>
              <a:t>và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Các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biện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pháp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mở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rộng</a:t>
            </a:r>
            <a:r>
              <a:rPr lang="vi-VN" dirty="0">
                <a:ea typeface="Algerian" panose="02000000000000000000" pitchFamily="2" charset="0"/>
              </a:rPr>
              <a:t> quan </a:t>
            </a:r>
            <a:r>
              <a:rPr lang="vi-VN" dirty="0" err="1">
                <a:ea typeface="Algerian" panose="02000000000000000000" pitchFamily="2" charset="0"/>
              </a:rPr>
              <a:t>hêh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và</a:t>
            </a:r>
            <a:r>
              <a:rPr lang="vi-VN" dirty="0">
                <a:ea typeface="Algerian" panose="02000000000000000000" pitchFamily="2" charset="0"/>
              </a:rPr>
              <a:t> thu </a:t>
            </a:r>
            <a:r>
              <a:rPr lang="vi-VN" dirty="0" err="1">
                <a:ea typeface="Algerian" panose="02000000000000000000" pitchFamily="2" charset="0"/>
              </a:rPr>
              <a:t>hút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cộng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đồng</a:t>
            </a:r>
            <a:r>
              <a:rPr lang="vi-VN" dirty="0">
                <a:ea typeface="Algerian" panose="02000000000000000000" pitchFamily="2" charset="0"/>
              </a:rPr>
              <a:t> trong </a:t>
            </a:r>
            <a:r>
              <a:rPr lang="vi-VN" dirty="0" err="1">
                <a:ea typeface="Algerian" panose="02000000000000000000" pitchFamily="2" charset="0"/>
              </a:rPr>
              <a:t>Xã</a:t>
            </a:r>
            <a:r>
              <a:rPr lang="vi-VN" dirty="0">
                <a:ea typeface="Algerian" panose="02000000000000000000" pitchFamily="2" charset="0"/>
              </a:rPr>
              <a:t> </a:t>
            </a:r>
            <a:r>
              <a:rPr lang="vi-VN" dirty="0" err="1">
                <a:ea typeface="Algerian" panose="02000000000000000000" pitchFamily="2" charset="0"/>
              </a:rPr>
              <a:t>Hội</a:t>
            </a:r>
            <a:endParaRPr lang="vi-VN" dirty="0">
              <a:ea typeface="Algerian" panose="02000000000000000000" pitchFamily="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C31C96-09F7-86FF-B015-7566A5DD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82" y="3668059"/>
            <a:ext cx="10206318" cy="3620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vi-VN" sz="3600" dirty="0" err="1">
                <a:latin typeface="+mj-lt"/>
              </a:rPr>
              <a:t>Phần</a:t>
            </a:r>
            <a:r>
              <a:rPr lang="vi-VN" sz="3600" dirty="0">
                <a:latin typeface="+mj-lt"/>
              </a:rPr>
              <a:t> I : </a:t>
            </a:r>
            <a:r>
              <a:rPr lang="vi-VN" sz="3600" dirty="0" err="1">
                <a:latin typeface="+mj-lt"/>
              </a:rPr>
              <a:t>Các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hoạt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động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cộng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đồng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mà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chúng</a:t>
            </a:r>
            <a:r>
              <a:rPr lang="vi-VN" sz="3600" dirty="0">
                <a:latin typeface="+mj-lt"/>
              </a:rPr>
              <a:t> ta </a:t>
            </a:r>
            <a:r>
              <a:rPr lang="vi-VN" sz="3600" dirty="0" err="1">
                <a:latin typeface="+mj-lt"/>
              </a:rPr>
              <a:t>có</a:t>
            </a:r>
            <a:r>
              <a:rPr lang="vi-VN" sz="3600" dirty="0">
                <a:latin typeface="+mj-lt"/>
              </a:rPr>
              <a:t> </a:t>
            </a:r>
            <a:r>
              <a:rPr lang="vi-VN" sz="3600" dirty="0" err="1">
                <a:latin typeface="+mj-lt"/>
              </a:rPr>
              <a:t>thể</a:t>
            </a:r>
            <a:r>
              <a:rPr lang="vi-VN" sz="3600" dirty="0">
                <a:latin typeface="+mj-lt"/>
              </a:rPr>
              <a:t> tham gia.</a:t>
            </a:r>
          </a:p>
        </p:txBody>
      </p:sp>
    </p:spTree>
    <p:extLst>
      <p:ext uri="{BB962C8B-B14F-4D97-AF65-F5344CB8AC3E}">
        <p14:creationId xmlns:p14="http://schemas.microsoft.com/office/powerpoint/2010/main" val="10631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785EC5-B7B7-2C70-8B0F-4410E46B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412AD4A7-A44D-922C-EFDA-CD303FED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28963" cy="3489197"/>
          </a:xfrm>
        </p:spPr>
      </p:pic>
      <p:pic>
        <p:nvPicPr>
          <p:cNvPr id="5" name="Hình ảnh 5">
            <a:extLst>
              <a:ext uri="{FF2B5EF4-FFF2-40B4-BE49-F238E27FC236}">
                <a16:creationId xmlns:a16="http://schemas.microsoft.com/office/drawing/2014/main" id="{2C6F822D-6754-26AF-ADB7-201D106BD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54" y="3429000"/>
            <a:ext cx="8128000" cy="32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79B4E6-6FF5-5993-B6E9-E900A9D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C7A91D66-904C-ED75-2B71-BBC0EE4C9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15718" cy="3657600"/>
          </a:xfrm>
        </p:spPr>
      </p:pic>
      <p:pic>
        <p:nvPicPr>
          <p:cNvPr id="5" name="Hình ảnh 5">
            <a:extLst>
              <a:ext uri="{FF2B5EF4-FFF2-40B4-BE49-F238E27FC236}">
                <a16:creationId xmlns:a16="http://schemas.microsoft.com/office/drawing/2014/main" id="{80C9DE07-1BBF-BBFB-6B7E-CDFC4C249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429000"/>
            <a:ext cx="8128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366228-D4F8-B829-B270-0ED3EB34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C43642BF-CC74-B885-CCB6-31E04AFA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1012"/>
            <a:ext cx="9269506" cy="3944471"/>
          </a:xfr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ED574E70-0E24-0994-F6EF-A4AAC7845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3518208"/>
            <a:ext cx="8128000" cy="33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603008-92E9-D4D7-6261-6C0ADE1E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89A0D853-F1DC-AA1A-1BC3-74927CAD9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09"/>
            <a:ext cx="9861176" cy="3704476"/>
          </a:xfrm>
        </p:spPr>
      </p:pic>
      <p:pic>
        <p:nvPicPr>
          <p:cNvPr id="5" name="Hình ảnh 5">
            <a:extLst>
              <a:ext uri="{FF2B5EF4-FFF2-40B4-BE49-F238E27FC236}">
                <a16:creationId xmlns:a16="http://schemas.microsoft.com/office/drawing/2014/main" id="{DB3128D1-95DA-01D6-3694-0AEC8C935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29" y="3695967"/>
            <a:ext cx="8128000" cy="30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B8759E-D7A4-520B-7E76-D0D52116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5AFBD81D-72F7-DE3E-320B-C066D5882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30871" cy="3603812"/>
          </a:xfrm>
        </p:spPr>
      </p:pic>
      <p:pic>
        <p:nvPicPr>
          <p:cNvPr id="3" name="Hình ảnh 4">
            <a:extLst>
              <a:ext uri="{FF2B5EF4-FFF2-40B4-BE49-F238E27FC236}">
                <a16:creationId xmlns:a16="http://schemas.microsoft.com/office/drawing/2014/main" id="{8CEFEEBD-A8E3-B716-F2EA-1C732CC2D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35" y="3519340"/>
            <a:ext cx="5952565" cy="32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D9208-D7AF-8DD7-E31C-17CA01F8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A5A0D592-81A7-FB44-E14A-4B15EC13C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35671" cy="3854824"/>
          </a:xfrm>
        </p:spPr>
      </p:pic>
      <p:pic>
        <p:nvPicPr>
          <p:cNvPr id="5" name="Hình ảnh 5">
            <a:extLst>
              <a:ext uri="{FF2B5EF4-FFF2-40B4-BE49-F238E27FC236}">
                <a16:creationId xmlns:a16="http://schemas.microsoft.com/office/drawing/2014/main" id="{D4993F24-A521-856A-BAC7-DB8E2E7DD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23" y="3693986"/>
            <a:ext cx="8128000" cy="31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7DE880-9049-8E7B-CDB7-59075192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6BBA8E95-2AF0-DFE3-2AB9-2F432F090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6071" cy="3657600"/>
          </a:xfrm>
        </p:spPr>
      </p:pic>
      <p:pic>
        <p:nvPicPr>
          <p:cNvPr id="5" name="Hình ảnh 5">
            <a:extLst>
              <a:ext uri="{FF2B5EF4-FFF2-40B4-BE49-F238E27FC236}">
                <a16:creationId xmlns:a16="http://schemas.microsoft.com/office/drawing/2014/main" id="{DF4E6142-F3AB-5C31-39CA-913D13A28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3429000"/>
            <a:ext cx="8128000" cy="32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17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18" baseType="lpstr">
      <vt:lpstr>Chủ đề Office</vt:lpstr>
      <vt:lpstr>Chào mừng cô và các bạn đã đến với bài thuyết trình của...</vt:lpstr>
      <vt:lpstr>Chủ đề: Chia sẻ các hoạt động cộng đồng mà chúng ta có thể tham gia và Các biện pháp mở rộng quan hêh và thu hút cộng đồng trong Xã Hội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mừng cô và các bạn đã đến với bài thuyết trình của...</dc:title>
  <dc:creator>vuthuong825@gmail.com</dc:creator>
  <cp:lastModifiedBy>vuthuong825@gmail.com</cp:lastModifiedBy>
  <cp:revision>4</cp:revision>
  <dcterms:created xsi:type="dcterms:W3CDTF">2023-01-06T06:13:43Z</dcterms:created>
  <dcterms:modified xsi:type="dcterms:W3CDTF">2023-01-06T14:11:58Z</dcterms:modified>
</cp:coreProperties>
</file>