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8CCC5A-F6CB-4ADC-AC94-BA3AE11AA8BF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19CF79-AC1C-4368-B2DE-0421B5836F75}">
      <dgm:prSet phldrT="[Text]" custT="1"/>
      <dgm:spPr/>
      <dgm:t>
        <a:bodyPr/>
        <a:lstStyle/>
        <a:p>
          <a:r>
            <a:rPr lang="en-US" sz="2800" b="1" cap="none" spc="50" dirty="0" err="1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Hoạt</a:t>
          </a:r>
          <a:r>
            <a:rPr lang="en-US" sz="28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cap="none" spc="50" dirty="0" err="1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28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cap="none" spc="50" dirty="0" err="1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cộng</a:t>
          </a:r>
          <a:r>
            <a:rPr lang="en-US" sz="28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cap="none" spc="50" dirty="0" err="1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đồng</a:t>
          </a:r>
          <a:endParaRPr lang="en-US" sz="2800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25AF7901-BC71-4391-9100-F4DB137F144C}" type="parTrans" cxnId="{F52CD02C-EBB3-40DD-8D3F-C195DE2BCA2C}">
      <dgm:prSet/>
      <dgm:spPr/>
      <dgm:t>
        <a:bodyPr/>
        <a:lstStyle/>
        <a:p>
          <a:endParaRPr lang="en-US"/>
        </a:p>
      </dgm:t>
    </dgm:pt>
    <dgm:pt modelId="{BF3E6C67-41D0-4B07-A480-F4CD0ABEEC09}" type="sibTrans" cxnId="{F52CD02C-EBB3-40DD-8D3F-C195DE2BCA2C}">
      <dgm:prSet/>
      <dgm:spPr/>
      <dgm:t>
        <a:bodyPr/>
        <a:lstStyle/>
        <a:p>
          <a:endParaRPr lang="en-US"/>
        </a:p>
      </dgm:t>
    </dgm:pt>
    <dgm:pt modelId="{5B5573FA-776A-4934-BF8D-07D1F9EBBC08}">
      <dgm:prSet phldrT="[Text]" custT="1"/>
      <dgm:spPr/>
      <dgm:t>
        <a:bodyPr/>
        <a:lstStyle/>
        <a:p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Bảo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vệ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môi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trường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: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trồng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cây,thu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gom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rác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thải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80DCA573-AE3D-46CB-A4BD-FF144925FCF0}" type="parTrans" cxnId="{D1846FA3-CD6C-43A7-8EC5-A6FAC31F1D4F}">
      <dgm:prSet/>
      <dgm:spPr/>
      <dgm:t>
        <a:bodyPr/>
        <a:lstStyle/>
        <a:p>
          <a:endParaRPr lang="en-US"/>
        </a:p>
      </dgm:t>
    </dgm:pt>
    <dgm:pt modelId="{B2A00473-AF00-4DB1-B090-E490DD7CBED4}" type="sibTrans" cxnId="{D1846FA3-CD6C-43A7-8EC5-A6FAC31F1D4F}">
      <dgm:prSet/>
      <dgm:spPr/>
      <dgm:t>
        <a:bodyPr/>
        <a:lstStyle/>
        <a:p>
          <a:endParaRPr lang="en-US"/>
        </a:p>
      </dgm:t>
    </dgm:pt>
    <dgm:pt modelId="{5ABBB7AB-9C34-424E-A424-4C065336D1DC}">
      <dgm:prSet phldrT="[Text]" custT="1"/>
      <dgm:spPr/>
      <dgm:t>
        <a:bodyPr/>
        <a:lstStyle/>
        <a:p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Tuyên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truyền,phòng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chống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tnxh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: ma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túy,bạo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lực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hđ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,.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850FCE69-3081-4193-8BD0-B70B9B9B8D9D}" type="parTrans" cxnId="{282F3570-8C7D-4208-AFE0-ED783ABDED76}">
      <dgm:prSet/>
      <dgm:spPr/>
      <dgm:t>
        <a:bodyPr/>
        <a:lstStyle/>
        <a:p>
          <a:endParaRPr lang="en-US"/>
        </a:p>
      </dgm:t>
    </dgm:pt>
    <dgm:pt modelId="{EEAF8B1E-A3D2-42A7-B0E2-B10E96B67CE7}" type="sibTrans" cxnId="{282F3570-8C7D-4208-AFE0-ED783ABDED76}">
      <dgm:prSet/>
      <dgm:spPr/>
      <dgm:t>
        <a:bodyPr/>
        <a:lstStyle/>
        <a:p>
          <a:endParaRPr lang="en-US"/>
        </a:p>
      </dgm:t>
    </dgm:pt>
    <dgm:pt modelId="{E65BB98C-0815-4A80-BFE8-0C2BD2B251D2}">
      <dgm:prSet phldrT="[Text]" custT="1"/>
      <dgm:spPr/>
      <dgm:t>
        <a:bodyPr/>
        <a:lstStyle/>
        <a:p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Đền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ơn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đáp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nghĩa:thăm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hỏi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thương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binh,liệt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sĩ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B90D05B7-4E1B-4F69-84BC-53FAC9591D1B}" type="parTrans" cxnId="{075B1A1C-2D70-45EA-98E0-B0C248E6A036}">
      <dgm:prSet/>
      <dgm:spPr/>
      <dgm:t>
        <a:bodyPr/>
        <a:lstStyle/>
        <a:p>
          <a:endParaRPr lang="en-US"/>
        </a:p>
      </dgm:t>
    </dgm:pt>
    <dgm:pt modelId="{156FF046-8D2B-4129-84F1-39AF67C785B8}" type="sibTrans" cxnId="{075B1A1C-2D70-45EA-98E0-B0C248E6A036}">
      <dgm:prSet/>
      <dgm:spPr/>
      <dgm:t>
        <a:bodyPr/>
        <a:lstStyle/>
        <a:p>
          <a:endParaRPr lang="en-US"/>
        </a:p>
      </dgm:t>
    </dgm:pt>
    <dgm:pt modelId="{B4298062-1733-4CC8-AB6B-2EE6BC203391}">
      <dgm:prSet phldrT="[Text]" custT="1"/>
      <dgm:spPr/>
      <dgm:t>
        <a:bodyPr/>
        <a:lstStyle/>
        <a:p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Thiện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nguyện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hiến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máu,quyên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góp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,..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ECF0DE66-7083-4091-8785-9723444E824B}" type="parTrans" cxnId="{4C1E8859-9FE3-4297-B929-868D8CC2823D}">
      <dgm:prSet/>
      <dgm:spPr/>
      <dgm:t>
        <a:bodyPr/>
        <a:lstStyle/>
        <a:p>
          <a:endParaRPr lang="en-US"/>
        </a:p>
      </dgm:t>
    </dgm:pt>
    <dgm:pt modelId="{A2FE2762-81F9-4325-9BAB-89582606ADCE}" type="sibTrans" cxnId="{4C1E8859-9FE3-4297-B929-868D8CC2823D}">
      <dgm:prSet/>
      <dgm:spPr/>
      <dgm:t>
        <a:bodyPr/>
        <a:lstStyle/>
        <a:p>
          <a:endParaRPr lang="en-US"/>
        </a:p>
      </dgm:t>
    </dgm:pt>
    <dgm:pt modelId="{4A7972FE-9BCB-404E-9191-BB88B3F3AA70}" type="pres">
      <dgm:prSet presAssocID="{4D8CCC5A-F6CB-4ADC-AC94-BA3AE11AA8B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C42DCD5-E020-4D6C-9DB0-3DA2F5FF27E1}" type="pres">
      <dgm:prSet presAssocID="{7019CF79-AC1C-4368-B2DE-0421B5836F75}" presName="centerShape" presStyleLbl="node0" presStyleIdx="0" presStyleCnt="1" custScaleX="115870" custScaleY="115870" custLinFactNeighborX="3503" custLinFactNeighborY="402"/>
      <dgm:spPr/>
      <dgm:t>
        <a:bodyPr/>
        <a:lstStyle/>
        <a:p>
          <a:endParaRPr lang="en-US"/>
        </a:p>
      </dgm:t>
    </dgm:pt>
    <dgm:pt modelId="{D44EA9BA-EFC7-44E4-A034-6EE244F677BC}" type="pres">
      <dgm:prSet presAssocID="{80DCA573-AE3D-46CB-A4BD-FF144925FCF0}" presName="parTrans" presStyleLbl="sibTrans2D1" presStyleIdx="0" presStyleCnt="4"/>
      <dgm:spPr/>
    </dgm:pt>
    <dgm:pt modelId="{2DC4108A-CDD6-4B8A-A648-10F32D9BDCF0}" type="pres">
      <dgm:prSet presAssocID="{80DCA573-AE3D-46CB-A4BD-FF144925FCF0}" presName="connectorText" presStyleLbl="sibTrans2D1" presStyleIdx="0" presStyleCnt="4"/>
      <dgm:spPr/>
    </dgm:pt>
    <dgm:pt modelId="{8D9B6F53-A4C2-43D2-ABAC-DCC8274C4849}" type="pres">
      <dgm:prSet presAssocID="{5B5573FA-776A-4934-BF8D-07D1F9EBBC08}" presName="node" presStyleLbl="node1" presStyleIdx="0" presStyleCnt="4" custScaleX="143798" custRadScaleRad="95080" custRadScaleInc="-5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19AD0-1F0E-4156-A411-96C1D09207D4}" type="pres">
      <dgm:prSet presAssocID="{850FCE69-3081-4193-8BD0-B70B9B9B8D9D}" presName="parTrans" presStyleLbl="sibTrans2D1" presStyleIdx="1" presStyleCnt="4"/>
      <dgm:spPr/>
    </dgm:pt>
    <dgm:pt modelId="{D788FDC6-34A5-4951-BC56-8F9151982D30}" type="pres">
      <dgm:prSet presAssocID="{850FCE69-3081-4193-8BD0-B70B9B9B8D9D}" presName="connectorText" presStyleLbl="sibTrans2D1" presStyleIdx="1" presStyleCnt="4"/>
      <dgm:spPr/>
    </dgm:pt>
    <dgm:pt modelId="{6472254F-3D77-4E34-A0D4-AE3863363941}" type="pres">
      <dgm:prSet presAssocID="{5ABBB7AB-9C34-424E-A424-4C065336D1DC}" presName="node" presStyleLbl="node1" presStyleIdx="1" presStyleCnt="4" custScaleX="128691" custRadScaleRad="113130" custRadScaleInc="-127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3141F-FACE-497A-B4B1-EE4C3AC243D0}" type="pres">
      <dgm:prSet presAssocID="{B90D05B7-4E1B-4F69-84BC-53FAC9591D1B}" presName="parTrans" presStyleLbl="sibTrans2D1" presStyleIdx="2" presStyleCnt="4"/>
      <dgm:spPr/>
    </dgm:pt>
    <dgm:pt modelId="{A33ACAA4-728D-468C-901A-40F0B7D853B8}" type="pres">
      <dgm:prSet presAssocID="{B90D05B7-4E1B-4F69-84BC-53FAC9591D1B}" presName="connectorText" presStyleLbl="sibTrans2D1" presStyleIdx="2" presStyleCnt="4"/>
      <dgm:spPr/>
    </dgm:pt>
    <dgm:pt modelId="{571626B9-44AD-43BD-881C-544B0DB44907}" type="pres">
      <dgm:prSet presAssocID="{E65BB98C-0815-4A80-BFE8-0C2BD2B251D2}" presName="node" presStyleLbl="node1" presStyleIdx="2" presStyleCnt="4" custScaleX="120125" custRadScaleRad="90077" custRadScaleInc="-247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FCD11-1775-4693-8EEF-2CB083870D6E}" type="pres">
      <dgm:prSet presAssocID="{ECF0DE66-7083-4091-8785-9723444E824B}" presName="parTrans" presStyleLbl="sibTrans2D1" presStyleIdx="3" presStyleCnt="4"/>
      <dgm:spPr/>
    </dgm:pt>
    <dgm:pt modelId="{2CACC12D-E8D2-41CE-B785-7FA57C95D0AD}" type="pres">
      <dgm:prSet presAssocID="{ECF0DE66-7083-4091-8785-9723444E824B}" presName="connectorText" presStyleLbl="sibTrans2D1" presStyleIdx="3" presStyleCnt="4"/>
      <dgm:spPr/>
    </dgm:pt>
    <dgm:pt modelId="{36EBD8CB-E77B-40DA-9BCE-2B763EAC9A48}" type="pres">
      <dgm:prSet presAssocID="{B4298062-1733-4CC8-AB6B-2EE6BC203391}" presName="node" presStyleLbl="node1" presStyleIdx="3" presStyleCnt="4" custScaleX="110884" custScaleY="760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6DD29E-71BB-4BBB-95DA-1A0C3E943492}" type="presOf" srcId="{B90D05B7-4E1B-4F69-84BC-53FAC9591D1B}" destId="{A33ACAA4-728D-468C-901A-40F0B7D853B8}" srcOrd="1" destOrd="0" presId="urn:microsoft.com/office/officeart/2005/8/layout/radial5"/>
    <dgm:cxn modelId="{4C1E8859-9FE3-4297-B929-868D8CC2823D}" srcId="{7019CF79-AC1C-4368-B2DE-0421B5836F75}" destId="{B4298062-1733-4CC8-AB6B-2EE6BC203391}" srcOrd="3" destOrd="0" parTransId="{ECF0DE66-7083-4091-8785-9723444E824B}" sibTransId="{A2FE2762-81F9-4325-9BAB-89582606ADCE}"/>
    <dgm:cxn modelId="{FE36DE6E-C713-4402-AC6D-37354D3BD7C7}" type="presOf" srcId="{7019CF79-AC1C-4368-B2DE-0421B5836F75}" destId="{0C42DCD5-E020-4D6C-9DB0-3DA2F5FF27E1}" srcOrd="0" destOrd="0" presId="urn:microsoft.com/office/officeart/2005/8/layout/radial5"/>
    <dgm:cxn modelId="{01D49755-7DA6-42FD-831B-FE19037DC97A}" type="presOf" srcId="{80DCA573-AE3D-46CB-A4BD-FF144925FCF0}" destId="{D44EA9BA-EFC7-44E4-A034-6EE244F677BC}" srcOrd="0" destOrd="0" presId="urn:microsoft.com/office/officeart/2005/8/layout/radial5"/>
    <dgm:cxn modelId="{D1846FA3-CD6C-43A7-8EC5-A6FAC31F1D4F}" srcId="{7019CF79-AC1C-4368-B2DE-0421B5836F75}" destId="{5B5573FA-776A-4934-BF8D-07D1F9EBBC08}" srcOrd="0" destOrd="0" parTransId="{80DCA573-AE3D-46CB-A4BD-FF144925FCF0}" sibTransId="{B2A00473-AF00-4DB1-B090-E490DD7CBED4}"/>
    <dgm:cxn modelId="{FF6FAB70-4BA1-4B88-9AD0-6A9E2F11799A}" type="presOf" srcId="{ECF0DE66-7083-4091-8785-9723444E824B}" destId="{2CACC12D-E8D2-41CE-B785-7FA57C95D0AD}" srcOrd="1" destOrd="0" presId="urn:microsoft.com/office/officeart/2005/8/layout/radial5"/>
    <dgm:cxn modelId="{190F91CD-9813-4923-B53D-680F4D1F63D8}" type="presOf" srcId="{ECF0DE66-7083-4091-8785-9723444E824B}" destId="{AB3FCD11-1775-4693-8EEF-2CB083870D6E}" srcOrd="0" destOrd="0" presId="urn:microsoft.com/office/officeart/2005/8/layout/radial5"/>
    <dgm:cxn modelId="{D20FE81A-DE30-48A7-A45A-925E996252B3}" type="presOf" srcId="{B4298062-1733-4CC8-AB6B-2EE6BC203391}" destId="{36EBD8CB-E77B-40DA-9BCE-2B763EAC9A48}" srcOrd="0" destOrd="0" presId="urn:microsoft.com/office/officeart/2005/8/layout/radial5"/>
    <dgm:cxn modelId="{AB9116FB-0238-4307-A910-B651D51E037D}" type="presOf" srcId="{4D8CCC5A-F6CB-4ADC-AC94-BA3AE11AA8BF}" destId="{4A7972FE-9BCB-404E-9191-BB88B3F3AA70}" srcOrd="0" destOrd="0" presId="urn:microsoft.com/office/officeart/2005/8/layout/radial5"/>
    <dgm:cxn modelId="{D66C10CE-1085-4EE6-8E22-3FDCEB6DDFDF}" type="presOf" srcId="{5B5573FA-776A-4934-BF8D-07D1F9EBBC08}" destId="{8D9B6F53-A4C2-43D2-ABAC-DCC8274C4849}" srcOrd="0" destOrd="0" presId="urn:microsoft.com/office/officeart/2005/8/layout/radial5"/>
    <dgm:cxn modelId="{282F3570-8C7D-4208-AFE0-ED783ABDED76}" srcId="{7019CF79-AC1C-4368-B2DE-0421B5836F75}" destId="{5ABBB7AB-9C34-424E-A424-4C065336D1DC}" srcOrd="1" destOrd="0" parTransId="{850FCE69-3081-4193-8BD0-B70B9B9B8D9D}" sibTransId="{EEAF8B1E-A3D2-42A7-B0E2-B10E96B67CE7}"/>
    <dgm:cxn modelId="{AF040555-5282-43C6-AB86-6AC23008CB16}" type="presOf" srcId="{850FCE69-3081-4193-8BD0-B70B9B9B8D9D}" destId="{D788FDC6-34A5-4951-BC56-8F9151982D30}" srcOrd="1" destOrd="0" presId="urn:microsoft.com/office/officeart/2005/8/layout/radial5"/>
    <dgm:cxn modelId="{2E62E37A-37A4-4C7B-A92F-F246EA45015F}" type="presOf" srcId="{B90D05B7-4E1B-4F69-84BC-53FAC9591D1B}" destId="{6BD3141F-FACE-497A-B4B1-EE4C3AC243D0}" srcOrd="0" destOrd="0" presId="urn:microsoft.com/office/officeart/2005/8/layout/radial5"/>
    <dgm:cxn modelId="{F52CD02C-EBB3-40DD-8D3F-C195DE2BCA2C}" srcId="{4D8CCC5A-F6CB-4ADC-AC94-BA3AE11AA8BF}" destId="{7019CF79-AC1C-4368-B2DE-0421B5836F75}" srcOrd="0" destOrd="0" parTransId="{25AF7901-BC71-4391-9100-F4DB137F144C}" sibTransId="{BF3E6C67-41D0-4B07-A480-F4CD0ABEEC09}"/>
    <dgm:cxn modelId="{8C52056C-1CDE-4E10-95B2-6B56D4524771}" type="presOf" srcId="{E65BB98C-0815-4A80-BFE8-0C2BD2B251D2}" destId="{571626B9-44AD-43BD-881C-544B0DB44907}" srcOrd="0" destOrd="0" presId="urn:microsoft.com/office/officeart/2005/8/layout/radial5"/>
    <dgm:cxn modelId="{A76FC58F-1767-4777-A405-B94C8182BA70}" type="presOf" srcId="{80DCA573-AE3D-46CB-A4BD-FF144925FCF0}" destId="{2DC4108A-CDD6-4B8A-A648-10F32D9BDCF0}" srcOrd="1" destOrd="0" presId="urn:microsoft.com/office/officeart/2005/8/layout/radial5"/>
    <dgm:cxn modelId="{110B4BF4-2DF7-4E19-A7E2-A756CE226033}" type="presOf" srcId="{5ABBB7AB-9C34-424E-A424-4C065336D1DC}" destId="{6472254F-3D77-4E34-A0D4-AE3863363941}" srcOrd="0" destOrd="0" presId="urn:microsoft.com/office/officeart/2005/8/layout/radial5"/>
    <dgm:cxn modelId="{075B1A1C-2D70-45EA-98E0-B0C248E6A036}" srcId="{7019CF79-AC1C-4368-B2DE-0421B5836F75}" destId="{E65BB98C-0815-4A80-BFE8-0C2BD2B251D2}" srcOrd="2" destOrd="0" parTransId="{B90D05B7-4E1B-4F69-84BC-53FAC9591D1B}" sibTransId="{156FF046-8D2B-4129-84F1-39AF67C785B8}"/>
    <dgm:cxn modelId="{0081CA6F-667E-4323-A08B-79B56FD2330F}" type="presOf" srcId="{850FCE69-3081-4193-8BD0-B70B9B9B8D9D}" destId="{AFF19AD0-1F0E-4156-A411-96C1D09207D4}" srcOrd="0" destOrd="0" presId="urn:microsoft.com/office/officeart/2005/8/layout/radial5"/>
    <dgm:cxn modelId="{9120D27F-4C21-4110-A1F0-685B03AB7082}" type="presParOf" srcId="{4A7972FE-9BCB-404E-9191-BB88B3F3AA70}" destId="{0C42DCD5-E020-4D6C-9DB0-3DA2F5FF27E1}" srcOrd="0" destOrd="0" presId="urn:microsoft.com/office/officeart/2005/8/layout/radial5"/>
    <dgm:cxn modelId="{624D6F83-77A8-4F17-BC07-DE7E7321BE82}" type="presParOf" srcId="{4A7972FE-9BCB-404E-9191-BB88B3F3AA70}" destId="{D44EA9BA-EFC7-44E4-A034-6EE244F677BC}" srcOrd="1" destOrd="0" presId="urn:microsoft.com/office/officeart/2005/8/layout/radial5"/>
    <dgm:cxn modelId="{E6221A71-D33C-4C09-812A-F1105EAF47D9}" type="presParOf" srcId="{D44EA9BA-EFC7-44E4-A034-6EE244F677BC}" destId="{2DC4108A-CDD6-4B8A-A648-10F32D9BDCF0}" srcOrd="0" destOrd="0" presId="urn:microsoft.com/office/officeart/2005/8/layout/radial5"/>
    <dgm:cxn modelId="{00781E9D-AC4C-48F3-A9F4-1DA39A78A978}" type="presParOf" srcId="{4A7972FE-9BCB-404E-9191-BB88B3F3AA70}" destId="{8D9B6F53-A4C2-43D2-ABAC-DCC8274C4849}" srcOrd="2" destOrd="0" presId="urn:microsoft.com/office/officeart/2005/8/layout/radial5"/>
    <dgm:cxn modelId="{5448F614-28A1-4A6F-89C4-BDC133423AFD}" type="presParOf" srcId="{4A7972FE-9BCB-404E-9191-BB88B3F3AA70}" destId="{AFF19AD0-1F0E-4156-A411-96C1D09207D4}" srcOrd="3" destOrd="0" presId="urn:microsoft.com/office/officeart/2005/8/layout/radial5"/>
    <dgm:cxn modelId="{A4E7E8EA-C5EE-4CB1-B7E9-A0F5BD868C52}" type="presParOf" srcId="{AFF19AD0-1F0E-4156-A411-96C1D09207D4}" destId="{D788FDC6-34A5-4951-BC56-8F9151982D30}" srcOrd="0" destOrd="0" presId="urn:microsoft.com/office/officeart/2005/8/layout/radial5"/>
    <dgm:cxn modelId="{10827122-4571-455C-96C0-79784CD4097B}" type="presParOf" srcId="{4A7972FE-9BCB-404E-9191-BB88B3F3AA70}" destId="{6472254F-3D77-4E34-A0D4-AE3863363941}" srcOrd="4" destOrd="0" presId="urn:microsoft.com/office/officeart/2005/8/layout/radial5"/>
    <dgm:cxn modelId="{1DD5E50C-1408-4811-97F9-6A8DAB1A0E4F}" type="presParOf" srcId="{4A7972FE-9BCB-404E-9191-BB88B3F3AA70}" destId="{6BD3141F-FACE-497A-B4B1-EE4C3AC243D0}" srcOrd="5" destOrd="0" presId="urn:microsoft.com/office/officeart/2005/8/layout/radial5"/>
    <dgm:cxn modelId="{D6550874-1D04-4329-810F-FADB453E1C51}" type="presParOf" srcId="{6BD3141F-FACE-497A-B4B1-EE4C3AC243D0}" destId="{A33ACAA4-728D-468C-901A-40F0B7D853B8}" srcOrd="0" destOrd="0" presId="urn:microsoft.com/office/officeart/2005/8/layout/radial5"/>
    <dgm:cxn modelId="{0DF007BB-936B-4FF2-99C6-7C0EFEB1E479}" type="presParOf" srcId="{4A7972FE-9BCB-404E-9191-BB88B3F3AA70}" destId="{571626B9-44AD-43BD-881C-544B0DB44907}" srcOrd="6" destOrd="0" presId="urn:microsoft.com/office/officeart/2005/8/layout/radial5"/>
    <dgm:cxn modelId="{A9AD3B7D-2802-4810-BAE3-E2C9D219AF81}" type="presParOf" srcId="{4A7972FE-9BCB-404E-9191-BB88B3F3AA70}" destId="{AB3FCD11-1775-4693-8EEF-2CB083870D6E}" srcOrd="7" destOrd="0" presId="urn:microsoft.com/office/officeart/2005/8/layout/radial5"/>
    <dgm:cxn modelId="{D556255A-E129-433B-A217-58AF6E27FF80}" type="presParOf" srcId="{AB3FCD11-1775-4693-8EEF-2CB083870D6E}" destId="{2CACC12D-E8D2-41CE-B785-7FA57C95D0AD}" srcOrd="0" destOrd="0" presId="urn:microsoft.com/office/officeart/2005/8/layout/radial5"/>
    <dgm:cxn modelId="{15337290-A658-4531-9EE2-2B6A99A43887}" type="presParOf" srcId="{4A7972FE-9BCB-404E-9191-BB88B3F3AA70}" destId="{36EBD8CB-E77B-40DA-9BCE-2B763EAC9A4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2DCD5-E020-4D6C-9DB0-3DA2F5FF27E1}">
      <dsp:nvSpPr>
        <dsp:cNvPr id="0" name=""/>
        <dsp:cNvSpPr/>
      </dsp:nvSpPr>
      <dsp:spPr>
        <a:xfrm>
          <a:off x="3816737" y="2597496"/>
          <a:ext cx="1703594" cy="1703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50" dirty="0" err="1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Hoạt</a:t>
          </a:r>
          <a:r>
            <a:rPr lang="en-US" sz="28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cap="none" spc="50" dirty="0" err="1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28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cap="none" spc="50" dirty="0" err="1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cộng</a:t>
          </a:r>
          <a:r>
            <a:rPr lang="en-US" sz="28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cap="none" spc="50" dirty="0" err="1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đồng</a:t>
          </a:r>
          <a:endParaRPr lang="en-US" sz="28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4066223" y="2846982"/>
        <a:ext cx="1204622" cy="1204622"/>
      </dsp:txXfrm>
    </dsp:sp>
    <dsp:sp modelId="{D44EA9BA-EFC7-44E4-A034-6EE244F677BC}">
      <dsp:nvSpPr>
        <dsp:cNvPr id="0" name=""/>
        <dsp:cNvSpPr/>
      </dsp:nvSpPr>
      <dsp:spPr>
        <a:xfrm rot="15935811">
          <a:off x="4399964" y="1968290"/>
          <a:ext cx="356287" cy="6132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 rot="10800000">
        <a:off x="4457510" y="2144233"/>
        <a:ext cx="249401" cy="367974"/>
      </dsp:txXfrm>
    </dsp:sp>
    <dsp:sp modelId="{8D9B6F53-A4C2-43D2-ABAC-DCC8274C4849}">
      <dsp:nvSpPr>
        <dsp:cNvPr id="0" name=""/>
        <dsp:cNvSpPr/>
      </dsp:nvSpPr>
      <dsp:spPr>
        <a:xfrm>
          <a:off x="3185269" y="127247"/>
          <a:ext cx="2593823" cy="1803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Bảo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vệ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môi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trường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: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trồng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cây,thu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gom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rác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thải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65126" y="391407"/>
        <a:ext cx="1834109" cy="1275476"/>
      </dsp:txXfrm>
    </dsp:sp>
    <dsp:sp modelId="{AFF19AD0-1F0E-4156-A411-96C1D09207D4}">
      <dsp:nvSpPr>
        <dsp:cNvPr id="0" name=""/>
        <dsp:cNvSpPr/>
      </dsp:nvSpPr>
      <dsp:spPr>
        <a:xfrm rot="21207319">
          <a:off x="5660988" y="3008288"/>
          <a:ext cx="357361" cy="6132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661337" y="3137056"/>
        <a:ext cx="250153" cy="367974"/>
      </dsp:txXfrm>
    </dsp:sp>
    <dsp:sp modelId="{6472254F-3D77-4E34-A0D4-AE3863363941}">
      <dsp:nvSpPr>
        <dsp:cNvPr id="0" name=""/>
        <dsp:cNvSpPr/>
      </dsp:nvSpPr>
      <dsp:spPr>
        <a:xfrm>
          <a:off x="6172206" y="2241727"/>
          <a:ext cx="2321324" cy="1803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Tuyên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truyền,phòng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chống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tnxh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: ma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túy,bạo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lực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hđ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,.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512156" y="2505887"/>
        <a:ext cx="1641424" cy="1275476"/>
      </dsp:txXfrm>
    </dsp:sp>
    <dsp:sp modelId="{6BD3141F-FACE-497A-B4B1-EE4C3AC243D0}">
      <dsp:nvSpPr>
        <dsp:cNvPr id="0" name=""/>
        <dsp:cNvSpPr/>
      </dsp:nvSpPr>
      <dsp:spPr>
        <a:xfrm rot="4992915">
          <a:off x="4671481" y="4214983"/>
          <a:ext cx="249264" cy="6132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4704453" y="4300513"/>
        <a:ext cx="174485" cy="367974"/>
      </dsp:txXfrm>
    </dsp:sp>
    <dsp:sp modelId="{571626B9-44AD-43BD-881C-544B0DB44907}">
      <dsp:nvSpPr>
        <dsp:cNvPr id="0" name=""/>
        <dsp:cNvSpPr/>
      </dsp:nvSpPr>
      <dsp:spPr>
        <a:xfrm>
          <a:off x="3848101" y="4757752"/>
          <a:ext cx="2166810" cy="1803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Đền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ơn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đáp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nghĩa:thăm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hỏi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thương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binh,liệt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sĩ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165423" y="5021912"/>
        <a:ext cx="1532166" cy="1275476"/>
      </dsp:txXfrm>
    </dsp:sp>
    <dsp:sp modelId="{AB3FCD11-1775-4693-8EEF-2CB083870D6E}">
      <dsp:nvSpPr>
        <dsp:cNvPr id="0" name=""/>
        <dsp:cNvSpPr/>
      </dsp:nvSpPr>
      <dsp:spPr>
        <a:xfrm rot="10825829">
          <a:off x="3179916" y="3133153"/>
          <a:ext cx="450045" cy="6132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 rot="10800000">
        <a:off x="3314927" y="3256318"/>
        <a:ext cx="315032" cy="367974"/>
      </dsp:txXfrm>
    </dsp:sp>
    <dsp:sp modelId="{36EBD8CB-E77B-40DA-9BCE-2B763EAC9A48}">
      <dsp:nvSpPr>
        <dsp:cNvPr id="0" name=""/>
        <dsp:cNvSpPr/>
      </dsp:nvSpPr>
      <dsp:spPr>
        <a:xfrm>
          <a:off x="967581" y="2743196"/>
          <a:ext cx="2000122" cy="13716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Thiện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nguyện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hiến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máu,quyên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góp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,..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60492" y="2944063"/>
        <a:ext cx="1414300" cy="969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0C8CB-7843-4D64-A2C9-E09646ED71B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58D94-3790-45AA-B4D7-71F9C4A9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5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58D94-3790-45AA-B4D7-71F9C4A9B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5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A3FE-F636-43BA-A5BD-8F7A5ED2612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1703-201F-4BE7-B2D2-6B113CC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A3FE-F636-43BA-A5BD-8F7A5ED2612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1703-201F-4BE7-B2D2-6B113CC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7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A3FE-F636-43BA-A5BD-8F7A5ED2612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1703-201F-4BE7-B2D2-6B113CC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3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A3FE-F636-43BA-A5BD-8F7A5ED2612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1703-201F-4BE7-B2D2-6B113CC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9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A3FE-F636-43BA-A5BD-8F7A5ED2612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1703-201F-4BE7-B2D2-6B113CC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3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A3FE-F636-43BA-A5BD-8F7A5ED2612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1703-201F-4BE7-B2D2-6B113CC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5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A3FE-F636-43BA-A5BD-8F7A5ED2612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1703-201F-4BE7-B2D2-6B113CC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0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A3FE-F636-43BA-A5BD-8F7A5ED2612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1703-201F-4BE7-B2D2-6B113CC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A3FE-F636-43BA-A5BD-8F7A5ED2612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1703-201F-4BE7-B2D2-6B113CC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9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A3FE-F636-43BA-A5BD-8F7A5ED2612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1703-201F-4BE7-B2D2-6B113CC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7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A3FE-F636-43BA-A5BD-8F7A5ED2612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1703-201F-4BE7-B2D2-6B113CC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5A3FE-F636-43BA-A5BD-8F7A5ED2612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01703-201F-4BE7-B2D2-6B113CC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5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981200"/>
            <a:ext cx="8686800" cy="3657600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Chào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mừng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5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9400" y="2133600"/>
            <a:ext cx="1905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Nội dung:Linh,Hoài,Dương My,Trang,Ngân Ngọc</a:t>
            </a:r>
            <a:br>
              <a:rPr lang="vi-VN" dirty="0" smtClean="0"/>
            </a:br>
            <a:r>
              <a:rPr lang="vi-VN" dirty="0" smtClean="0"/>
              <a:t>Hình ảnh:Minh, Thảo,Chu My.</a:t>
            </a:r>
            <a:br>
              <a:rPr lang="vi-VN" dirty="0" smtClean="0"/>
            </a:br>
            <a:r>
              <a:rPr lang="vi-VN" dirty="0" smtClean="0"/>
              <a:t>Power point:Bùi Thương, Phương Anh,Quỳnh Anh.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3200" y="0"/>
            <a:ext cx="147066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52600" y="3429000"/>
            <a:ext cx="6431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Nội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dung:Linh,Hoài,Dương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My,Trang,Ngọc,Ngân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Hình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ảnh</a:t>
            </a:r>
            <a:r>
              <a:rPr lang="en-US" sz="2400" dirty="0" smtClean="0">
                <a:solidFill>
                  <a:schemeClr val="bg1"/>
                </a:solidFill>
              </a:rPr>
              <a:t> :Minh, </a:t>
            </a:r>
            <a:r>
              <a:rPr lang="en-US" sz="2400" dirty="0" err="1" smtClean="0">
                <a:solidFill>
                  <a:schemeClr val="bg1"/>
                </a:solidFill>
              </a:rPr>
              <a:t>Thảo,Chu</a:t>
            </a:r>
            <a:r>
              <a:rPr lang="en-US" sz="2400" dirty="0" smtClean="0">
                <a:solidFill>
                  <a:schemeClr val="bg1"/>
                </a:solidFill>
              </a:rPr>
              <a:t> My.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Power </a:t>
            </a:r>
            <a:r>
              <a:rPr lang="en-US" sz="2400" dirty="0" err="1" smtClean="0">
                <a:solidFill>
                  <a:schemeClr val="bg1"/>
                </a:solidFill>
              </a:rPr>
              <a:t>point:Bùi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Thương,Phương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Anh,Quỳnh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Anh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0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3077473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5578">
            <a:off x="5471642" y="401797"/>
            <a:ext cx="2133600" cy="135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84" y="103532"/>
            <a:ext cx="1981200" cy="135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5354">
            <a:off x="334620" y="1446572"/>
            <a:ext cx="1907051" cy="141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791">
            <a:off x="110494" y="3843500"/>
            <a:ext cx="1919287" cy="12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5041">
            <a:off x="6053880" y="3776793"/>
            <a:ext cx="2147887" cy="147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958193"/>
            <a:ext cx="2019300" cy="148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5743">
            <a:off x="6976530" y="5014571"/>
            <a:ext cx="1943100" cy="13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71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39000" cy="473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72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4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80</Words>
  <Application>Microsoft Office PowerPoint</Application>
  <PresentationFormat>On-screen Show (4:3)</PresentationFormat>
  <Paragraphs>11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</dc:creator>
  <cp:lastModifiedBy>Vu</cp:lastModifiedBy>
  <cp:revision>8</cp:revision>
  <dcterms:created xsi:type="dcterms:W3CDTF">2022-12-30T13:42:38Z</dcterms:created>
  <dcterms:modified xsi:type="dcterms:W3CDTF">2022-12-30T14:58:00Z</dcterms:modified>
</cp:coreProperties>
</file>