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6858000" cx="12192000"/>
  <p:notesSz cx="6858000" cy="9144000"/>
  <p:embeddedFontLst>
    <p:embeddedFont>
      <p:font typeface="Raleway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.fntdata"/><Relationship Id="rId22" Type="http://schemas.openxmlformats.org/officeDocument/2006/relationships/font" Target="fonts/Raleway-boldItalic.fntdata"/><Relationship Id="rId21" Type="http://schemas.openxmlformats.org/officeDocument/2006/relationships/font" Target="fonts/Raleway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Raleway-regular.fntdata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 forma simple, si queremos discutir el problema con el equipo o stakeholders podemos usar este pequeño canvas, similar al de visión pero concentrado en la descripción de un problema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(Aclaro: no siempre es necesario, hay veces que con algunos bullets alcanzará, pero si quieren sumar claridad esto les puede ayudar)</a:t>
            </a:r>
            <a:endParaRPr/>
          </a:p>
        </p:txBody>
      </p:sp>
      <p:sp>
        <p:nvSpPr>
          <p:cNvPr id="74" name="Google Shape;74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4f96fb585_22_5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 forma simple, si queremos discutir el problema con el equipo o stakeholders podemos usar este pequeño canvas, similar al de visión pero concentrado en la descripción de un problema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(Aclaro: no siempre es necesario, hay veces que con algunos bullets alcanzará, pero si quieren sumar claridad esto les puede ayudar)</a:t>
            </a:r>
            <a:endParaRPr/>
          </a:p>
        </p:txBody>
      </p:sp>
      <p:sp>
        <p:nvSpPr>
          <p:cNvPr id="172" name="Google Shape;172;g34f96fb585_22_5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4f96fb585_22_6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 forma simple, si queremos discutir el problema con el equipo o stakeholders podemos usar este pequeño canvas, similar al de visión pero concentrado en la descripción de un problema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(Aclaro: no siempre es necesario, hay veces que con algunos bullets alcanzará, pero si quieren sumar claridad esto les puede ayudar)</a:t>
            </a:r>
            <a:endParaRPr/>
          </a:p>
        </p:txBody>
      </p:sp>
      <p:sp>
        <p:nvSpPr>
          <p:cNvPr id="183" name="Google Shape;183;g34f96fb585_22_6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4f96fb585_15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 forma simple, si queremos discutir el problema con el equipo o stakeholders podemos usar este pequeño canvas, similar al de visión pero concentrado en la descripción de un problema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(Aclaro: no siempre es necesario, hay veces que con algunos bullets alcanzará, pero si quieren sumar claridad esto les puede ayudar)</a:t>
            </a:r>
            <a:endParaRPr/>
          </a:p>
        </p:txBody>
      </p:sp>
      <p:sp>
        <p:nvSpPr>
          <p:cNvPr id="194" name="Google Shape;194;g34f96fb585_15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4f96fb585_7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 forma simple, si queremos discutir el problema con el equipo o stakeholders podemos usar este pequeño canvas, similar al de visión pero concentrado en la descripción de un problema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(Aclaro: no siempre es necesario, hay veces que con algunos bullets alcanzará, pero si quieren sumar claridad esto les puede ayudar)</a:t>
            </a:r>
            <a:endParaRPr/>
          </a:p>
        </p:txBody>
      </p:sp>
      <p:sp>
        <p:nvSpPr>
          <p:cNvPr id="205" name="Google Shape;205;g34f96fb585_7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4f96fb585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 forma simple, si queremos discutir el problema con el equipo o stakeholders podemos usar este pequeño canvas, similar al de visión pero concentrado en la descripción de un problema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(Aclaro: no siempre es necesario, hay veces que con algunos bullets alcanzará, pero si quieren sumar claridad esto les puede ayudar)</a:t>
            </a:r>
            <a:endParaRPr/>
          </a:p>
        </p:txBody>
      </p:sp>
      <p:sp>
        <p:nvSpPr>
          <p:cNvPr id="216" name="Google Shape;216;g34f96fb585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5e1553f16_2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 forma simple, si queremos discutir el problema con el equipo o stakeholders podemos usar este pequeño canvas, similar al de visión pero concentrado en la descripción de un problema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(Aclaro: no siempre es necesario, hay veces que con algunos bullets alcanzará, pero si quieren sumar claridad esto les puede ayudar)</a:t>
            </a:r>
            <a:endParaRPr/>
          </a:p>
        </p:txBody>
      </p:sp>
      <p:sp>
        <p:nvSpPr>
          <p:cNvPr id="84" name="Google Shape;84;g35e1553f16_2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4f96fb585_22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 forma simple, si queremos discutir el problema con el equipo o stakeholders podemos usar este pequeño canvas, similar al de visión pero concentrado en la descripción de un problema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(Aclaro: no siempre es necesario, hay veces que con algunos bullets alcanzará, pero si quieren sumar claridad esto les puede ayudar)</a:t>
            </a:r>
            <a:endParaRPr/>
          </a:p>
        </p:txBody>
      </p:sp>
      <p:sp>
        <p:nvSpPr>
          <p:cNvPr id="95" name="Google Shape;95;g34f96fb585_22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4f96fb585_22_7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 forma simple, si queremos discutir el problema con el equipo o stakeholders podemos usar este pequeño canvas, similar al de visión pero concentrado en la descripción de un problema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(Aclaro: no siempre es necesario, hay veces que con algunos bullets alcanzará, pero si quieren sumar claridad esto les puede ayudar)</a:t>
            </a:r>
            <a:endParaRPr/>
          </a:p>
        </p:txBody>
      </p:sp>
      <p:sp>
        <p:nvSpPr>
          <p:cNvPr id="106" name="Google Shape;106;g34f96fb585_22_7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4f96fb585_22_8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 forma simple, si queremos discutir el problema con el equipo o stakeholders podemos usar este pequeño canvas, similar al de visión pero concentrado en la descripción de un problema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(Aclaro: no siempre es necesario, hay veces que con algunos bullets alcanzará, pero si quieren sumar claridad esto les puede ayudar)</a:t>
            </a:r>
            <a:endParaRPr/>
          </a:p>
        </p:txBody>
      </p:sp>
      <p:sp>
        <p:nvSpPr>
          <p:cNvPr id="117" name="Google Shape;117;g34f96fb585_22_8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4f96fb585_22_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 forma simple, si queremos discutir el problema con el equipo o stakeholders podemos usar este pequeño canvas, similar al de visión pero concentrado en la descripción de un problema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(Aclaro: no siempre es necesario, hay veces que con algunos bullets alcanzará, pero si quieren sumar claridad esto les puede ayudar)</a:t>
            </a:r>
            <a:endParaRPr/>
          </a:p>
        </p:txBody>
      </p:sp>
      <p:sp>
        <p:nvSpPr>
          <p:cNvPr id="128" name="Google Shape;128;g34f96fb585_22_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4f96fb585_22_2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 forma simple, si queremos discutir el problema con el equipo o stakeholders podemos usar este pequeño canvas, similar al de visión pero concentrado en la descripción de un problema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(Aclaro: no siempre es necesario, hay veces que con algunos bullets alcanzará, pero si quieren sumar claridad esto les puede ayudar)</a:t>
            </a:r>
            <a:endParaRPr/>
          </a:p>
        </p:txBody>
      </p:sp>
      <p:sp>
        <p:nvSpPr>
          <p:cNvPr id="139" name="Google Shape;139;g34f96fb585_22_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4f96fb585_22_3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 forma simple, si queremos discutir el problema con el equipo o stakeholders podemos usar este pequeño canvas, similar al de visión pero concentrado en la descripción de un problema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(Aclaro: no siempre es necesario, hay veces que con algunos bullets alcanzará, pero si quieren sumar claridad esto les puede ayudar)</a:t>
            </a:r>
            <a:endParaRPr/>
          </a:p>
        </p:txBody>
      </p:sp>
      <p:sp>
        <p:nvSpPr>
          <p:cNvPr id="150" name="Google Shape;150;g34f96fb585_22_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4f96fb585_22_4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 forma simple, si queremos discutir el problema con el equipo o stakeholders podemos usar este pequeño canvas, similar al de visión pero concentrado en la descripción de un problema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(Aclaro: no siempre es necesario, hay veces que con algunos bullets alcanzará, pero si quieren sumar claridad esto les puede ayudar)</a:t>
            </a:r>
            <a:endParaRPr/>
          </a:p>
        </p:txBody>
      </p:sp>
      <p:sp>
        <p:nvSpPr>
          <p:cNvPr id="161" name="Google Shape;161;g34f96fb585_22_4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Google Shape;14;p2"/>
          <p:cNvCxnSpPr/>
          <p:nvPr/>
        </p:nvCxnSpPr>
        <p:spPr>
          <a:xfrm>
            <a:off x="3303633" y="554200"/>
            <a:ext cx="83256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" name="Google Shape;15;p2"/>
          <p:cNvCxnSpPr/>
          <p:nvPr/>
        </p:nvCxnSpPr>
        <p:spPr>
          <a:xfrm>
            <a:off x="3303633" y="6320000"/>
            <a:ext cx="83256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" name="Google Shape;16;p2"/>
          <p:cNvCxnSpPr/>
          <p:nvPr/>
        </p:nvCxnSpPr>
        <p:spPr>
          <a:xfrm>
            <a:off x="566931" y="554200"/>
            <a:ext cx="2445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2"/>
          <p:cNvSpPr txBox="1"/>
          <p:nvPr>
            <p:ph type="ctrTitle"/>
          </p:nvPr>
        </p:nvSpPr>
        <p:spPr>
          <a:xfrm>
            <a:off x="3162300" y="840300"/>
            <a:ext cx="8442000" cy="2055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" type="subTitle"/>
          </p:nvPr>
        </p:nvSpPr>
        <p:spPr>
          <a:xfrm>
            <a:off x="3187022" y="4317933"/>
            <a:ext cx="8442000" cy="1655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2" type="sldNum"/>
          </p:nvPr>
        </p:nvSpPr>
        <p:spPr>
          <a:xfrm>
            <a:off x="11330666" y="6251679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Google Shape;65;p11"/>
          <p:cNvCxnSpPr/>
          <p:nvPr/>
        </p:nvCxnSpPr>
        <p:spPr>
          <a:xfrm>
            <a:off x="566934" y="6320000"/>
            <a:ext cx="11062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6" name="Google Shape;66;p11"/>
          <p:cNvCxnSpPr/>
          <p:nvPr/>
        </p:nvCxnSpPr>
        <p:spPr>
          <a:xfrm>
            <a:off x="566934" y="554200"/>
            <a:ext cx="110625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7" name="Google Shape;67;p11"/>
          <p:cNvSpPr txBox="1"/>
          <p:nvPr>
            <p:ph hasCustomPrompt="1" type="title"/>
          </p:nvPr>
        </p:nvSpPr>
        <p:spPr>
          <a:xfrm>
            <a:off x="1138600" y="1739800"/>
            <a:ext cx="9914700" cy="2051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Lato"/>
              <a:buNone/>
              <a:defRPr sz="12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Lato"/>
              <a:buNone/>
              <a:defRPr sz="12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Lato"/>
              <a:buNone/>
              <a:defRPr sz="12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Lato"/>
              <a:buNone/>
              <a:defRPr sz="12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Lato"/>
              <a:buNone/>
              <a:defRPr sz="12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Lato"/>
              <a:buNone/>
              <a:defRPr sz="12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Lato"/>
              <a:buNone/>
              <a:defRPr sz="12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Lato"/>
              <a:buNone/>
              <a:defRPr sz="12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Lato"/>
              <a:buNone/>
              <a:defRPr sz="12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8" name="Google Shape;68;p11"/>
          <p:cNvSpPr txBox="1"/>
          <p:nvPr>
            <p:ph idx="1" type="body"/>
          </p:nvPr>
        </p:nvSpPr>
        <p:spPr>
          <a:xfrm>
            <a:off x="1138600" y="3892600"/>
            <a:ext cx="9914700" cy="1428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ctr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69" name="Google Shape;69;p11"/>
          <p:cNvSpPr txBox="1"/>
          <p:nvPr>
            <p:ph idx="12" type="sldNum"/>
          </p:nvPr>
        </p:nvSpPr>
        <p:spPr>
          <a:xfrm>
            <a:off x="11330666" y="6251679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/>
          <p:nvPr>
            <p:ph idx="12" type="sldNum"/>
          </p:nvPr>
        </p:nvSpPr>
        <p:spPr>
          <a:xfrm>
            <a:off x="11330666" y="6251679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3"/>
          <p:cNvCxnSpPr/>
          <p:nvPr/>
        </p:nvCxnSpPr>
        <p:spPr>
          <a:xfrm>
            <a:off x="566934" y="554200"/>
            <a:ext cx="110625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" name="Google Shape;22;p3"/>
          <p:cNvCxnSpPr/>
          <p:nvPr/>
        </p:nvCxnSpPr>
        <p:spPr>
          <a:xfrm>
            <a:off x="566934" y="6320000"/>
            <a:ext cx="110625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" name="Google Shape;23;p3"/>
          <p:cNvSpPr txBox="1"/>
          <p:nvPr>
            <p:ph type="title"/>
          </p:nvPr>
        </p:nvSpPr>
        <p:spPr>
          <a:xfrm>
            <a:off x="541900" y="2409100"/>
            <a:ext cx="11062500" cy="2055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11330666" y="6251679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4"/>
          <p:cNvCxnSpPr/>
          <p:nvPr/>
        </p:nvCxnSpPr>
        <p:spPr>
          <a:xfrm>
            <a:off x="3303633" y="554200"/>
            <a:ext cx="83256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" name="Google Shape;27;p4"/>
          <p:cNvCxnSpPr/>
          <p:nvPr/>
        </p:nvCxnSpPr>
        <p:spPr>
          <a:xfrm>
            <a:off x="3303633" y="6320000"/>
            <a:ext cx="8325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8" name="Google Shape;28;p4"/>
          <p:cNvCxnSpPr/>
          <p:nvPr/>
        </p:nvCxnSpPr>
        <p:spPr>
          <a:xfrm>
            <a:off x="566931" y="554200"/>
            <a:ext cx="244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" name="Google Shape;29;p4"/>
          <p:cNvSpPr txBox="1"/>
          <p:nvPr>
            <p:ph type="title"/>
          </p:nvPr>
        </p:nvSpPr>
        <p:spPr>
          <a:xfrm>
            <a:off x="3200333" y="767933"/>
            <a:ext cx="8428800" cy="847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" type="body"/>
          </p:nvPr>
        </p:nvSpPr>
        <p:spPr>
          <a:xfrm>
            <a:off x="3213483" y="2127701"/>
            <a:ext cx="8428800" cy="4003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2" type="sldNum"/>
          </p:nvPr>
        </p:nvSpPr>
        <p:spPr>
          <a:xfrm>
            <a:off x="11330666" y="6251679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Google Shape;33;p5"/>
          <p:cNvCxnSpPr/>
          <p:nvPr/>
        </p:nvCxnSpPr>
        <p:spPr>
          <a:xfrm>
            <a:off x="3303633" y="554200"/>
            <a:ext cx="83256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4" name="Google Shape;34;p5"/>
          <p:cNvCxnSpPr/>
          <p:nvPr/>
        </p:nvCxnSpPr>
        <p:spPr>
          <a:xfrm>
            <a:off x="3303633" y="6320000"/>
            <a:ext cx="8325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5" name="Google Shape;35;p5"/>
          <p:cNvCxnSpPr/>
          <p:nvPr/>
        </p:nvCxnSpPr>
        <p:spPr>
          <a:xfrm>
            <a:off x="566931" y="554200"/>
            <a:ext cx="244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5"/>
          <p:cNvSpPr txBox="1"/>
          <p:nvPr>
            <p:ph type="title"/>
          </p:nvPr>
        </p:nvSpPr>
        <p:spPr>
          <a:xfrm>
            <a:off x="3200333" y="767933"/>
            <a:ext cx="8428800" cy="847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3200403" y="2136900"/>
            <a:ext cx="4095300" cy="4003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7534096" y="2136900"/>
            <a:ext cx="4095300" cy="4003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11330666" y="6251679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404400" y="548767"/>
            <a:ext cx="11360700" cy="852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2" type="sldNum"/>
          </p:nvPr>
        </p:nvSpPr>
        <p:spPr>
          <a:xfrm>
            <a:off x="11330666" y="6251679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Google Shape;44;p7"/>
          <p:cNvCxnSpPr/>
          <p:nvPr/>
        </p:nvCxnSpPr>
        <p:spPr>
          <a:xfrm>
            <a:off x="566931" y="554200"/>
            <a:ext cx="244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7"/>
          <p:cNvSpPr txBox="1"/>
          <p:nvPr>
            <p:ph type="title"/>
          </p:nvPr>
        </p:nvSpPr>
        <p:spPr>
          <a:xfrm>
            <a:off x="426000" y="1248800"/>
            <a:ext cx="3744000" cy="1007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426000" y="2462405"/>
            <a:ext cx="3744000" cy="3741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7" name="Google Shape;47;p7"/>
          <p:cNvSpPr txBox="1"/>
          <p:nvPr>
            <p:ph idx="12" type="sldNum"/>
          </p:nvPr>
        </p:nvSpPr>
        <p:spPr>
          <a:xfrm>
            <a:off x="11330666" y="6251679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" name="Google Shape;49;p8"/>
          <p:cNvCxnSpPr/>
          <p:nvPr/>
        </p:nvCxnSpPr>
        <p:spPr>
          <a:xfrm>
            <a:off x="566931" y="554200"/>
            <a:ext cx="2445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0" name="Google Shape;50;p8"/>
          <p:cNvSpPr txBox="1"/>
          <p:nvPr>
            <p:ph type="title"/>
          </p:nvPr>
        </p:nvSpPr>
        <p:spPr>
          <a:xfrm>
            <a:off x="377471" y="949521"/>
            <a:ext cx="8325600" cy="5114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8"/>
          <p:cNvSpPr txBox="1"/>
          <p:nvPr>
            <p:ph idx="12" type="sldNum"/>
          </p:nvPr>
        </p:nvSpPr>
        <p:spPr>
          <a:xfrm>
            <a:off x="11330666" y="6251679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9"/>
          <p:cNvSpPr/>
          <p:nvPr/>
        </p:nvSpPr>
        <p:spPr>
          <a:xfrm>
            <a:off x="6096000" y="167"/>
            <a:ext cx="6096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4" name="Google Shape;54;p9"/>
          <p:cNvCxnSpPr/>
          <p:nvPr/>
        </p:nvCxnSpPr>
        <p:spPr>
          <a:xfrm>
            <a:off x="6706233" y="5994000"/>
            <a:ext cx="624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5" name="Google Shape;55;p9"/>
          <p:cNvSpPr txBox="1"/>
          <p:nvPr>
            <p:ph type="title"/>
          </p:nvPr>
        </p:nvSpPr>
        <p:spPr>
          <a:xfrm>
            <a:off x="354000" y="1863133"/>
            <a:ext cx="5393700" cy="1757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6" name="Google Shape;56;p9"/>
          <p:cNvSpPr txBox="1"/>
          <p:nvPr>
            <p:ph idx="1" type="subTitle"/>
          </p:nvPr>
        </p:nvSpPr>
        <p:spPr>
          <a:xfrm>
            <a:off x="354000" y="3647161"/>
            <a:ext cx="5393700" cy="1794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6586000" y="965600"/>
            <a:ext cx="5115900" cy="4926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/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1pPr>
            <a:lvl2pPr indent="-349250" lvl="1" marL="9144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2pPr>
            <a:lvl3pPr indent="-349250" lvl="2" marL="13716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3pPr>
            <a:lvl4pPr indent="-349250" lvl="3" marL="18288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>
                <a:solidFill>
                  <a:schemeClr val="lt1"/>
                </a:solidFill>
              </a:defRPr>
            </a:lvl4pPr>
            <a:lvl5pPr indent="-349250" lvl="4" marL="22860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5pPr>
            <a:lvl6pPr indent="-349250" lvl="5" marL="27432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6pPr>
            <a:lvl7pPr indent="-349250" lvl="6" marL="32004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>
                <a:solidFill>
                  <a:schemeClr val="lt1"/>
                </a:solidFill>
              </a:defRPr>
            </a:lvl7pPr>
            <a:lvl8pPr indent="-349250" lvl="7" marL="36576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8pPr>
            <a:lvl9pPr indent="-349250" lvl="8" marL="4114800"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9"/>
          <p:cNvSpPr txBox="1"/>
          <p:nvPr>
            <p:ph idx="12" type="sldNum"/>
          </p:nvPr>
        </p:nvSpPr>
        <p:spPr>
          <a:xfrm>
            <a:off x="11330666" y="6251679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Google Shape;60;p10"/>
          <p:cNvCxnSpPr/>
          <p:nvPr/>
        </p:nvCxnSpPr>
        <p:spPr>
          <a:xfrm>
            <a:off x="566934" y="6320000"/>
            <a:ext cx="11062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1" name="Google Shape;61;p10"/>
          <p:cNvCxnSpPr/>
          <p:nvPr/>
        </p:nvCxnSpPr>
        <p:spPr>
          <a:xfrm>
            <a:off x="566931" y="554200"/>
            <a:ext cx="244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10"/>
          <p:cNvSpPr txBox="1"/>
          <p:nvPr>
            <p:ph idx="1" type="body"/>
          </p:nvPr>
        </p:nvSpPr>
        <p:spPr>
          <a:xfrm>
            <a:off x="437356" y="5634700"/>
            <a:ext cx="111849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63" name="Google Shape;63;p10"/>
          <p:cNvSpPr txBox="1"/>
          <p:nvPr>
            <p:ph idx="12" type="sldNum"/>
          </p:nvPr>
        </p:nvSpPr>
        <p:spPr>
          <a:xfrm>
            <a:off x="11330666" y="6251679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-2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3200333" y="767933"/>
            <a:ext cx="8428800" cy="8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Raleway"/>
              <a:buNone/>
              <a:defRPr b="1" sz="4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Raleway"/>
              <a:buNone/>
              <a:defRPr b="1" sz="4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Raleway"/>
              <a:buNone/>
              <a:defRPr b="1" sz="4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Raleway"/>
              <a:buNone/>
              <a:defRPr b="1" sz="4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Raleway"/>
              <a:buNone/>
              <a:defRPr b="1" sz="4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Raleway"/>
              <a:buNone/>
              <a:defRPr b="1" sz="4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Raleway"/>
              <a:buNone/>
              <a:defRPr b="1" sz="4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Raleway"/>
              <a:buNone/>
              <a:defRPr b="1" sz="4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Raleway"/>
              <a:buNone/>
              <a:defRPr b="1" sz="4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213483" y="2127701"/>
            <a:ext cx="8428800" cy="40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/>
          <a:lstStyle>
            <a:lvl1pPr indent="-3810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Lato"/>
              <a:buChar char="●"/>
              <a:defRPr sz="24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49250" lvl="1" marL="914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Lato"/>
              <a:buChar char="○"/>
              <a:defRPr sz="1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49250" lvl="2" marL="1371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Lato"/>
              <a:buChar char="■"/>
              <a:defRPr sz="1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49250" lvl="3" marL="18288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Lato"/>
              <a:buChar char="●"/>
              <a:defRPr sz="1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49250" lvl="4" marL="22860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Lato"/>
              <a:buChar char="○"/>
              <a:defRPr sz="1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49250" lvl="5" marL="27432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Lato"/>
              <a:buChar char="■"/>
              <a:defRPr sz="1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49250" lvl="6" marL="3200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Lato"/>
              <a:buChar char="●"/>
              <a:defRPr sz="1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49250" lvl="7" marL="3657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Lato"/>
              <a:buChar char="○"/>
              <a:defRPr sz="1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49250" lvl="8" marL="411480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Lato"/>
              <a:buChar char="■"/>
              <a:defRPr sz="1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11330666" y="6251679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oblem Space.png" id="76" name="Google Shape;7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72025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3"/>
          <p:cNvSpPr/>
          <p:nvPr/>
        </p:nvSpPr>
        <p:spPr>
          <a:xfrm>
            <a:off x="9518469" y="0"/>
            <a:ext cx="2525400" cy="8796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13"/>
          <p:cNvSpPr txBox="1"/>
          <p:nvPr/>
        </p:nvSpPr>
        <p:spPr>
          <a:xfrm>
            <a:off x="166300" y="3166575"/>
            <a:ext cx="3017700" cy="34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En varias oportunidades la capacidad de respuesta ha llegado muy tarde ya que solo puedo saber que existe el problema cuando ya ha reprobado. 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3"/>
          <p:cNvSpPr txBox="1"/>
          <p:nvPr/>
        </p:nvSpPr>
        <p:spPr>
          <a:xfrm>
            <a:off x="3184000" y="3149075"/>
            <a:ext cx="2930400" cy="34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Las notas son notificadas semestralmente, promedio de todas las evaluaciones. 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3"/>
          <p:cNvSpPr txBox="1"/>
          <p:nvPr/>
        </p:nvSpPr>
        <p:spPr>
          <a:xfrm>
            <a:off x="6155800" y="3149075"/>
            <a:ext cx="2854200" cy="34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Tener acceso a la infromaci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3"/>
          <p:cNvSpPr txBox="1"/>
          <p:nvPr/>
        </p:nvSpPr>
        <p:spPr>
          <a:xfrm>
            <a:off x="9051400" y="3149075"/>
            <a:ext cx="2854200" cy="34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med"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oblem Space.png" id="174" name="Google Shape;174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72025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2"/>
          <p:cNvSpPr/>
          <p:nvPr/>
        </p:nvSpPr>
        <p:spPr>
          <a:xfrm>
            <a:off x="9518469" y="0"/>
            <a:ext cx="2525400" cy="8796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22"/>
          <p:cNvSpPr txBox="1"/>
          <p:nvPr/>
        </p:nvSpPr>
        <p:spPr>
          <a:xfrm>
            <a:off x="166300" y="3166575"/>
            <a:ext cx="3017700" cy="34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Necesito constantemente proveedores de servicios profesionales para mi emprendimiento / negocio y no los puedo ubicar.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2"/>
          <p:cNvSpPr txBox="1"/>
          <p:nvPr/>
        </p:nvSpPr>
        <p:spPr>
          <a:xfrm>
            <a:off x="5162950" y="1275175"/>
            <a:ext cx="6500400" cy="4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 puedo conseguir todos los proveedores de servicios profesionales para mi emprendimiento, lo que me limita crecer </a:t>
            </a:r>
            <a:endParaRPr/>
          </a:p>
        </p:txBody>
      </p:sp>
      <p:sp>
        <p:nvSpPr>
          <p:cNvPr id="178" name="Google Shape;178;p22"/>
          <p:cNvSpPr txBox="1"/>
          <p:nvPr/>
        </p:nvSpPr>
        <p:spPr>
          <a:xfrm>
            <a:off x="3184000" y="3149075"/>
            <a:ext cx="2930400" cy="34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 cuento con una agenda de proveedores de todas las áreas ni conozco como trabajan los que me recomiendan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2"/>
          <p:cNvSpPr txBox="1"/>
          <p:nvPr/>
        </p:nvSpPr>
        <p:spPr>
          <a:xfrm>
            <a:off x="6155800" y="3149075"/>
            <a:ext cx="2854200" cy="34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Poder acceder a una plataforma que me permita ver ofertas de servicios profesionales para mi negocio de todas las áreas, con precios razonables y que cuenten con calificación de usuarios anteriores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2"/>
          <p:cNvSpPr txBox="1"/>
          <p:nvPr/>
        </p:nvSpPr>
        <p:spPr>
          <a:xfrm>
            <a:off x="9051400" y="3149075"/>
            <a:ext cx="2854200" cy="34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Solo estarán en esta plataforma aquellos proveedores de servicios que accedan a ofrecer servicios en la misma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med"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oblem Space.png" id="185" name="Google Shape;185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72025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3"/>
          <p:cNvSpPr/>
          <p:nvPr/>
        </p:nvSpPr>
        <p:spPr>
          <a:xfrm>
            <a:off x="9518469" y="0"/>
            <a:ext cx="2525400" cy="8796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23"/>
          <p:cNvSpPr txBox="1"/>
          <p:nvPr/>
        </p:nvSpPr>
        <p:spPr>
          <a:xfrm>
            <a:off x="166300" y="3166575"/>
            <a:ext cx="3017700" cy="34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Necesito constantemente proveedores de servicios profesionales para mi emprendimiento / negocio y no los puedo ubicar.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3"/>
          <p:cNvSpPr txBox="1"/>
          <p:nvPr/>
        </p:nvSpPr>
        <p:spPr>
          <a:xfrm>
            <a:off x="5162950" y="1275175"/>
            <a:ext cx="6500400" cy="4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 puedo conseguir todos los proveedores de servicios profesionales para mi emprendimiento, lo que me limita crecer </a:t>
            </a:r>
            <a:endParaRPr/>
          </a:p>
        </p:txBody>
      </p:sp>
      <p:sp>
        <p:nvSpPr>
          <p:cNvPr id="189" name="Google Shape;189;p23"/>
          <p:cNvSpPr txBox="1"/>
          <p:nvPr/>
        </p:nvSpPr>
        <p:spPr>
          <a:xfrm>
            <a:off x="3184000" y="3149075"/>
            <a:ext cx="2930400" cy="34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 cuento con una agenda de proveedores de todas las áreas ni conozco como trabajan los que me recomiendan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3"/>
          <p:cNvSpPr txBox="1"/>
          <p:nvPr/>
        </p:nvSpPr>
        <p:spPr>
          <a:xfrm>
            <a:off x="6155800" y="3149075"/>
            <a:ext cx="2854200" cy="34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Poder acceder a una plataforma que me permita ver ofertas de servicios profesionales para mi negocio de todas las áreas, con precios razonables y que cuenten con calificación de usuarios anteriores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3"/>
          <p:cNvSpPr txBox="1"/>
          <p:nvPr/>
        </p:nvSpPr>
        <p:spPr>
          <a:xfrm>
            <a:off x="9051400" y="3149075"/>
            <a:ext cx="2854200" cy="34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Solo estarán en esta plataforma aquellos proveedores de servicios que accedan a ofrecer servicios en la misma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med"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oblem Space.png" id="196" name="Google Shape;196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72025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4"/>
          <p:cNvSpPr/>
          <p:nvPr/>
        </p:nvSpPr>
        <p:spPr>
          <a:xfrm>
            <a:off x="9518469" y="0"/>
            <a:ext cx="2525400" cy="8796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24"/>
          <p:cNvSpPr txBox="1"/>
          <p:nvPr/>
        </p:nvSpPr>
        <p:spPr>
          <a:xfrm>
            <a:off x="166300" y="3166575"/>
            <a:ext cx="3017700" cy="34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 puedo saber cuanto tardo en hacer 10K sin una ayuda externa. 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4"/>
          <p:cNvSpPr txBox="1"/>
          <p:nvPr/>
        </p:nvSpPr>
        <p:spPr>
          <a:xfrm>
            <a:off x="5162950" y="1275175"/>
            <a:ext cx="6500400" cy="4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 puedo registrar mis logros para llegar al 10K en atletismo.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00" name="Google Shape;200;p24"/>
          <p:cNvSpPr txBox="1"/>
          <p:nvPr/>
        </p:nvSpPr>
        <p:spPr>
          <a:xfrm>
            <a:off x="3184000" y="3149075"/>
            <a:ext cx="2930400" cy="34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 tener una herramienta útil, ya que mi mente no tiene la capacidad de registrar con exactitud el tiempo transcurrido. 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4"/>
          <p:cNvSpPr txBox="1"/>
          <p:nvPr/>
        </p:nvSpPr>
        <p:spPr>
          <a:xfrm>
            <a:off x="6155800" y="3149075"/>
            <a:ext cx="2854200" cy="34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Deseo que se pueda utilizar mientras entreno.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Saber cuanto tiempo me va a llevar llegar al </a:t>
            </a:r>
            <a:r>
              <a:rPr lang="en-US"/>
              <a:t>desafío</a:t>
            </a:r>
            <a:r>
              <a:rPr lang="en-US"/>
              <a:t> 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4"/>
          <p:cNvSpPr txBox="1"/>
          <p:nvPr/>
        </p:nvSpPr>
        <p:spPr>
          <a:xfrm>
            <a:off x="9051400" y="3149075"/>
            <a:ext cx="2854200" cy="34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 necesito saber antes de que sea la carrera de 10K.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Que el registro sea condicionado por una </a:t>
            </a:r>
            <a:r>
              <a:rPr lang="en-US"/>
              <a:t>lesión</a:t>
            </a:r>
            <a:r>
              <a:rPr lang="en-US"/>
              <a:t> o </a:t>
            </a:r>
            <a:r>
              <a:rPr lang="en-US"/>
              <a:t>condición</a:t>
            </a:r>
            <a:r>
              <a:rPr lang="en-US"/>
              <a:t> que afecte mi registro. </a:t>
            </a:r>
            <a:endParaRPr/>
          </a:p>
        </p:txBody>
      </p:sp>
    </p:spTree>
  </p:cSld>
  <p:clrMapOvr>
    <a:masterClrMapping/>
  </p:clrMapOvr>
  <p:transition spd="med"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oblem Space.png" id="207" name="Google Shape;207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72025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5"/>
          <p:cNvSpPr/>
          <p:nvPr/>
        </p:nvSpPr>
        <p:spPr>
          <a:xfrm>
            <a:off x="9518469" y="0"/>
            <a:ext cx="2525400" cy="8796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25"/>
          <p:cNvSpPr txBox="1"/>
          <p:nvPr/>
        </p:nvSpPr>
        <p:spPr>
          <a:xfrm>
            <a:off x="166300" y="3166575"/>
            <a:ext cx="3017700" cy="34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No tengo asistencia personalizada</a:t>
            </a:r>
            <a:endParaRPr/>
          </a:p>
          <a:p>
            <a: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No reconozco fácilmente los ejercicios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No puedo medir el tiempo de los ejercicios e intervalos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5"/>
          <p:cNvSpPr txBox="1"/>
          <p:nvPr/>
        </p:nvSpPr>
        <p:spPr>
          <a:xfrm>
            <a:off x="5162950" y="1275175"/>
            <a:ext cx="6500400" cy="4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 tengo la atención y asistencia necesaria para entrenar en el Gym.</a:t>
            </a:r>
            <a:endParaRPr/>
          </a:p>
        </p:txBody>
      </p:sp>
      <p:sp>
        <p:nvSpPr>
          <p:cNvPr id="211" name="Google Shape;211;p25"/>
          <p:cNvSpPr txBox="1"/>
          <p:nvPr/>
        </p:nvSpPr>
        <p:spPr>
          <a:xfrm>
            <a:off x="3184000" y="3149075"/>
            <a:ext cx="2930400" cy="34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-US">
                <a:solidFill>
                  <a:schemeClr val="dk2"/>
                </a:solidFill>
              </a:rPr>
              <a:t>Poco Staff (y mucha gente)</a:t>
            </a:r>
            <a:endParaRPr>
              <a:solidFill>
                <a:schemeClr val="dk2"/>
              </a:solidFill>
            </a:endParaRPr>
          </a:p>
          <a:p>
            <a:pPr indent="-3175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-US">
                <a:solidFill>
                  <a:schemeClr val="dk2"/>
                </a:solidFill>
              </a:rPr>
              <a:t>Rutina en papel</a:t>
            </a:r>
            <a:endParaRPr>
              <a:solidFill>
                <a:schemeClr val="dk2"/>
              </a:solidFill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-US">
                <a:solidFill>
                  <a:schemeClr val="dk2"/>
                </a:solidFill>
              </a:rPr>
              <a:t>Falta de recursos optimizados</a:t>
            </a:r>
            <a:endParaRPr>
              <a:solidFill>
                <a:schemeClr val="dk2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5"/>
          <p:cNvSpPr txBox="1"/>
          <p:nvPr/>
        </p:nvSpPr>
        <p:spPr>
          <a:xfrm>
            <a:off x="6155800" y="3149075"/>
            <a:ext cx="2854200" cy="34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Tener un progreso sobre la rutina de ejercicio</a:t>
            </a:r>
            <a:endParaRPr/>
          </a:p>
          <a:p>
            <a: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Tener una demostración visual de cada ejercicio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Motivador digital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5"/>
          <p:cNvSpPr txBox="1"/>
          <p:nvPr/>
        </p:nvSpPr>
        <p:spPr>
          <a:xfrm>
            <a:off x="9051400" y="3149075"/>
            <a:ext cx="2854200" cy="34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Si no tengo el celular encima, no lo puedo usar</a:t>
            </a:r>
            <a:endParaRPr/>
          </a:p>
          <a:p>
            <a: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Conectividad a internet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med"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oblem Space.png" id="218" name="Google Shape;218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72025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26"/>
          <p:cNvSpPr/>
          <p:nvPr/>
        </p:nvSpPr>
        <p:spPr>
          <a:xfrm>
            <a:off x="9518469" y="0"/>
            <a:ext cx="2525400" cy="8796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26"/>
          <p:cNvSpPr txBox="1"/>
          <p:nvPr/>
        </p:nvSpPr>
        <p:spPr>
          <a:xfrm>
            <a:off x="166300" y="3166575"/>
            <a:ext cx="3017700" cy="34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Desconocer medios de transportes. No contar con informacion sobre los medios de transportes y sus alternativas para viajer. Poder saber de puntos de interes en el viaje.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6"/>
          <p:cNvSpPr txBox="1"/>
          <p:nvPr/>
        </p:nvSpPr>
        <p:spPr>
          <a:xfrm>
            <a:off x="5162950" y="1275175"/>
            <a:ext cx="6500400" cy="4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Desconocer el destino, carecer de informacion para viajar.</a:t>
            </a:r>
            <a:endParaRPr/>
          </a:p>
        </p:txBody>
      </p:sp>
      <p:sp>
        <p:nvSpPr>
          <p:cNvPr id="222" name="Google Shape;222;p26"/>
          <p:cNvSpPr txBox="1"/>
          <p:nvPr/>
        </p:nvSpPr>
        <p:spPr>
          <a:xfrm>
            <a:off x="3184000" y="3149075"/>
            <a:ext cx="2930400" cy="34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 contar con  informacion unificada y clara. Desconocer el lugar, viaje, camino.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26"/>
          <p:cNvSpPr txBox="1"/>
          <p:nvPr/>
        </p:nvSpPr>
        <p:spPr>
          <a:xfrm>
            <a:off x="6155800" y="3149075"/>
            <a:ext cx="2854200" cy="34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Una APP intuitiva. Poder saber tiempos y costos. Tener resuelta la manera de viajar y las alternativas.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6"/>
          <p:cNvSpPr txBox="1"/>
          <p:nvPr/>
        </p:nvSpPr>
        <p:spPr>
          <a:xfrm>
            <a:off x="9051400" y="3149075"/>
            <a:ext cx="2854200" cy="34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Lugares sin conexion de red. Servicios de transporte publico no disponibles por el lugar u horario.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med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oblem Space.png" id="86" name="Google Shape;86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72025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4"/>
          <p:cNvSpPr/>
          <p:nvPr/>
        </p:nvSpPr>
        <p:spPr>
          <a:xfrm>
            <a:off x="9518469" y="0"/>
            <a:ext cx="2525400" cy="8796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4"/>
          <p:cNvSpPr txBox="1"/>
          <p:nvPr/>
        </p:nvSpPr>
        <p:spPr>
          <a:xfrm>
            <a:off x="166300" y="3166575"/>
            <a:ext cx="3017700" cy="34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Es muy </a:t>
            </a:r>
            <a:r>
              <a:rPr lang="en-US"/>
              <a:t>común</a:t>
            </a:r>
            <a:r>
              <a:rPr lang="en-US"/>
              <a:t> que las personas paguen la cuota del gimnasio y luego no </a:t>
            </a:r>
            <a:r>
              <a:rPr lang="en-US"/>
              <a:t>vayan</a:t>
            </a:r>
            <a:r>
              <a:rPr lang="en-US"/>
              <a:t> </a:t>
            </a:r>
            <a:r>
              <a:rPr lang="en-US"/>
              <a:t>más</a:t>
            </a:r>
            <a:r>
              <a:rPr lang="en-US"/>
              <a:t> de 1 o 2 veces. en total.</a:t>
            </a:r>
            <a:endParaRPr/>
          </a:p>
        </p:txBody>
      </p:sp>
      <p:sp>
        <p:nvSpPr>
          <p:cNvPr id="89" name="Google Shape;89;p14"/>
          <p:cNvSpPr txBox="1"/>
          <p:nvPr/>
        </p:nvSpPr>
        <p:spPr>
          <a:xfrm>
            <a:off x="5162950" y="1214825"/>
            <a:ext cx="6500400" cy="4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 tengo la suficiente </a:t>
            </a:r>
            <a:r>
              <a:rPr lang="en-US"/>
              <a:t>motivación</a:t>
            </a:r>
            <a:r>
              <a:rPr lang="en-US"/>
              <a:t> para ir </a:t>
            </a:r>
            <a:r>
              <a:rPr lang="en-US"/>
              <a:t>más</a:t>
            </a:r>
            <a:r>
              <a:rPr lang="en-US"/>
              <a:t> de 2 veces seguidas al gimnasio.</a:t>
            </a:r>
            <a:endParaRPr/>
          </a:p>
        </p:txBody>
      </p:sp>
      <p:sp>
        <p:nvSpPr>
          <p:cNvPr id="90" name="Google Shape;90;p14"/>
          <p:cNvSpPr txBox="1"/>
          <p:nvPr/>
        </p:nvSpPr>
        <p:spPr>
          <a:xfrm>
            <a:off x="3184000" y="3149075"/>
            <a:ext cx="2930400" cy="34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Falta de </a:t>
            </a:r>
            <a:r>
              <a:rPr lang="en-US"/>
              <a:t>motivación</a:t>
            </a:r>
            <a:r>
              <a:rPr lang="en-US"/>
              <a:t> y </a:t>
            </a:r>
            <a:r>
              <a:rPr lang="en-US"/>
              <a:t>compromiso</a:t>
            </a:r>
            <a:r>
              <a:rPr lang="en-US"/>
              <a:t> con uno mismo y la rutina.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estar cansado luego de un </a:t>
            </a:r>
            <a:r>
              <a:rPr lang="en-US"/>
              <a:t>día</a:t>
            </a:r>
            <a:r>
              <a:rPr lang="en-US"/>
              <a:t> de actividades laborales y familiares que le sacan a uno la </a:t>
            </a:r>
            <a:r>
              <a:rPr lang="en-US"/>
              <a:t>energía</a:t>
            </a:r>
            <a:r>
              <a:rPr lang="en-US"/>
              <a:t> para ir.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 tener un compañero firme para ir juntos y motivarse mutuamente.</a:t>
            </a:r>
            <a:endParaRPr/>
          </a:p>
        </p:txBody>
      </p:sp>
      <p:sp>
        <p:nvSpPr>
          <p:cNvPr id="91" name="Google Shape;91;p14"/>
          <p:cNvSpPr txBox="1"/>
          <p:nvPr/>
        </p:nvSpPr>
        <p:spPr>
          <a:xfrm>
            <a:off x="6155800" y="3149075"/>
            <a:ext cx="2854200" cy="34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Poder lograr una rutina semanal que incluya ir al gimnasio las veces que me propuse.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Lograr sentir que el </a:t>
            </a:r>
            <a:r>
              <a:rPr lang="en-US"/>
              <a:t>esfuerzo</a:t>
            </a:r>
            <a:r>
              <a:rPr lang="en-US"/>
              <a:t> </a:t>
            </a:r>
            <a:r>
              <a:rPr lang="en-US"/>
              <a:t>está</a:t>
            </a:r>
            <a:r>
              <a:rPr lang="en-US"/>
              <a:t> dando resultados.</a:t>
            </a:r>
            <a:br>
              <a:rPr lang="en-US"/>
            </a:br>
            <a:r>
              <a:rPr lang="en-US"/>
              <a:t>Mejorar la salud y/o el aspecto </a:t>
            </a:r>
            <a:r>
              <a:rPr lang="en-US"/>
              <a:t>físico</a:t>
            </a:r>
            <a:r>
              <a:rPr lang="en-US"/>
              <a:t>.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4"/>
          <p:cNvSpPr txBox="1"/>
          <p:nvPr/>
        </p:nvSpPr>
        <p:spPr>
          <a:xfrm>
            <a:off x="9051400" y="3149075"/>
            <a:ext cx="2854200" cy="34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La fuerza de voluntad.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La falta de un compañero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La falta de tiempo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med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oblem Space.png" id="97" name="Google Shape;9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72025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5"/>
          <p:cNvSpPr/>
          <p:nvPr/>
        </p:nvSpPr>
        <p:spPr>
          <a:xfrm>
            <a:off x="9518469" y="0"/>
            <a:ext cx="2525400" cy="8796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5"/>
          <p:cNvSpPr txBox="1"/>
          <p:nvPr/>
        </p:nvSpPr>
        <p:spPr>
          <a:xfrm>
            <a:off x="166300" y="3166575"/>
            <a:ext cx="3017700" cy="34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#El sistema de cuaderno tradicional hace que los padres se olviden de ver notificaciones o los alumnos mostrarlas a sus padres.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5"/>
          <p:cNvSpPr txBox="1"/>
          <p:nvPr/>
        </p:nvSpPr>
        <p:spPr>
          <a:xfrm>
            <a:off x="5162950" y="1275175"/>
            <a:ext cx="6500400" cy="4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Los padres no ven o se olvidan de chequear las notificaciones del colegio. Calendarizar los eventos.</a:t>
            </a:r>
            <a:endParaRPr/>
          </a:p>
        </p:txBody>
      </p:sp>
      <p:sp>
        <p:nvSpPr>
          <p:cNvPr id="101" name="Google Shape;101;p15"/>
          <p:cNvSpPr txBox="1"/>
          <p:nvPr/>
        </p:nvSpPr>
        <p:spPr>
          <a:xfrm>
            <a:off x="3184000" y="3149075"/>
            <a:ext cx="2930400" cy="34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#Al ser entregado en mano, corre el riesgo de </a:t>
            </a:r>
            <a:r>
              <a:rPr lang="en-US"/>
              <a:t>pérdida</a:t>
            </a:r>
            <a:r>
              <a:rPr lang="en-US"/>
              <a:t> o deterioro del soporte y por ello, no se logra la </a:t>
            </a:r>
            <a:r>
              <a:rPr lang="en-US"/>
              <a:t>comunicación</a:t>
            </a:r>
            <a:r>
              <a:rPr lang="en-US"/>
              <a:t> institucional.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5"/>
          <p:cNvSpPr txBox="1"/>
          <p:nvPr/>
        </p:nvSpPr>
        <p:spPr>
          <a:xfrm>
            <a:off x="6155800" y="3149075"/>
            <a:ext cx="2854200" cy="34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#recordatorios </a:t>
            </a:r>
            <a:r>
              <a:rPr lang="en-US"/>
              <a:t>automáticos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#calendarizacion de evaluaciones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#notificaciones importantes (eventos)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#alertas en caso de emergencia.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(accidentes) 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#boletin online 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5"/>
          <p:cNvSpPr txBox="1"/>
          <p:nvPr/>
        </p:nvSpPr>
        <p:spPr>
          <a:xfrm>
            <a:off x="9051400" y="3149075"/>
            <a:ext cx="2854200" cy="34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#la costumbre tradicional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#falta de </a:t>
            </a:r>
            <a:r>
              <a:rPr lang="en-US"/>
              <a:t>hábito</a:t>
            </a:r>
            <a:r>
              <a:rPr lang="en-US"/>
              <a:t> 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# falta de </a:t>
            </a:r>
            <a:r>
              <a:rPr lang="en-US"/>
              <a:t>interés</a:t>
            </a:r>
            <a:r>
              <a:rPr lang="en-US"/>
              <a:t> de las instituciones.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#Brecha generacional.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med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oblem Space.png" id="108" name="Google Shape;10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72025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6"/>
          <p:cNvSpPr/>
          <p:nvPr/>
        </p:nvSpPr>
        <p:spPr>
          <a:xfrm>
            <a:off x="9518469" y="0"/>
            <a:ext cx="2525400" cy="8796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6"/>
          <p:cNvSpPr txBox="1"/>
          <p:nvPr/>
        </p:nvSpPr>
        <p:spPr>
          <a:xfrm>
            <a:off x="166300" y="3166575"/>
            <a:ext cx="3017700" cy="34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Necesito constantemente proveedores de servicios profesionales para mi emprendimiento / negocio y no los puedo ubicar.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6"/>
          <p:cNvSpPr txBox="1"/>
          <p:nvPr/>
        </p:nvSpPr>
        <p:spPr>
          <a:xfrm>
            <a:off x="5162950" y="1148725"/>
            <a:ext cx="6500400" cy="8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cajncasjncsa</a:t>
            </a:r>
            <a:endParaRPr/>
          </a:p>
        </p:txBody>
      </p:sp>
      <p:sp>
        <p:nvSpPr>
          <p:cNvPr id="112" name="Google Shape;112;p16"/>
          <p:cNvSpPr txBox="1"/>
          <p:nvPr/>
        </p:nvSpPr>
        <p:spPr>
          <a:xfrm>
            <a:off x="3184000" y="3149075"/>
            <a:ext cx="2930400" cy="34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 cuento con una agenda de proveedores de todas las áreas ni conozco como trabajan los que me recomiendan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6"/>
          <p:cNvSpPr txBox="1"/>
          <p:nvPr/>
        </p:nvSpPr>
        <p:spPr>
          <a:xfrm>
            <a:off x="6155800" y="3149075"/>
            <a:ext cx="2854200" cy="34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Poder acceder a una plataforma que me permita ver ofertas de servicios profesionales para mi negocio de todas las áreas, con precios razonables y que cuenten con calificación de usuarios anteriores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6"/>
          <p:cNvSpPr txBox="1"/>
          <p:nvPr/>
        </p:nvSpPr>
        <p:spPr>
          <a:xfrm>
            <a:off x="9051400" y="3149075"/>
            <a:ext cx="2854200" cy="34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Solo estarán en esta plataforma aquellos proveedores de servicios que accedan a ofrecer servicios en la misma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med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oblem Space.png" id="119" name="Google Shape;119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72025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7"/>
          <p:cNvSpPr/>
          <p:nvPr/>
        </p:nvSpPr>
        <p:spPr>
          <a:xfrm>
            <a:off x="9518469" y="0"/>
            <a:ext cx="2525400" cy="8796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7"/>
          <p:cNvSpPr txBox="1"/>
          <p:nvPr/>
        </p:nvSpPr>
        <p:spPr>
          <a:xfrm>
            <a:off x="166300" y="3166575"/>
            <a:ext cx="3017700" cy="34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Necesito constantemente proveedores de servicios profesionales para mi emprendimiento / negocio y no los puedo ubicar.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7"/>
          <p:cNvSpPr txBox="1"/>
          <p:nvPr/>
        </p:nvSpPr>
        <p:spPr>
          <a:xfrm>
            <a:off x="5148825" y="879600"/>
            <a:ext cx="6500400" cy="4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 puedo conseguir todos los proveedores de servicios profesionales para mi emprendimiento, lo que me limita crecer </a:t>
            </a:r>
            <a:endParaRPr/>
          </a:p>
        </p:txBody>
      </p:sp>
      <p:sp>
        <p:nvSpPr>
          <p:cNvPr id="123" name="Google Shape;123;p17"/>
          <p:cNvSpPr txBox="1"/>
          <p:nvPr/>
        </p:nvSpPr>
        <p:spPr>
          <a:xfrm>
            <a:off x="3184000" y="3149075"/>
            <a:ext cx="2930400" cy="34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 cuento con una agenda de proveedores de todas las áreas ni conozco como trabajan los que me recomiendan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7"/>
          <p:cNvSpPr txBox="1"/>
          <p:nvPr/>
        </p:nvSpPr>
        <p:spPr>
          <a:xfrm>
            <a:off x="6155800" y="3149075"/>
            <a:ext cx="2854200" cy="34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Poder acceder a una plataforma que me permita ver ofertas de servicios profesionales para mi negocio de todas las áreas, con precios razonables y que cuenten con calificación de usuarios anteriores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7"/>
          <p:cNvSpPr txBox="1"/>
          <p:nvPr/>
        </p:nvSpPr>
        <p:spPr>
          <a:xfrm>
            <a:off x="9051400" y="3149075"/>
            <a:ext cx="2854200" cy="34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Solo estarán en esta plataforma aquellos proveedores de servicios que accedan a ofrecer servicios en la misma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med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oblem Space.png" id="130" name="Google Shape;130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72025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8"/>
          <p:cNvSpPr/>
          <p:nvPr/>
        </p:nvSpPr>
        <p:spPr>
          <a:xfrm>
            <a:off x="9518469" y="0"/>
            <a:ext cx="2525400" cy="8796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18"/>
          <p:cNvSpPr txBox="1"/>
          <p:nvPr/>
        </p:nvSpPr>
        <p:spPr>
          <a:xfrm>
            <a:off x="166300" y="3166575"/>
            <a:ext cx="3017700" cy="34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Necesito constantemente proveedores de servicios profesionales para mi emprendimiento / negocio y no los puedo ubicar.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8"/>
          <p:cNvSpPr txBox="1"/>
          <p:nvPr/>
        </p:nvSpPr>
        <p:spPr>
          <a:xfrm>
            <a:off x="5162950" y="1275175"/>
            <a:ext cx="6500400" cy="4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 puedo conseguir todos los proveedores de servicios profesionales para mi emprendimiento, lo que me limita crecer </a:t>
            </a:r>
            <a:endParaRPr/>
          </a:p>
        </p:txBody>
      </p:sp>
      <p:sp>
        <p:nvSpPr>
          <p:cNvPr id="134" name="Google Shape;134;p18"/>
          <p:cNvSpPr txBox="1"/>
          <p:nvPr/>
        </p:nvSpPr>
        <p:spPr>
          <a:xfrm>
            <a:off x="3184000" y="3149075"/>
            <a:ext cx="2930400" cy="34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 cuento con una agenda de proveedores de todas las áreas ni conozco como trabajan los que me recomiendan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8"/>
          <p:cNvSpPr txBox="1"/>
          <p:nvPr/>
        </p:nvSpPr>
        <p:spPr>
          <a:xfrm>
            <a:off x="6155800" y="3149075"/>
            <a:ext cx="2854200" cy="34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Poder acceder a una plataforma que me permita ver ofertas de servicios profesionales para mi negocio de todas las áreas, con precios razonables y que cuenten con calificación de usuarios anteriores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8"/>
          <p:cNvSpPr txBox="1"/>
          <p:nvPr/>
        </p:nvSpPr>
        <p:spPr>
          <a:xfrm>
            <a:off x="9051400" y="3149075"/>
            <a:ext cx="2854200" cy="34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Solo estarán en esta plataforma aquellos proveedores de servicios que accedan a ofrecer servicios en la misma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med"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oblem Space.png" id="141" name="Google Shape;141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72025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9"/>
          <p:cNvSpPr/>
          <p:nvPr/>
        </p:nvSpPr>
        <p:spPr>
          <a:xfrm>
            <a:off x="9518469" y="0"/>
            <a:ext cx="2525400" cy="8796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19"/>
          <p:cNvSpPr txBox="1"/>
          <p:nvPr/>
        </p:nvSpPr>
        <p:spPr>
          <a:xfrm>
            <a:off x="166300" y="3166575"/>
            <a:ext cx="3017700" cy="34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Necesito constantemente proveedores de servicios profesionales para mi emprendimiento / negocio y no los puedo ubicar.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9"/>
          <p:cNvSpPr txBox="1"/>
          <p:nvPr/>
        </p:nvSpPr>
        <p:spPr>
          <a:xfrm>
            <a:off x="5162950" y="1275175"/>
            <a:ext cx="6500400" cy="4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 puedo conseguir todos los proveedores de servicios profesionales para mi emprendimiento, lo que me limita crecer </a:t>
            </a:r>
            <a:endParaRPr/>
          </a:p>
        </p:txBody>
      </p:sp>
      <p:sp>
        <p:nvSpPr>
          <p:cNvPr id="145" name="Google Shape;145;p19"/>
          <p:cNvSpPr txBox="1"/>
          <p:nvPr/>
        </p:nvSpPr>
        <p:spPr>
          <a:xfrm>
            <a:off x="3184000" y="3149075"/>
            <a:ext cx="2930400" cy="34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 cuento con una agenda de proveedores de todas las áreas ni conozco como trabajan los que me recomiendan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9"/>
          <p:cNvSpPr txBox="1"/>
          <p:nvPr/>
        </p:nvSpPr>
        <p:spPr>
          <a:xfrm>
            <a:off x="6155800" y="3149075"/>
            <a:ext cx="2854200" cy="34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Poder acceder a una plataforma que me permita ver ofertas de servicios profesionales para mi negocio de todas las áreas, con precios razonables y que cuenten con calificación de usuarios anteriores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9"/>
          <p:cNvSpPr txBox="1"/>
          <p:nvPr/>
        </p:nvSpPr>
        <p:spPr>
          <a:xfrm>
            <a:off x="9051400" y="3149075"/>
            <a:ext cx="2854200" cy="34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Solo estarán en esta plataforma aquellos proveedores de servicios que accedan a ofrecer servicios en la misma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med"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oblem Space.png" id="152" name="Google Shape;152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72025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0"/>
          <p:cNvSpPr/>
          <p:nvPr/>
        </p:nvSpPr>
        <p:spPr>
          <a:xfrm>
            <a:off x="9518469" y="0"/>
            <a:ext cx="2525400" cy="8796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20"/>
          <p:cNvSpPr txBox="1"/>
          <p:nvPr/>
        </p:nvSpPr>
        <p:spPr>
          <a:xfrm>
            <a:off x="166300" y="3166575"/>
            <a:ext cx="3017700" cy="34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Necesito constantemente proveedores de servicios profesionales para mi emprendimiento / negocio y no los puedo ubicar.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0"/>
          <p:cNvSpPr txBox="1"/>
          <p:nvPr/>
        </p:nvSpPr>
        <p:spPr>
          <a:xfrm>
            <a:off x="5162950" y="1275175"/>
            <a:ext cx="6500400" cy="4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 puedo conseguir todos los proveedores de servicios profesionales para mi emprendimiento, lo que me limita crecer </a:t>
            </a:r>
            <a:endParaRPr/>
          </a:p>
        </p:txBody>
      </p:sp>
      <p:sp>
        <p:nvSpPr>
          <p:cNvPr id="156" name="Google Shape;156;p20"/>
          <p:cNvSpPr txBox="1"/>
          <p:nvPr/>
        </p:nvSpPr>
        <p:spPr>
          <a:xfrm>
            <a:off x="3184000" y="3149075"/>
            <a:ext cx="2930400" cy="34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 cuento con una agenda de proveedores de todas las áreas ni conozco como trabajan los que me recomiendan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0"/>
          <p:cNvSpPr txBox="1"/>
          <p:nvPr/>
        </p:nvSpPr>
        <p:spPr>
          <a:xfrm>
            <a:off x="6155800" y="3149075"/>
            <a:ext cx="2854200" cy="34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Poder acceder a una plataforma que me permita ver ofertas de servicios profesionales para mi negocio de todas las áreas, con precios razonables y que cuenten con calificación de usuarios anteriores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0"/>
          <p:cNvSpPr txBox="1"/>
          <p:nvPr/>
        </p:nvSpPr>
        <p:spPr>
          <a:xfrm>
            <a:off x="9051400" y="3149075"/>
            <a:ext cx="2854200" cy="34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Solo estarán en esta plataforma aquellos proveedores de servicios que accedan a ofrecer servicios en la misma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med"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oblem Space.png" id="163" name="Google Shape;163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72025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1"/>
          <p:cNvSpPr/>
          <p:nvPr/>
        </p:nvSpPr>
        <p:spPr>
          <a:xfrm>
            <a:off x="9518469" y="0"/>
            <a:ext cx="2525400" cy="8796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21"/>
          <p:cNvSpPr txBox="1"/>
          <p:nvPr/>
        </p:nvSpPr>
        <p:spPr>
          <a:xfrm>
            <a:off x="166300" y="3166575"/>
            <a:ext cx="3017700" cy="34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Necesito constantemente proveedores de servicios profesionales para mi emprendimiento / negocio y no los puedo ubicar.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1"/>
          <p:cNvSpPr txBox="1"/>
          <p:nvPr/>
        </p:nvSpPr>
        <p:spPr>
          <a:xfrm>
            <a:off x="5162950" y="1275175"/>
            <a:ext cx="6500400" cy="4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 puedo conseguir todos los proveedores de servicios profesionales para mi emprendimiento, lo que me limita crecer </a:t>
            </a:r>
            <a:endParaRPr/>
          </a:p>
        </p:txBody>
      </p:sp>
      <p:sp>
        <p:nvSpPr>
          <p:cNvPr id="167" name="Google Shape;167;p21"/>
          <p:cNvSpPr txBox="1"/>
          <p:nvPr/>
        </p:nvSpPr>
        <p:spPr>
          <a:xfrm>
            <a:off x="3184000" y="3149075"/>
            <a:ext cx="2930400" cy="34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 cuento con una agenda de proveedores de todas las áreas ni conozco como trabajan los que me recomiendan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1"/>
          <p:cNvSpPr txBox="1"/>
          <p:nvPr/>
        </p:nvSpPr>
        <p:spPr>
          <a:xfrm>
            <a:off x="6155800" y="3149075"/>
            <a:ext cx="2854200" cy="34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Poder acceder a una plataforma que me permita ver ofertas de servicios profesionales para mi negocio de todas las áreas, con precios razonables y que cuenten con calificación de usuarios anteriores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1"/>
          <p:cNvSpPr txBox="1"/>
          <p:nvPr/>
        </p:nvSpPr>
        <p:spPr>
          <a:xfrm>
            <a:off x="9051400" y="3149075"/>
            <a:ext cx="2854200" cy="34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Solo estarán en esta plataforma aquellos proveedores de servicios que accedan a ofrecer servicios en la misma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med">
    <p:fade thruBlk="1"/>
  </p:transition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