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Titr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3AC7-2213-4992-8F17-36E5E108457A}" type="datetimeFigureOut">
              <a:rPr lang="fr-FR" smtClean="0"/>
              <a:t>28/02/2014</a:t>
            </a:fld>
            <a:endParaRPr lang="fr-FR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E1A8D7-B9B0-4AE5-AF9D-39791F3BD26A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3AC7-2213-4992-8F17-36E5E108457A}" type="datetimeFigureOut">
              <a:rPr lang="fr-FR" smtClean="0"/>
              <a:t>28/02/2014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A8D7-B9B0-4AE5-AF9D-39791F3BD26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3AC7-2213-4992-8F17-36E5E108457A}" type="datetimeFigureOut">
              <a:rPr lang="fr-FR" smtClean="0"/>
              <a:t>28/02/2014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A8D7-B9B0-4AE5-AF9D-39791F3BD26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F633AC7-2213-4992-8F17-36E5E108457A}" type="datetimeFigureOut">
              <a:rPr lang="fr-FR" smtClean="0"/>
              <a:t>28/02/2014</a:t>
            </a:fld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89E1A8D7-B9B0-4AE5-AF9D-39791F3BD26A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7" name="Titr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3AC7-2213-4992-8F17-36E5E108457A}" type="datetimeFigureOut">
              <a:rPr lang="fr-FR" smtClean="0"/>
              <a:t>28/02/2014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A8D7-B9B0-4AE5-AF9D-39791F3BD26A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3AC7-2213-4992-8F17-36E5E108457A}" type="datetimeFigureOut">
              <a:rPr lang="fr-FR" smtClean="0"/>
              <a:t>28/02/2014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A8D7-B9B0-4AE5-AF9D-39791F3BD26A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A8D7-B9B0-4AE5-AF9D-39791F3BD26A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3AC7-2213-4992-8F17-36E5E108457A}" type="datetimeFigureOut">
              <a:rPr lang="fr-FR" smtClean="0"/>
              <a:t>28/02/2014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2" name="Espace réservé du contenu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34" name="Espace réservé du contenu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3AC7-2213-4992-8F17-36E5E108457A}" type="datetimeFigureOut">
              <a:rPr lang="fr-FR" smtClean="0"/>
              <a:t>28/02/2014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A8D7-B9B0-4AE5-AF9D-39791F3BD26A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3AC7-2213-4992-8F17-36E5E108457A}" type="datetimeFigureOut">
              <a:rPr lang="fr-FR" smtClean="0"/>
              <a:t>28/02/2014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A8D7-B9B0-4AE5-AF9D-39791F3BD26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ce réservé du contenu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1" name="Titr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F633AC7-2213-4992-8F17-36E5E108457A}" type="datetimeFigureOut">
              <a:rPr lang="fr-FR" smtClean="0"/>
              <a:t>28/02/2014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9E1A8D7-B9B0-4AE5-AF9D-39791F3BD26A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3AC7-2213-4992-8F17-36E5E108457A}" type="datetimeFigureOut">
              <a:rPr lang="fr-FR" smtClean="0"/>
              <a:t>28/02/2014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E1A8D7-B9B0-4AE5-AF9D-39791F3BD26A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F633AC7-2213-4992-8F17-36E5E108457A}" type="datetimeFigureOut">
              <a:rPr lang="fr-FR" smtClean="0"/>
              <a:t>28/02/2014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89E1A8D7-B9B0-4AE5-AF9D-39791F3BD26A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articles/generating-ssh-key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Atelier GIT + GitHub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Suivre la procédure officielle :</a:t>
            </a:r>
          </a:p>
          <a:p>
            <a:pPr lvl="1"/>
            <a:r>
              <a:rPr lang="fr-FR" dirty="0" smtClean="0">
                <a:ln>
                  <a:solidFill>
                    <a:schemeClr val="tx2">
                      <a:lumMod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hlinkClick r:id="rId2"/>
              </a:rPr>
              <a:t>https://</a:t>
            </a:r>
            <a:r>
              <a:rPr lang="fr-FR" dirty="0" smtClean="0">
                <a:ln>
                  <a:solidFill>
                    <a:schemeClr val="tx2">
                      <a:lumMod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hlinkClick r:id="rId2"/>
              </a:rPr>
              <a:t>help.github.com/articles/generating-ssh-keys</a:t>
            </a:r>
            <a:endParaRPr lang="fr-FR" dirty="0" smtClean="0">
              <a:ln>
                <a:solidFill>
                  <a:schemeClr val="tx2">
                    <a:lumMod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FR" dirty="0" smtClean="0"/>
              <a:t>Changer l’URL, protocole </a:t>
            </a:r>
            <a:r>
              <a:rPr lang="fr-FR" sz="2400" b="1" u="sng" dirty="0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GIT://</a:t>
            </a:r>
            <a:r>
              <a:rPr lang="fr-FR" sz="2400" b="1" dirty="0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dirty="0" smtClean="0"/>
              <a:t>et non </a:t>
            </a:r>
            <a:r>
              <a:rPr lang="fr-FR" sz="2400" b="1" dirty="0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HTTPS://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GitHub – Authentification par Clefs</a:t>
            </a: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Bouton </a:t>
            </a:r>
            <a:r>
              <a:rPr lang="fr-FR" sz="2400" b="1" u="sng" dirty="0" err="1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Fork</a:t>
            </a:r>
            <a:endParaRPr lang="fr-FR" sz="2400" b="1" u="sng" dirty="0" smtClean="0">
              <a:ln>
                <a:solidFill>
                  <a:schemeClr val="tx2">
                    <a:lumMod val="25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fr-FR" dirty="0" smtClean="0"/>
              <a:t>Faire les modifications dans le </a:t>
            </a:r>
            <a:r>
              <a:rPr lang="fr-FR" dirty="0" err="1" smtClean="0"/>
              <a:t>repository</a:t>
            </a:r>
            <a:r>
              <a:rPr lang="fr-FR" dirty="0" smtClean="0"/>
              <a:t> personnel</a:t>
            </a:r>
          </a:p>
          <a:p>
            <a:pPr lvl="1"/>
            <a:r>
              <a:rPr lang="fr-FR" dirty="0" smtClean="0"/>
              <a:t>https://help.github.com/articles/syncing-a-fork</a:t>
            </a:r>
            <a:endParaRPr lang="fr-FR" dirty="0" smtClean="0"/>
          </a:p>
          <a:p>
            <a:r>
              <a:rPr lang="fr-FR" dirty="0" smtClean="0"/>
              <a:t>Créer les </a:t>
            </a:r>
            <a:r>
              <a:rPr lang="fr-FR" sz="2400" b="1" u="sng" dirty="0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PULL </a:t>
            </a:r>
            <a:r>
              <a:rPr lang="fr-FR" sz="2400" b="1" u="sng" dirty="0" err="1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Requests</a:t>
            </a:r>
            <a:r>
              <a:rPr lang="fr-FR" sz="2400" b="1" u="sng" dirty="0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fr-FR" sz="2400" b="1" u="sng" dirty="0" smtClean="0">
              <a:ln>
                <a:solidFill>
                  <a:schemeClr val="tx2">
                    <a:lumMod val="25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GitHub - Contribuer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Git sans GitHub</a:t>
            </a:r>
          </a:p>
          <a:p>
            <a:pPr lvl="1"/>
            <a:r>
              <a:rPr lang="fr-FR" dirty="0" smtClean="0"/>
              <a:t>Installation</a:t>
            </a:r>
          </a:p>
          <a:p>
            <a:pPr lvl="1"/>
            <a:r>
              <a:rPr lang="fr-FR" dirty="0" smtClean="0"/>
              <a:t>Versionning d’un répertoire local</a:t>
            </a:r>
          </a:p>
          <a:p>
            <a:pPr lvl="1"/>
            <a:r>
              <a:rPr lang="fr-FR" dirty="0" smtClean="0"/>
              <a:t>Commandes essentielles</a:t>
            </a:r>
          </a:p>
          <a:p>
            <a:r>
              <a:rPr lang="fr-FR" dirty="0" smtClean="0"/>
              <a:t>Travail collaboratif avec GitHub</a:t>
            </a:r>
          </a:p>
          <a:p>
            <a:pPr lvl="1"/>
            <a:r>
              <a:rPr lang="fr-FR" dirty="0" smtClean="0"/>
              <a:t>Configuration</a:t>
            </a:r>
          </a:p>
          <a:p>
            <a:pPr lvl="1"/>
            <a:r>
              <a:rPr lang="fr-FR" dirty="0" smtClean="0"/>
              <a:t>Synchronisation du répertoire local</a:t>
            </a:r>
          </a:p>
          <a:p>
            <a:pPr lvl="1"/>
            <a:r>
              <a:rPr lang="fr-FR" dirty="0" smtClean="0"/>
              <a:t>Authentification sans mots de passe</a:t>
            </a:r>
          </a:p>
          <a:p>
            <a:pPr lvl="1"/>
            <a:r>
              <a:rPr lang="fr-FR" dirty="0" smtClean="0"/>
              <a:t>Contribuer à un projet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 des branches</a:t>
            </a:r>
          </a:p>
          <a:p>
            <a:r>
              <a:rPr lang="fr-FR" dirty="0" smtClean="0"/>
              <a:t>Conflits lors d’un </a:t>
            </a:r>
            <a:r>
              <a:rPr lang="fr-FR" dirty="0" err="1" smtClean="0"/>
              <a:t>merge</a:t>
            </a:r>
            <a:endParaRPr lang="fr-FR" dirty="0" smtClean="0"/>
          </a:p>
          <a:p>
            <a:r>
              <a:rPr lang="fr-FR" dirty="0" smtClean="0"/>
              <a:t>Commandes avancées rarement utilisées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Non Traités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Installation :</a:t>
            </a:r>
          </a:p>
          <a:p>
            <a:pPr lvl="1"/>
            <a:r>
              <a:rPr lang="fr-FR" b="1" dirty="0" err="1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apt</a:t>
            </a:r>
            <a:r>
              <a:rPr lang="fr-FR" b="1" dirty="0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fr-FR" b="1" dirty="0" err="1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fr-FR" b="1" dirty="0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b="1" dirty="0" err="1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install</a:t>
            </a:r>
            <a:r>
              <a:rPr lang="fr-FR" b="1" dirty="0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git</a:t>
            </a:r>
          </a:p>
          <a:p>
            <a:r>
              <a:rPr lang="fr-FR" dirty="0" smtClean="0"/>
              <a:t>Configuration :</a:t>
            </a:r>
          </a:p>
          <a:p>
            <a:pPr lvl="1"/>
            <a:r>
              <a:rPr lang="fr-FR" dirty="0" smtClean="0"/>
              <a:t>Globale : </a:t>
            </a:r>
            <a:r>
              <a:rPr lang="fr-FR" b="1" dirty="0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~/.</a:t>
            </a:r>
            <a:r>
              <a:rPr lang="fr-FR" b="1" dirty="0" err="1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gitconfig</a:t>
            </a:r>
            <a:endParaRPr lang="fr-FR" b="1" dirty="0" smtClean="0">
              <a:ln>
                <a:solidFill>
                  <a:schemeClr val="tx2">
                    <a:lumMod val="25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fr-FR" dirty="0" smtClean="0"/>
              <a:t>Projet : </a:t>
            </a:r>
            <a:r>
              <a:rPr lang="fr-FR" b="1" dirty="0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[DOSSIER_PROJET]/.</a:t>
            </a:r>
            <a:r>
              <a:rPr lang="fr-FR" b="1" dirty="0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git/config</a:t>
            </a:r>
            <a:endParaRPr lang="fr-FR" b="1" dirty="0" smtClean="0">
              <a:ln>
                <a:solidFill>
                  <a:schemeClr val="tx2">
                    <a:lumMod val="25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- Installation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[user]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fr-FR" sz="1600" b="1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fr-FR" sz="1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fr-FR" sz="1600" b="1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aert</a:t>
            </a:r>
            <a:endParaRPr lang="fr-FR" sz="1600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email = </a:t>
            </a:r>
            <a:r>
              <a:rPr lang="fr-FR" sz="1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dev.xxx@gmail.com</a:t>
            </a:r>
            <a:endParaRPr lang="fr-FR" sz="1600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fr-FR" sz="1600" b="1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fr-FR" sz="1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600" b="1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status</a:t>
            </a:r>
            <a:r>
              <a:rPr lang="fr-FR" sz="1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auto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600" b="1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</a:t>
            </a:r>
            <a:r>
              <a:rPr lang="fr-FR" sz="1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auto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interactive = auto</a:t>
            </a:r>
          </a:p>
          <a:p>
            <a:pPr marL="0" indent="0">
              <a:spcBef>
                <a:spcPts val="0"/>
              </a:spcBef>
              <a:buNone/>
            </a:pPr>
            <a:endParaRPr lang="fr-FR" sz="1600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[push]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default = simple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[alias]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lg </a:t>
            </a:r>
            <a:r>
              <a:rPr lang="fr-FR" sz="1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fr-FR" sz="7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log --</a:t>
            </a:r>
            <a:r>
              <a:rPr lang="fr-FR" sz="700" b="1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fr-FR" sz="7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--graph --</a:t>
            </a:r>
            <a:r>
              <a:rPr lang="fr-FR" sz="700" b="1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pretty</a:t>
            </a:r>
            <a:r>
              <a:rPr lang="fr-FR" sz="7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=format:'%</a:t>
            </a:r>
            <a:r>
              <a:rPr lang="fr-FR" sz="700" b="1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Cred</a:t>
            </a:r>
            <a:r>
              <a:rPr lang="fr-FR" sz="7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%h%</a:t>
            </a:r>
            <a:r>
              <a:rPr lang="fr-FR" sz="700" b="1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Creset</a:t>
            </a:r>
            <a:r>
              <a:rPr lang="fr-FR" sz="7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-%C(</a:t>
            </a:r>
            <a:r>
              <a:rPr lang="fr-FR" sz="700" b="1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yellow</a:t>
            </a:r>
            <a:r>
              <a:rPr lang="fr-FR" sz="7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)%</a:t>
            </a:r>
            <a:r>
              <a:rPr lang="fr-FR" sz="700" b="1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d%Creset</a:t>
            </a:r>
            <a:r>
              <a:rPr lang="fr-FR" sz="7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%s %</a:t>
            </a:r>
            <a:r>
              <a:rPr lang="fr-FR" sz="700" b="1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Cgreen</a:t>
            </a:r>
            <a:r>
              <a:rPr lang="fr-FR" sz="7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(%</a:t>
            </a:r>
            <a:r>
              <a:rPr lang="fr-FR" sz="700" b="1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cr</a:t>
            </a:r>
            <a:r>
              <a:rPr lang="fr-FR" sz="7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%C(bold </a:t>
            </a:r>
            <a:r>
              <a:rPr lang="fr-FR" sz="700" b="1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blue</a:t>
            </a:r>
            <a:r>
              <a:rPr lang="fr-FR" sz="7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)&lt;%an&gt;%</a:t>
            </a:r>
            <a:r>
              <a:rPr lang="fr-FR" sz="700" b="1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Creset</a:t>
            </a:r>
            <a:r>
              <a:rPr lang="fr-FR" sz="7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 --</a:t>
            </a:r>
            <a:r>
              <a:rPr lang="fr-FR" sz="700" b="1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abbrev</a:t>
            </a:r>
            <a:r>
              <a:rPr lang="fr-FR" sz="7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-commit</a:t>
            </a:r>
            <a:endParaRPr lang="fr-FR" sz="1600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600" b="1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</a:t>
            </a:r>
            <a:r>
              <a:rPr lang="fr-FR" sz="1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commit -a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di = </a:t>
            </a:r>
            <a:r>
              <a:rPr lang="fr-FR" sz="1600" b="1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diff</a:t>
            </a:r>
            <a:r>
              <a:rPr lang="fr-FR" sz="1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--</a:t>
            </a:r>
            <a:r>
              <a:rPr lang="fr-FR" sz="1600" b="1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fr-FR" sz="1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fr-FR" sz="1600" b="1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words</a:t>
            </a:r>
            <a:endParaRPr lang="fr-FR" sz="1600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600" b="1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pe</a:t>
            </a:r>
            <a:r>
              <a:rPr lang="fr-FR" sz="1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fr-FR" sz="1600" b="1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diff</a:t>
            </a:r>
            <a:r>
              <a:rPr lang="fr-FR" sz="1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--stat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st = </a:t>
            </a:r>
            <a:r>
              <a:rPr lang="fr-FR" sz="1600" b="1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status</a:t>
            </a:r>
            <a:endParaRPr lang="fr-FR" sz="16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- Installation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b="1" dirty="0" err="1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mkdir</a:t>
            </a:r>
            <a:r>
              <a:rPr lang="fr-FR" sz="2400" b="1" dirty="0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atelier-git</a:t>
            </a:r>
          </a:p>
          <a:p>
            <a:r>
              <a:rPr lang="fr-FR" sz="2400" b="1" dirty="0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cd atelier-git</a:t>
            </a:r>
          </a:p>
          <a:p>
            <a:r>
              <a:rPr lang="fr-FR" sz="2400" b="1" dirty="0" err="1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touch</a:t>
            </a:r>
            <a:r>
              <a:rPr lang="fr-FR" sz="2400" b="1" dirty="0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MonNouveauFichier.txt </a:t>
            </a:r>
          </a:p>
          <a:p>
            <a:r>
              <a:rPr lang="fr-FR" sz="2400" b="1" dirty="0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fr-FR" sz="2400" b="1" dirty="0" err="1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fr-FR" sz="2400" b="1" dirty="0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2400" b="1" dirty="0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endParaRPr lang="fr-FR" sz="2400" b="1" dirty="0" smtClean="0">
              <a:ln>
                <a:solidFill>
                  <a:schemeClr val="tx2">
                    <a:lumMod val="25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– Versionning local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Versionning Local :</a:t>
            </a:r>
          </a:p>
          <a:p>
            <a:pPr lvl="1"/>
            <a:r>
              <a:rPr lang="fr-FR" b="1" dirty="0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fr-FR" b="1" dirty="0" err="1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status</a:t>
            </a:r>
            <a:endParaRPr lang="fr-FR" b="1" dirty="0" smtClean="0">
              <a:ln>
                <a:solidFill>
                  <a:schemeClr val="tx2">
                    <a:lumMod val="25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fr-FR" b="1" dirty="0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fr-FR" b="1" dirty="0" err="1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fr-FR" b="1" dirty="0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[FICHIERS | DOSSIERS]</a:t>
            </a:r>
          </a:p>
          <a:p>
            <a:pPr lvl="1"/>
            <a:r>
              <a:rPr lang="fr-FR" b="1" dirty="0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fr-FR" b="1" dirty="0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commit –m ‘MESSAGE</a:t>
            </a:r>
            <a:r>
              <a:rPr lang="fr-FR" b="1" dirty="0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’</a:t>
            </a:r>
          </a:p>
          <a:p>
            <a:pPr lvl="1"/>
            <a:r>
              <a:rPr lang="fr-FR" b="1" dirty="0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fr-FR" b="1" dirty="0" err="1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fr-FR" b="1" dirty="0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–- [FICHIERS]</a:t>
            </a:r>
            <a:endParaRPr lang="fr-FR" b="1" dirty="0" smtClean="0">
              <a:ln>
                <a:solidFill>
                  <a:schemeClr val="tx2">
                    <a:lumMod val="25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fr-FR" b="1" dirty="0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git reset –-hard </a:t>
            </a:r>
            <a:r>
              <a:rPr lang="fr-FR" b="1" dirty="0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fr-FR" b="1" dirty="0" smtClean="0">
              <a:ln>
                <a:solidFill>
                  <a:schemeClr val="tx2">
                    <a:lumMod val="25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fr-FR" b="1" dirty="0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fr-FR" b="1" dirty="0" err="1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rebase</a:t>
            </a:r>
            <a:r>
              <a:rPr lang="fr-FR" b="1" dirty="0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–i</a:t>
            </a:r>
          </a:p>
          <a:p>
            <a:r>
              <a:rPr lang="fr-FR" dirty="0" smtClean="0"/>
              <a:t>Versionning Distant :</a:t>
            </a:r>
          </a:p>
          <a:p>
            <a:pPr lvl="1"/>
            <a:r>
              <a:rPr lang="fr-FR" b="1" dirty="0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fr-FR" b="1" dirty="0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clone [URL] [DOSSIER-LOCAL]</a:t>
            </a:r>
          </a:p>
          <a:p>
            <a:pPr lvl="1"/>
            <a:r>
              <a:rPr lang="fr-FR" b="1" dirty="0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fr-FR" b="1" dirty="0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pull</a:t>
            </a:r>
          </a:p>
          <a:p>
            <a:pPr lvl="1"/>
            <a:r>
              <a:rPr lang="fr-FR" b="1" dirty="0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git push</a:t>
            </a:r>
          </a:p>
          <a:p>
            <a:pPr lvl="1"/>
            <a:r>
              <a:rPr lang="fr-FR" b="1" dirty="0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fr-FR" b="1" dirty="0" err="1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fetch</a:t>
            </a:r>
            <a:endParaRPr lang="fr-FR" b="1" dirty="0" smtClean="0">
              <a:ln>
                <a:solidFill>
                  <a:schemeClr val="tx2">
                    <a:lumMod val="25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fr-FR" b="1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fr-FR" b="1" dirty="0" err="1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merge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– Commandes Essentielles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du compte</a:t>
            </a:r>
          </a:p>
          <a:p>
            <a:r>
              <a:rPr lang="fr-FR" dirty="0" smtClean="0"/>
              <a:t>Configuration du poste de travail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GitHub - Configuration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le nouveau projet GitHub : atelier-git</a:t>
            </a:r>
          </a:p>
          <a:p>
            <a:r>
              <a:rPr lang="fr-FR" dirty="0" smtClean="0"/>
              <a:t>Lier le projet au répertoire local :</a:t>
            </a:r>
          </a:p>
          <a:p>
            <a:pPr lvl="1"/>
            <a:r>
              <a:rPr lang="fr-FR" dirty="0" smtClean="0"/>
              <a:t>Suivre les consignes GitHub !</a:t>
            </a:r>
          </a:p>
          <a:p>
            <a:r>
              <a:rPr lang="fr-FR" dirty="0" smtClean="0"/>
              <a:t>Synchroniser :</a:t>
            </a:r>
          </a:p>
          <a:p>
            <a:pPr lvl="1"/>
            <a:r>
              <a:rPr lang="fr-FR" dirty="0" smtClean="0"/>
              <a:t>Envoi : </a:t>
            </a:r>
            <a:r>
              <a:rPr lang="fr-FR" b="1" dirty="0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git push</a:t>
            </a:r>
          </a:p>
          <a:p>
            <a:pPr lvl="1"/>
            <a:r>
              <a:rPr lang="fr-FR" dirty="0" smtClean="0"/>
              <a:t>Réception : </a:t>
            </a:r>
            <a:r>
              <a:rPr lang="fr-FR" b="1" dirty="0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fr-FR" b="1" dirty="0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pull</a:t>
            </a:r>
            <a:r>
              <a:rPr lang="fr-FR" dirty="0" smtClean="0"/>
              <a:t> = </a:t>
            </a:r>
            <a:r>
              <a:rPr lang="fr-FR" b="1" dirty="0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fr-FR" b="1" dirty="0" err="1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fetch</a:t>
            </a:r>
            <a:r>
              <a:rPr lang="fr-FR" b="1" dirty="0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&amp;&amp; git </a:t>
            </a:r>
            <a:r>
              <a:rPr lang="fr-FR" b="1" dirty="0" err="1" smtClean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merge</a:t>
            </a:r>
            <a:endParaRPr lang="fr-FR" b="1" dirty="0" smtClean="0">
              <a:ln>
                <a:solidFill>
                  <a:schemeClr val="tx2">
                    <a:lumMod val="25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GitHub - Synchronisation</a:t>
            </a:r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74</TotalTime>
  <Words>234</Words>
  <Application>Microsoft Office PowerPoint</Application>
  <PresentationFormat>Affichage à l'écran (4:3)</PresentationFormat>
  <Paragraphs>77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Papier</vt:lpstr>
      <vt:lpstr>Atelier GIT + GitHub</vt:lpstr>
      <vt:lpstr>Sommaire</vt:lpstr>
      <vt:lpstr>Non Traités</vt:lpstr>
      <vt:lpstr>Git - Installation</vt:lpstr>
      <vt:lpstr>Git - Installation</vt:lpstr>
      <vt:lpstr>Git – Versionning local</vt:lpstr>
      <vt:lpstr>Git – Commandes Essentielles</vt:lpstr>
      <vt:lpstr>GitHub - Configuration</vt:lpstr>
      <vt:lpstr>GitHub - Synchronisation</vt:lpstr>
      <vt:lpstr>GitHub – Authentification par Clefs</vt:lpstr>
      <vt:lpstr>GitHub - Contribuer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aert</dc:creator>
  <cp:lastModifiedBy>aert</cp:lastModifiedBy>
  <cp:revision>47</cp:revision>
  <dcterms:created xsi:type="dcterms:W3CDTF">2014-02-28T19:13:48Z</dcterms:created>
  <dcterms:modified xsi:type="dcterms:W3CDTF">2014-02-28T20:28:05Z</dcterms:modified>
</cp:coreProperties>
</file>