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F4EA5-5939-466F-8856-2FAD1E629F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F7E9D9-BCF1-41F9-969E-62E3FC3C4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B4FC0-2E7F-4C00-BC22-FC5C9463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F60D-1F98-4334-93F2-4BED1598808C}" type="datetimeFigureOut">
              <a:rPr lang="nl-BE" smtClean="0"/>
              <a:t>22/11/2019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11C61-ACEC-43C9-B9DC-2653EF2DB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75D0E-D7A0-4366-B3CC-DC5F28C6A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8AAE-1CDC-488F-9831-FD32CB37B8D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19043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00808-EAE0-49D4-87BE-62A88D5CB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A2A8C-15DC-4A2C-9902-15E82D789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70A49-384E-448B-8D46-49251FCC7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F60D-1F98-4334-93F2-4BED1598808C}" type="datetimeFigureOut">
              <a:rPr lang="nl-BE" smtClean="0"/>
              <a:t>22/11/2019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80114-E921-4418-B62C-8658A9C9F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3F715-304F-418B-87EA-C3ECCD5F6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8AAE-1CDC-488F-9831-FD32CB37B8D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05670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4046A2-4F57-4C0B-859F-5761B9E84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D86A7D-3A73-4559-856F-3B10F8492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66873-D972-4708-92E1-FA42BA073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F60D-1F98-4334-93F2-4BED1598808C}" type="datetimeFigureOut">
              <a:rPr lang="nl-BE" smtClean="0"/>
              <a:t>22/11/2019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41DF6-CAA1-49ED-8EC8-C46D7795F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F1DDF-198F-4CD6-B229-F0AD503FB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8AAE-1CDC-488F-9831-FD32CB37B8D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8076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638C0-654F-4410-95D3-985DD49EA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91C9F-0116-4313-B71D-08C98EDE5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DBC80-8892-4E6C-8280-AF86B362E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F60D-1F98-4334-93F2-4BED1598808C}" type="datetimeFigureOut">
              <a:rPr lang="nl-BE" smtClean="0"/>
              <a:t>22/11/2019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762E5-7469-4D8E-9357-75C0BE3B8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18708-DEF7-4C94-B0C1-886E0C90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8AAE-1CDC-488F-9831-FD32CB37B8D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11482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0D91D-E8BB-4717-A44D-8FF64AFA8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463138-8714-4F08-BA98-8F8E872FF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8C438-0C6D-46C0-842C-D4C4316EE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F60D-1F98-4334-93F2-4BED1598808C}" type="datetimeFigureOut">
              <a:rPr lang="nl-BE" smtClean="0"/>
              <a:t>22/11/2019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19E18-1DAF-418B-849B-74288EE5B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823118-5E97-416C-AD55-184149D3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8AAE-1CDC-488F-9831-FD32CB37B8D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1772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77A96-2E9D-46CF-8DE7-92F77F9AA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33704-DD6C-43F2-A67A-3E29275F0C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515BCB-A7C5-4A93-8A66-5F4A102AB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535F6B-7ED7-490F-8638-271A3A37B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F60D-1F98-4334-93F2-4BED1598808C}" type="datetimeFigureOut">
              <a:rPr lang="nl-BE" smtClean="0"/>
              <a:t>22/11/2019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580EB-6308-4DED-AA89-45D4A237F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059A6E-1625-4CD4-9322-36FCC4032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8AAE-1CDC-488F-9831-FD32CB37B8D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84578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31658-EEAA-4D13-B0AF-ACF88A870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2C2A12-7D56-4D86-9AB0-4C468BF78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044F80-AF22-4CE7-B943-ABEB635F6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14D3FD-4D00-4816-9D8B-D07D1B884D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39CC71-5AA3-484D-BD90-0BD5817E2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7E168B-9A3C-4418-A76A-21CC26888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F60D-1F98-4334-93F2-4BED1598808C}" type="datetimeFigureOut">
              <a:rPr lang="nl-BE" smtClean="0"/>
              <a:t>22/11/2019</a:t>
            </a:fld>
            <a:endParaRPr lang="nl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CA239A-3256-4FCD-B642-3A427B72A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82F4DF-B031-4238-8754-B306012BC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8AAE-1CDC-488F-9831-FD32CB37B8D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2217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5BD1-C496-4F3E-BBC9-F2EF0B541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3DD240-1770-4ED3-A681-196D7BF5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F60D-1F98-4334-93F2-4BED1598808C}" type="datetimeFigureOut">
              <a:rPr lang="nl-BE" smtClean="0"/>
              <a:t>22/11/2019</a:t>
            </a:fld>
            <a:endParaRPr lang="nl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5B3E90-3C24-4A6E-9963-0DBC6E83D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D72F66-C9E6-42E9-99C9-F6896CEE9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8AAE-1CDC-488F-9831-FD32CB37B8D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03573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20565D-20AE-4D98-BE90-BA7CF1304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F60D-1F98-4334-93F2-4BED1598808C}" type="datetimeFigureOut">
              <a:rPr lang="nl-BE" smtClean="0"/>
              <a:t>22/11/2019</a:t>
            </a:fld>
            <a:endParaRPr lang="nl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F732A4-5282-4084-AD65-4E8719246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3DA47-1165-4B53-8021-6564C5406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8AAE-1CDC-488F-9831-FD32CB37B8D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26302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53C68-8B2E-4FDB-8C5B-41C8A5029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55055-CAB6-476D-A8EC-3CA6394C9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75666A-CD01-41AA-BEAB-5189B4C07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EB7B62-717A-413A-AAA9-93266C4CB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F60D-1F98-4334-93F2-4BED1598808C}" type="datetimeFigureOut">
              <a:rPr lang="nl-BE" smtClean="0"/>
              <a:t>22/11/2019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248CAB-02E9-42B7-9801-16739E167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709AB-28A1-4951-9492-D351269A8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8AAE-1CDC-488F-9831-FD32CB37B8D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310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B184A-7063-41DF-AF4B-5328924B8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805412-F5B5-472E-B029-6826E68785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B270E-1FC2-4A08-B8D2-EC6A7494F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356C3A-20B0-41F3-96B5-DA3800C40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4F60D-1F98-4334-93F2-4BED1598808C}" type="datetimeFigureOut">
              <a:rPr lang="nl-BE" smtClean="0"/>
              <a:t>22/11/2019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A04B7F-8832-4ECC-9317-75AA1BCA7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3F0BFA-544A-4A31-984C-1C4274451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F8AAE-1CDC-488F-9831-FD32CB37B8D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7660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5DF537-A851-4ACC-AB6D-CD319D229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905E72-1F68-4011-A17D-808902AAB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13305-4933-4F3F-9E9B-0DBBC1A0F9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4F60D-1F98-4334-93F2-4BED1598808C}" type="datetimeFigureOut">
              <a:rPr lang="nl-BE" smtClean="0"/>
              <a:t>22/11/2019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4989A-7537-4D5C-9672-E28B6AE43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2BF66-4CE7-443D-BEA7-806438FC8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F8AAE-1CDC-488F-9831-FD32CB37B8D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0819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EC170CA-285F-4215-AE99-9719CB18A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191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B878D90-E12A-4D8C-B0C1-AD4B212AD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738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34BD9FD-806B-4071-A80B-686BAF52D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616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8C60A26-F170-4898-91D5-1688965AD4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206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Saeed Abdu Rahiman XXX</dc:creator>
  <cp:lastModifiedBy>Saeed Abdu Rahiman XXX</cp:lastModifiedBy>
  <cp:revision>1</cp:revision>
  <dcterms:created xsi:type="dcterms:W3CDTF">2019-11-22T12:28:24Z</dcterms:created>
  <dcterms:modified xsi:type="dcterms:W3CDTF">2019-11-22T12:28:36Z</dcterms:modified>
</cp:coreProperties>
</file>