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Signal processing using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Manuela Leal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Andres Rubiano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862CF-8F20-4A44-C973-73745DF3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Filtering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983D0-8EE7-E450-A57A-32E7BC3B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346344"/>
            <a:ext cx="6973888" cy="416689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B81A-72C1-E181-2950-EB5CF0E5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3" y="3803406"/>
            <a:ext cx="3565525" cy="228941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7763-9109-0330-DF83-A375DC3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83B5-752B-DE66-D1EB-D64EFAC9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C7C3-A64B-B6C2-7F9D-3FA7B98D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82698B-A60C-8C24-CF8C-75E5CAD7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Filtering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13295C-6B46-D6E0-589F-AC06802B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712815"/>
            <a:ext cx="7345363" cy="343395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142C-85B5-AD46-24E8-867A654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9732-2379-3426-9CB0-F138BF98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75EA-E1BA-F58E-915E-40F14507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0FF-1901-86EA-D693-96128604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480426" cy="1096060"/>
          </a:xfrm>
        </p:spPr>
        <p:txBody>
          <a:bodyPr/>
          <a:lstStyle/>
          <a:p>
            <a:r>
              <a:rPr lang="en-US" dirty="0"/>
              <a:t>Tikhonov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68F0-E231-6E27-52CC-A4140D2B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D7F9-ED69-E559-E512-8FB92D4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4212-AEE6-1213-CED4-20720575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599B3-8A38-127F-2436-2B28C609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1715259"/>
            <a:ext cx="8166632" cy="34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1937-D985-9417-0B6C-B3FA3E5E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06748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F3BF6-8A05-AE90-5F05-151F7D6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9942-6D74-FE48-F841-912109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ED03-C8ED-4E89-C1AF-CEA7787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D6509-07EC-B7AB-6726-CB5AEE56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1752388"/>
            <a:ext cx="679227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8F939-AA46-D0EA-FD22-ACC130E3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400"/>
              <a:t>Matrix form of regularization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B85652D-040B-EB2C-A06A-55D04C4B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1017A-906B-3AE8-9196-D4D0B445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905630"/>
            <a:ext cx="7345363" cy="304832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24AE-B2EC-0C4F-E5FA-376E3713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70A-6CA2-3185-F060-DFAF502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2ED7-EBC9-7BA0-FF45-6BA8E3E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8B8E-661B-702D-1138-454E8F1A3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019860"/>
          </a:xfrm>
        </p:spPr>
        <p:txBody>
          <a:bodyPr/>
          <a:lstStyle/>
          <a:p>
            <a:r>
              <a:rPr lang="en-US" dirty="0"/>
              <a:t>Use explicit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8B2D-CCAD-ACD5-A777-3818FB41E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35F-6EF6-DA06-539C-9A77FD01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C6C8-D023-034E-9470-C3D0D7BE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8773-3991-8080-3087-52F3F5C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6083E-BF5A-0B2A-4A56-2B52476C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2544430"/>
            <a:ext cx="8381201" cy="270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34F91-84D0-F0E5-4548-25E5F2FA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7" y="1691588"/>
            <a:ext cx="8381201" cy="8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0945-7C9A-C094-7921-9FD8786EB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a noisily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6437-374C-D2E0-8B7B-5797D5FED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0CB1-12B5-2986-D5DB-7D6BDE9F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3933-B5BB-F3B9-8E4C-740DD6F1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FBEE-865B-FD50-2949-26BE7380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4687A-6288-320A-208F-24F64019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344288"/>
            <a:ext cx="8408977" cy="2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7278A-90D2-107C-1019-2EE45290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Solution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2F92777-B701-3D46-EEDE-A4671C74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0CE1E-5CA1-BDBE-7750-03D05A4D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676088"/>
            <a:ext cx="7345363" cy="350741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C041-4BA4-3FCE-08F7-B240C35B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8FBF-43A2-EA45-0A8A-7DDC0E01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D7EE-0A6C-E284-4FDA-8E53F54C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7D288-54D5-9E8B-2CFF-C3196A00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DEC40-2DC1-7F73-F664-D7181AE6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1D488-4554-22B7-6399-65275C95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0"/>
            <a:ext cx="12192000" cy="371855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19CC-A1B7-F6CA-064A-9C1C07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C1EF-096A-32BE-5753-0633D40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8CC4-F746-C814-4F3E-C74278A5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591A-D093-AA64-73B2-3FFDC914A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4AA6-584E-B6FB-FA31-522517A7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48E8-4FED-C236-D916-40E550A4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A4FB-8C46-DC06-AC52-FAE144F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1882-67E5-5009-28B7-1060DF99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9EDFC-7BE9-4780-77A1-218DD501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1546718"/>
            <a:ext cx="8425696" cy="3168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1D6B9C-2357-A759-D858-73093244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4590734"/>
            <a:ext cx="8425696" cy="16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9BC27A-62C2-1FE0-3701-A1CD457C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759D71F-CFA2-BE29-8746-3DD16ECB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2649349"/>
            <a:ext cx="7345363" cy="156088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4FAD-DA8D-F9D9-7032-6600A4D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5093-30A4-85DC-E35C-6DA86B6A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9BCC-EF17-A352-4AF7-C5C15549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519-FA7F-FB13-BC40-1F401A1DC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B9341-BC33-6265-9F23-790D706D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12973"/>
            <a:ext cx="6973888" cy="3033640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8" name="Oval 1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CFCF-59F9-B18D-7B35-AD560B78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4CDD-7D5D-BCEE-19AE-2986A57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CD1B-716D-E680-A4B1-5CF14861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8D9-C72F-DF29-B65B-5F0C95B7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7" y="471169"/>
            <a:ext cx="8281987" cy="2158509"/>
          </a:xfrm>
        </p:spPr>
        <p:txBody>
          <a:bodyPr/>
          <a:lstStyle/>
          <a:p>
            <a:r>
              <a:rPr lang="en-US" dirty="0"/>
              <a:t>Example of a graph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996C-C17A-70DB-D132-52259C0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52EF-27EB-389D-3CCB-415EC0B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907A-5534-BBE6-3F62-1550479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4740B-3237-2064-3264-FF1A57F5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82" y="2629678"/>
            <a:ext cx="7582715" cy="34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79771-3D05-1BD4-16E3-ED02195A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Problem: Noise in signals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986D7-153F-26E5-8E2D-EC8B000D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8" y="2083435"/>
            <a:ext cx="9657804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1404-B153-94AC-A378-C32D0755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AA7F-4576-31C9-418A-C84B3D1F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CB08-E572-D2D7-12C7-53B6A546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AB455C-08A5-3792-A35E-31595183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806807"/>
            <a:ext cx="8300227" cy="3327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772EA1-FDEA-A88B-D088-20D32D43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077010"/>
          </a:xfrm>
        </p:spPr>
        <p:txBody>
          <a:bodyPr/>
          <a:lstStyle/>
          <a:p>
            <a:r>
              <a:rPr lang="en-US" dirty="0"/>
              <a:t>The Fourier Transform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806F-23E9-D334-998E-AC5904E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F8DB-D3B1-320F-3601-8D88376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A2F6-2238-BCE2-8460-35DEB35B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00A77-A431-36CB-7D67-BEB9A3AC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507011"/>
            <a:ext cx="8300227" cy="19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24066A-B353-CDC9-9139-2B8E1AEC1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Weighted graphs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3D5ECC8-34BE-F9ED-438C-F89E5D13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171095"/>
            <a:ext cx="7345363" cy="451739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42E4-F140-20B1-45F2-2696A7C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DE15-B174-0BAA-3D7A-68A3A9F2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Graph Laplacian operator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F687F-A574-00AA-2F00-37C3EFD4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869386"/>
            <a:ext cx="6973888" cy="3120814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D339-25DF-C7E9-04D3-ADE006C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979D-766D-28F9-F0D7-DB8D3509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A5B4-636D-B995-6A2B-13B3ABE6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8539CD-93FA-9ABE-B3BF-013474BA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Graph Fourier transform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86F7C9C-D55F-C6D3-8AEF-E25BA454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2098446"/>
            <a:ext cx="7345363" cy="266269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9E01-2069-0A79-431F-C278951D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FEF-6C42-D19C-1205-9AF2A2D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E16F-D5F0-886B-3D13-4AD8DD2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09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{164B6622-0319-49FB-A05F-F9BEECDC14C9}tf33713516_win32</Template>
  <TotalTime>31</TotalTime>
  <Words>222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Signal processing using graphs</vt:lpstr>
      <vt:lpstr>Introduction</vt:lpstr>
      <vt:lpstr>Graphs</vt:lpstr>
      <vt:lpstr>Example of a graph signal</vt:lpstr>
      <vt:lpstr>Problem: Noise in signals</vt:lpstr>
      <vt:lpstr>The Fourier Transform</vt:lpstr>
      <vt:lpstr>Weighted graphs</vt:lpstr>
      <vt:lpstr>Graph Laplacian operator</vt:lpstr>
      <vt:lpstr>Graph Fourier transform</vt:lpstr>
      <vt:lpstr>Filtering</vt:lpstr>
      <vt:lpstr>Filtering</vt:lpstr>
      <vt:lpstr>Tikhonov regularization</vt:lpstr>
      <vt:lpstr>Example</vt:lpstr>
      <vt:lpstr>Matrix form of regularization</vt:lpstr>
      <vt:lpstr>Use explicit solution</vt:lpstr>
      <vt:lpstr>Input a noisily image</vt:lpstr>
      <vt:lpstr>Solution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using graphs</dc:title>
  <dc:creator>Andres Eduardo Rubiano Martinez</dc:creator>
  <cp:lastModifiedBy>Andres Eduardo Rubiano Martinez</cp:lastModifiedBy>
  <cp:revision>2</cp:revision>
  <dcterms:created xsi:type="dcterms:W3CDTF">2022-06-28T04:20:17Z</dcterms:created>
  <dcterms:modified xsi:type="dcterms:W3CDTF">2022-06-29T03:32:59Z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