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Signal processing using graphs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Manuela Leal</a:t>
            </a:r>
          </a:p>
          <a:p>
            <a:r>
              <a:rPr lang="en-US" dirty="0"/>
              <a:t>Andres Rubiano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27A-62C2-1FE0-3701-A1CD457C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92461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4FAD-DA8D-F9D9-7032-6600A4D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5093-30A4-85DC-E35C-6DA86B6A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9BCC-EF17-A352-4AF7-C5C15549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9D71F-CFA2-BE29-8746-3DD16ECB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84" y="2137385"/>
            <a:ext cx="8290492" cy="17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7519-FA7F-FB13-BC40-1F401A1DC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115687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CFCF-59F9-B18D-7B35-AD560B78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4CDD-7D5D-BCEE-19AE-2986A57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CD1B-716D-E680-A4B1-5CF14861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B9341-BC33-6265-9F23-790D706D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1571453"/>
            <a:ext cx="8527503" cy="37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3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8D9-C72F-DF29-B65B-5F0C95B7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7" y="471169"/>
            <a:ext cx="8281987" cy="2158509"/>
          </a:xfrm>
        </p:spPr>
        <p:txBody>
          <a:bodyPr/>
          <a:lstStyle/>
          <a:p>
            <a:r>
              <a:rPr lang="en-US" dirty="0"/>
              <a:t>Example of a graph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996C-C17A-70DB-D132-52259C0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52EF-27EB-389D-3CCB-415EC0B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907A-5534-BBE6-3F62-1550479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4740B-3237-2064-3264-FF1A57F5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82" y="2629678"/>
            <a:ext cx="7582715" cy="34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9771-3D05-1BD4-16E3-ED02195A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943785"/>
          </a:xfrm>
        </p:spPr>
        <p:txBody>
          <a:bodyPr/>
          <a:lstStyle/>
          <a:p>
            <a:r>
              <a:rPr lang="en-US" dirty="0"/>
              <a:t>Problem: Noise in 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1404-B153-94AC-A378-C32D0755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AA7F-4576-31C9-418A-C84B3D1F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CB08-E572-D2D7-12C7-53B6A546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986D7-153F-26E5-8E2D-EC8B000D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333625"/>
            <a:ext cx="8362148" cy="36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AB455C-08A5-3792-A35E-31595183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806807"/>
            <a:ext cx="8300227" cy="3327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772EA1-FDEA-A88B-D088-20D32D43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077010"/>
          </a:xfrm>
        </p:spPr>
        <p:txBody>
          <a:bodyPr/>
          <a:lstStyle/>
          <a:p>
            <a:r>
              <a:rPr lang="en-US" dirty="0"/>
              <a:t>The Fourier Transform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806F-23E9-D334-998E-AC5904E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F8DB-D3B1-320F-3601-8D88376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A2F6-2238-BCE2-8460-35DEB35B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00A77-A431-36CB-7D67-BEB9A3AC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507011"/>
            <a:ext cx="8300227" cy="19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066A-B353-CDC9-9139-2B8E1AEC1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010335"/>
          </a:xfrm>
        </p:spPr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42E4-F140-20B1-45F2-2696A7C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D5ECC8-34BE-F9ED-438C-F89E5D13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1400175"/>
            <a:ext cx="8108951" cy="49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DE15-B174-0BAA-3D7A-68A3A9F2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039035"/>
          </a:xfrm>
        </p:spPr>
        <p:txBody>
          <a:bodyPr/>
          <a:lstStyle/>
          <a:p>
            <a:r>
              <a:rPr lang="en-US" dirty="0"/>
              <a:t>Graph Laplacian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D339-25DF-C7E9-04D3-ADE006C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979D-766D-28F9-F0D7-DB8D3509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A5B4-636D-B995-6A2B-13B3ABE6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F687F-A574-00AA-2F00-37C3EFD4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428875"/>
            <a:ext cx="7992258" cy="35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39CD-93FA-9ABE-B3BF-013474BA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924735"/>
          </a:xfrm>
        </p:spPr>
        <p:txBody>
          <a:bodyPr/>
          <a:lstStyle/>
          <a:p>
            <a:r>
              <a:rPr lang="en-US" dirty="0"/>
              <a:t>Graph Fourier transform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9E01-2069-0A79-431F-C278951D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FEF-6C42-D19C-1205-9AF2A2D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E16F-D5F0-886B-3D13-4AD8DD2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F7C9C-D55F-C6D3-8AEF-E25BA454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314575"/>
            <a:ext cx="8540903" cy="3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09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{164B6622-0319-49FB-A05F-F9BEECDC14C9}tf33713516_win32</Template>
  <TotalTime>19</TotalTime>
  <Words>103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Signal processing using graphs</vt:lpstr>
      <vt:lpstr>Introduction</vt:lpstr>
      <vt:lpstr>Graphs</vt:lpstr>
      <vt:lpstr>Example of a graph signal</vt:lpstr>
      <vt:lpstr>Problem: Noise in signals</vt:lpstr>
      <vt:lpstr>The Fourier Transform</vt:lpstr>
      <vt:lpstr>Weighted graphs</vt:lpstr>
      <vt:lpstr>Graph Laplacian operator</vt:lpstr>
      <vt:lpstr>Graph 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using graphs</dc:title>
  <dc:creator>Andres Eduardo Rubiano Martinez</dc:creator>
  <cp:lastModifiedBy>Andres Eduardo Rubiano Martinez</cp:lastModifiedBy>
  <cp:revision>1</cp:revision>
  <dcterms:created xsi:type="dcterms:W3CDTF">2022-06-28T04:20:17Z</dcterms:created>
  <dcterms:modified xsi:type="dcterms:W3CDTF">2022-06-28T04:40:03Z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