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5" r:id="rId2"/>
    <p:sldId id="336" r:id="rId3"/>
    <p:sldId id="368" r:id="rId4"/>
    <p:sldId id="369" r:id="rId5"/>
    <p:sldId id="371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3" autoAdjust="0"/>
    <p:restoredTop sz="94646"/>
  </p:normalViewPr>
  <p:slideViewPr>
    <p:cSldViewPr>
      <p:cViewPr varScale="1">
        <p:scale>
          <a:sx n="70" d="100"/>
          <a:sy n="70" d="100"/>
        </p:scale>
        <p:origin x="12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4498-86A4-4FB3-B857-52C76705F4AC}" type="datetimeFigureOut">
              <a:rPr lang="es-CO" smtClean="0"/>
              <a:pPr/>
              <a:t>1/10/2019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55F34-A085-4D4A-B8B3-9972F9BC6F0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2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2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5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51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4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1/10/2019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08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1/10/2019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98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1/10/2019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3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1/10/2019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66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1/10/2019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13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1/10/2019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097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1/10/2019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8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1/10/2019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083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1/10/2019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13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1/10/2019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411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1/10/2019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56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34E27-73A6-4DC7-A6F8-418FCC4E1301}" type="datetimeFigureOut">
              <a:rPr lang="es-CO" smtClean="0"/>
              <a:pPr/>
              <a:t>1/10/2019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98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2838"/>
            <a:ext cx="9143999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1244595"/>
            <a:ext cx="7958166" cy="1470025"/>
          </a:xfrm>
        </p:spPr>
        <p:txBody>
          <a:bodyPr>
            <a:noAutofit/>
          </a:bodyPr>
          <a:lstStyle/>
          <a:p>
            <a:r>
              <a:rPr lang="es-CO" sz="3600" dirty="0" smtClean="0">
                <a:solidFill>
                  <a:schemeClr val="bg1"/>
                </a:solidFill>
                <a:latin typeface="Gandhi Sans" pitchFamily="50" charset="0"/>
              </a:rPr>
              <a:t>TITULO DEL PROYECTO</a:t>
            </a:r>
            <a:endParaRPr lang="es-CO" sz="2000" dirty="0">
              <a:solidFill>
                <a:schemeClr val="bg1"/>
              </a:solidFill>
              <a:latin typeface="Gandhi Sans" pitchFamily="50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071810"/>
            <a:ext cx="6400800" cy="1038220"/>
          </a:xfrm>
        </p:spPr>
        <p:txBody>
          <a:bodyPr>
            <a:normAutofit/>
          </a:bodyPr>
          <a:lstStyle/>
          <a:p>
            <a:r>
              <a:rPr lang="es-CO" sz="3600" b="1" dirty="0" smtClean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Autores</a:t>
            </a:r>
            <a:endParaRPr lang="es-CO" sz="3600" b="1" dirty="0">
              <a:solidFill>
                <a:schemeClr val="bg1">
                  <a:lumMod val="75000"/>
                </a:schemeClr>
              </a:solidFill>
              <a:latin typeface="Gandhi Sans" pitchFamily="50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 r="9177"/>
          <a:stretch>
            <a:fillRect/>
          </a:stretch>
        </p:blipFill>
        <p:spPr bwMode="auto">
          <a:xfrm>
            <a:off x="0" y="6505575"/>
            <a:ext cx="9144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 r="9091" b="16666"/>
          <a:stretch>
            <a:fillRect/>
          </a:stretch>
        </p:blipFill>
        <p:spPr bwMode="auto">
          <a:xfrm>
            <a:off x="0" y="4714884"/>
            <a:ext cx="9144000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5077319"/>
            <a:ext cx="3024032" cy="13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 smtClean="0">
                <a:latin typeface="Albertus" pitchFamily="34" charset="0"/>
              </a:rPr>
              <a:t>Problema a resolver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 smtClean="0">
                <a:latin typeface="Albertus" pitchFamily="34" charset="0"/>
              </a:rPr>
              <a:t>Requerimientos funcionales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9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 smtClean="0">
                <a:latin typeface="Albertus" pitchFamily="34" charset="0"/>
              </a:rPr>
              <a:t>Uso </a:t>
            </a:r>
            <a:r>
              <a:rPr lang="es-CO" sz="2400" b="1" dirty="0" smtClean="0"/>
              <a:t>de </a:t>
            </a:r>
            <a:r>
              <a:rPr lang="es-CO" sz="2400" b="1" dirty="0"/>
              <a:t>estructuras de datos en la solución del problema a resolver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400" b="1" dirty="0"/>
              <a:t>Pruebas y análisis comparativo del uso de las estructuras de datos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</TotalTime>
  <Words>36</Words>
  <Application>Microsoft Office PowerPoint</Application>
  <PresentationFormat>Presentación en pantalla (4:3)</PresentationFormat>
  <Paragraphs>10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Albertus</vt:lpstr>
      <vt:lpstr>Arial</vt:lpstr>
      <vt:lpstr>Calibri</vt:lpstr>
      <vt:lpstr>Gandhi Sans</vt:lpstr>
      <vt:lpstr>Tema de Office</vt:lpstr>
      <vt:lpstr>TITULO DEL PROYECTO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 de Calidad</dc:creator>
  <cp:lastModifiedBy>USUARIO</cp:lastModifiedBy>
  <cp:revision>200</cp:revision>
  <dcterms:created xsi:type="dcterms:W3CDTF">2015-02-19T15:34:11Z</dcterms:created>
  <dcterms:modified xsi:type="dcterms:W3CDTF">2019-10-01T17:19:03Z</dcterms:modified>
</cp:coreProperties>
</file>