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0" r:id="rId9"/>
    <p:sldId id="268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  <a:srgbClr val="6EBA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0677C9-D020-4822-89AA-28761A2093FF}" type="doc">
      <dgm:prSet loTypeId="urn:microsoft.com/office/officeart/2005/8/layout/hList1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hr-HR"/>
        </a:p>
      </dgm:t>
    </dgm:pt>
    <dgm:pt modelId="{38EC8795-671F-4AF7-82AB-AA0FB8E8B0F5}">
      <dgm:prSet phldrT="[Tekst]" custT="1"/>
      <dgm:spPr/>
      <dgm:t>
        <a:bodyPr/>
        <a:lstStyle/>
        <a:p>
          <a:r>
            <a:rPr lang="hr-HR" sz="2400" dirty="0"/>
            <a:t>vlasnik sustava</a:t>
          </a:r>
        </a:p>
      </dgm:t>
    </dgm:pt>
    <dgm:pt modelId="{7CA7FF0B-F4A1-4D47-ADB8-675C7D340EE5}" type="parTrans" cxnId="{7D9EE29D-AD74-4FCC-BCCE-FD2DDD9DC08E}">
      <dgm:prSet/>
      <dgm:spPr/>
      <dgm:t>
        <a:bodyPr/>
        <a:lstStyle/>
        <a:p>
          <a:endParaRPr lang="hr-HR"/>
        </a:p>
      </dgm:t>
    </dgm:pt>
    <dgm:pt modelId="{BE0DBABF-411D-4E01-B747-7B1EC5EF3D73}" type="sibTrans" cxnId="{7D9EE29D-AD74-4FCC-BCCE-FD2DDD9DC08E}">
      <dgm:prSet/>
      <dgm:spPr/>
      <dgm:t>
        <a:bodyPr/>
        <a:lstStyle/>
        <a:p>
          <a:endParaRPr lang="hr-HR"/>
        </a:p>
      </dgm:t>
    </dgm:pt>
    <dgm:pt modelId="{57E60B72-5780-49DA-AD49-58F7433A29B3}">
      <dgm:prSet phldrT="[Tekst]"/>
      <dgm:spPr/>
      <dgm:t>
        <a:bodyPr/>
        <a:lstStyle/>
        <a:p>
          <a:pPr>
            <a:lnSpc>
              <a:spcPct val="100000"/>
            </a:lnSpc>
          </a:pPr>
          <a:r>
            <a:rPr lang="hr-HR" dirty="0"/>
            <a:t>definirati i dodijeliti uslužne djelatnosti</a:t>
          </a:r>
        </a:p>
      </dgm:t>
    </dgm:pt>
    <dgm:pt modelId="{6602B063-17EB-4973-8D2F-763C4C79B66C}" type="parTrans" cxnId="{042C14F8-4A8E-4FA3-9D53-B7021F21F557}">
      <dgm:prSet/>
      <dgm:spPr/>
      <dgm:t>
        <a:bodyPr/>
        <a:lstStyle/>
        <a:p>
          <a:endParaRPr lang="hr-HR"/>
        </a:p>
      </dgm:t>
    </dgm:pt>
    <dgm:pt modelId="{7F43D5D9-F786-4A6B-B47D-4161BCC49471}" type="sibTrans" cxnId="{042C14F8-4A8E-4FA3-9D53-B7021F21F557}">
      <dgm:prSet/>
      <dgm:spPr/>
      <dgm:t>
        <a:bodyPr/>
        <a:lstStyle/>
        <a:p>
          <a:endParaRPr lang="hr-HR"/>
        </a:p>
      </dgm:t>
    </dgm:pt>
    <dgm:pt modelId="{41AD9F41-05F5-477D-8B3B-1452878DD055}">
      <dgm:prSet phldrT="[Tekst]"/>
      <dgm:spPr/>
      <dgm:t>
        <a:bodyPr/>
        <a:lstStyle/>
        <a:p>
          <a:pPr>
            <a:lnSpc>
              <a:spcPct val="100000"/>
            </a:lnSpc>
          </a:pPr>
          <a:r>
            <a:rPr lang="hr-HR" dirty="0"/>
            <a:t>registrirati zaposlenike</a:t>
          </a:r>
        </a:p>
      </dgm:t>
    </dgm:pt>
    <dgm:pt modelId="{81598DAD-9EA3-4600-9501-AC864C95F4F5}" type="parTrans" cxnId="{214544E4-776A-4D86-85D9-C6028AA64CC7}">
      <dgm:prSet/>
      <dgm:spPr/>
      <dgm:t>
        <a:bodyPr/>
        <a:lstStyle/>
        <a:p>
          <a:endParaRPr lang="hr-HR"/>
        </a:p>
      </dgm:t>
    </dgm:pt>
    <dgm:pt modelId="{CF547704-44C7-43C3-9C4E-144646F025A5}" type="sibTrans" cxnId="{214544E4-776A-4D86-85D9-C6028AA64CC7}">
      <dgm:prSet/>
      <dgm:spPr/>
      <dgm:t>
        <a:bodyPr/>
        <a:lstStyle/>
        <a:p>
          <a:endParaRPr lang="hr-HR"/>
        </a:p>
      </dgm:t>
    </dgm:pt>
    <dgm:pt modelId="{24024958-6792-4848-829E-01D02E0B50FE}">
      <dgm:prSet phldrT="[Tekst]" custT="1"/>
      <dgm:spPr/>
      <dgm:t>
        <a:bodyPr/>
        <a:lstStyle/>
        <a:p>
          <a:r>
            <a:rPr lang="hr-HR" sz="2400" dirty="0"/>
            <a:t>voditelji grupa</a:t>
          </a:r>
        </a:p>
      </dgm:t>
    </dgm:pt>
    <dgm:pt modelId="{253BA933-25C6-4C65-BDB4-454CD482918D}" type="parTrans" cxnId="{6CAEDDDF-20CE-4394-9F0D-6FBC224C3FB9}">
      <dgm:prSet/>
      <dgm:spPr/>
      <dgm:t>
        <a:bodyPr/>
        <a:lstStyle/>
        <a:p>
          <a:endParaRPr lang="hr-HR"/>
        </a:p>
      </dgm:t>
    </dgm:pt>
    <dgm:pt modelId="{6F1CDCD4-5A7B-4A35-935A-7F611BE8372C}" type="sibTrans" cxnId="{6CAEDDDF-20CE-4394-9F0D-6FBC224C3FB9}">
      <dgm:prSet/>
      <dgm:spPr/>
      <dgm:t>
        <a:bodyPr/>
        <a:lstStyle/>
        <a:p>
          <a:endParaRPr lang="hr-HR"/>
        </a:p>
      </dgm:t>
    </dgm:pt>
    <dgm:pt modelId="{56B120D0-5F85-4C27-9CC1-26F379A149D1}">
      <dgm:prSet phldrT="[Tekst]"/>
      <dgm:spPr/>
      <dgm:t>
        <a:bodyPr/>
        <a:lstStyle/>
        <a:p>
          <a:r>
            <a:rPr lang="hr-HR" dirty="0"/>
            <a:t>definirati i dodijeliti zadatke</a:t>
          </a:r>
        </a:p>
      </dgm:t>
    </dgm:pt>
    <dgm:pt modelId="{14CBBDBC-E6AD-4B26-B73F-319557F40F93}" type="parTrans" cxnId="{2A5B7BA1-E1DD-4FE9-8E7E-0D4B47AFDACF}">
      <dgm:prSet/>
      <dgm:spPr/>
      <dgm:t>
        <a:bodyPr/>
        <a:lstStyle/>
        <a:p>
          <a:endParaRPr lang="hr-HR"/>
        </a:p>
      </dgm:t>
    </dgm:pt>
    <dgm:pt modelId="{621B5112-DDBE-424F-8845-1FDE26A6E86B}" type="sibTrans" cxnId="{2A5B7BA1-E1DD-4FE9-8E7E-0D4B47AFDACF}">
      <dgm:prSet/>
      <dgm:spPr/>
      <dgm:t>
        <a:bodyPr/>
        <a:lstStyle/>
        <a:p>
          <a:endParaRPr lang="hr-HR"/>
        </a:p>
      </dgm:t>
    </dgm:pt>
    <dgm:pt modelId="{064852F7-04E4-40D7-AD2E-DCE2E78B05AF}">
      <dgm:prSet phldrT="[Tekst]"/>
      <dgm:spPr/>
      <dgm:t>
        <a:bodyPr/>
        <a:lstStyle/>
        <a:p>
          <a:r>
            <a:rPr lang="hr-HR" dirty="0"/>
            <a:t>Pregledati podatke za sebe i svoju grupu</a:t>
          </a:r>
        </a:p>
      </dgm:t>
    </dgm:pt>
    <dgm:pt modelId="{B71BB79D-B322-481D-941A-FDB1E8BD060D}" type="parTrans" cxnId="{8B684FB7-4979-438E-9AC3-2FFD4C7777D9}">
      <dgm:prSet/>
      <dgm:spPr/>
      <dgm:t>
        <a:bodyPr/>
        <a:lstStyle/>
        <a:p>
          <a:endParaRPr lang="hr-HR"/>
        </a:p>
      </dgm:t>
    </dgm:pt>
    <dgm:pt modelId="{C3ACE0B3-8143-4930-AD57-42BE4133BD0D}" type="sibTrans" cxnId="{8B684FB7-4979-438E-9AC3-2FFD4C7777D9}">
      <dgm:prSet/>
      <dgm:spPr/>
      <dgm:t>
        <a:bodyPr/>
        <a:lstStyle/>
        <a:p>
          <a:endParaRPr lang="hr-HR"/>
        </a:p>
      </dgm:t>
    </dgm:pt>
    <dgm:pt modelId="{B27E2831-A12D-453F-A366-B1BB8F431B51}">
      <dgm:prSet phldrT="[Tekst]" custT="1"/>
      <dgm:spPr>
        <a:solidFill>
          <a:schemeClr val="accent2">
            <a:lumMod val="60000"/>
            <a:lumOff val="40000"/>
          </a:schemeClr>
        </a:solidFill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hr-HR" sz="2400" dirty="0"/>
            <a:t>ostali djelatnici</a:t>
          </a:r>
        </a:p>
      </dgm:t>
    </dgm:pt>
    <dgm:pt modelId="{75989C71-A78C-44A0-AC9A-36964AD88545}" type="parTrans" cxnId="{2C7C4AB0-EBA2-49D8-A74F-4AACFB217E68}">
      <dgm:prSet/>
      <dgm:spPr/>
      <dgm:t>
        <a:bodyPr/>
        <a:lstStyle/>
        <a:p>
          <a:endParaRPr lang="hr-HR"/>
        </a:p>
      </dgm:t>
    </dgm:pt>
    <dgm:pt modelId="{38B7CA3F-2622-40B6-B0D1-5A540AF41EA6}" type="sibTrans" cxnId="{2C7C4AB0-EBA2-49D8-A74F-4AACFB217E68}">
      <dgm:prSet/>
      <dgm:spPr/>
      <dgm:t>
        <a:bodyPr/>
        <a:lstStyle/>
        <a:p>
          <a:endParaRPr lang="hr-HR"/>
        </a:p>
      </dgm:t>
    </dgm:pt>
    <dgm:pt modelId="{432A6FEB-BE50-4980-8839-B2E2A47F1337}">
      <dgm:prSet phldrT="[Tekst]"/>
      <dgm:spPr/>
      <dgm:t>
        <a:bodyPr/>
        <a:lstStyle/>
        <a:p>
          <a:r>
            <a:rPr lang="hr-HR" dirty="0"/>
            <a:t>vidjeti dodijeljene zadatke i grupe</a:t>
          </a:r>
        </a:p>
      </dgm:t>
    </dgm:pt>
    <dgm:pt modelId="{B6C922A1-BFC5-43FF-99CF-945455DB82AD}" type="parTrans" cxnId="{3A2EFEA9-D19F-4E00-8421-6AC2CBED7792}">
      <dgm:prSet/>
      <dgm:spPr/>
      <dgm:t>
        <a:bodyPr/>
        <a:lstStyle/>
        <a:p>
          <a:endParaRPr lang="hr-HR"/>
        </a:p>
      </dgm:t>
    </dgm:pt>
    <dgm:pt modelId="{99C385BE-1D0E-4420-9486-963306FB2B9E}" type="sibTrans" cxnId="{3A2EFEA9-D19F-4E00-8421-6AC2CBED7792}">
      <dgm:prSet/>
      <dgm:spPr/>
      <dgm:t>
        <a:bodyPr/>
        <a:lstStyle/>
        <a:p>
          <a:endParaRPr lang="hr-HR"/>
        </a:p>
      </dgm:t>
    </dgm:pt>
    <dgm:pt modelId="{C4E60D99-1B6E-4BD7-8162-80BB42B4D780}">
      <dgm:prSet phldrT="[Tekst]"/>
      <dgm:spPr/>
      <dgm:t>
        <a:bodyPr/>
        <a:lstStyle/>
        <a:p>
          <a:r>
            <a:rPr lang="hr-HR" dirty="0"/>
            <a:t>pregledati vlastite podatke</a:t>
          </a:r>
        </a:p>
      </dgm:t>
    </dgm:pt>
    <dgm:pt modelId="{55120873-4FFB-406B-B9C2-12B0B7201C34}" type="parTrans" cxnId="{93570E49-34E9-4980-91B4-17ECE0EF0AB7}">
      <dgm:prSet/>
      <dgm:spPr/>
      <dgm:t>
        <a:bodyPr/>
        <a:lstStyle/>
        <a:p>
          <a:endParaRPr lang="hr-HR"/>
        </a:p>
      </dgm:t>
    </dgm:pt>
    <dgm:pt modelId="{8D2561D1-B846-4C24-95C6-5135505E3702}" type="sibTrans" cxnId="{93570E49-34E9-4980-91B4-17ECE0EF0AB7}">
      <dgm:prSet/>
      <dgm:spPr/>
      <dgm:t>
        <a:bodyPr/>
        <a:lstStyle/>
        <a:p>
          <a:endParaRPr lang="hr-HR"/>
        </a:p>
      </dgm:t>
    </dgm:pt>
    <dgm:pt modelId="{541DE139-08EB-4173-9547-D71F220483F9}">
      <dgm:prSet phldrT="[Tekst]" custT="1"/>
      <dgm:spPr/>
      <dgm:t>
        <a:bodyPr/>
        <a:lstStyle/>
        <a:p>
          <a:r>
            <a:rPr lang="hr-HR" sz="2400" dirty="0"/>
            <a:t>neregistrirani korisnik</a:t>
          </a:r>
        </a:p>
      </dgm:t>
    </dgm:pt>
    <dgm:pt modelId="{46CA1702-9C0C-43DA-B28A-B8FC2D1CAB09}" type="parTrans" cxnId="{F6C3658F-10C3-4F8B-97BB-B44ABDC52E4F}">
      <dgm:prSet/>
      <dgm:spPr/>
      <dgm:t>
        <a:bodyPr/>
        <a:lstStyle/>
        <a:p>
          <a:endParaRPr lang="hr-HR"/>
        </a:p>
      </dgm:t>
    </dgm:pt>
    <dgm:pt modelId="{6B97E2EF-5A1D-4458-9B0E-2C2568723A7B}" type="sibTrans" cxnId="{F6C3658F-10C3-4F8B-97BB-B44ABDC52E4F}">
      <dgm:prSet/>
      <dgm:spPr/>
      <dgm:t>
        <a:bodyPr/>
        <a:lstStyle/>
        <a:p>
          <a:endParaRPr lang="hr-HR"/>
        </a:p>
      </dgm:t>
    </dgm:pt>
    <dgm:pt modelId="{1B48371B-E5EB-405A-82AA-AB4A14B6DAB7}">
      <dgm:prSet phldrT="[Tekst]"/>
      <dgm:spPr/>
      <dgm:t>
        <a:bodyPr/>
        <a:lstStyle/>
        <a:p>
          <a:pPr>
            <a:lnSpc>
              <a:spcPct val="100000"/>
            </a:lnSpc>
          </a:pPr>
          <a:r>
            <a:rPr lang="hr-HR" dirty="0"/>
            <a:t>vidjeti zauzetost i realizaciju djelatnika</a:t>
          </a:r>
        </a:p>
      </dgm:t>
    </dgm:pt>
    <dgm:pt modelId="{0B6264E3-E94C-4130-A95D-C79FF84CF5FD}" type="parTrans" cxnId="{BD161CFD-B7FD-4E0D-9B86-AD3A0FD59C23}">
      <dgm:prSet/>
      <dgm:spPr/>
      <dgm:t>
        <a:bodyPr/>
        <a:lstStyle/>
        <a:p>
          <a:endParaRPr lang="hr-HR"/>
        </a:p>
      </dgm:t>
    </dgm:pt>
    <dgm:pt modelId="{9260CAA3-D4FA-4355-8D43-4A8530E584E8}" type="sibTrans" cxnId="{BD161CFD-B7FD-4E0D-9B86-AD3A0FD59C23}">
      <dgm:prSet/>
      <dgm:spPr/>
      <dgm:t>
        <a:bodyPr/>
        <a:lstStyle/>
        <a:p>
          <a:endParaRPr lang="hr-HR"/>
        </a:p>
      </dgm:t>
    </dgm:pt>
    <dgm:pt modelId="{7CF8A8E6-D36F-4027-BC67-3B541920B9A7}">
      <dgm:prSet phldrT="[Tekst]"/>
      <dgm:spPr/>
      <dgm:t>
        <a:bodyPr/>
        <a:lstStyle/>
        <a:p>
          <a:pPr>
            <a:lnSpc>
              <a:spcPct val="100000"/>
            </a:lnSpc>
          </a:pPr>
          <a:r>
            <a:rPr lang="hr-HR" dirty="0"/>
            <a:t>vidjeti lokacije izvan poduzeća</a:t>
          </a:r>
        </a:p>
      </dgm:t>
    </dgm:pt>
    <dgm:pt modelId="{6C72486B-5DF1-4452-B59C-F09946C29A7D}" type="parTrans" cxnId="{EE0B2F27-DC32-4185-A03C-B62EBF389E9B}">
      <dgm:prSet/>
      <dgm:spPr/>
      <dgm:t>
        <a:bodyPr/>
        <a:lstStyle/>
        <a:p>
          <a:endParaRPr lang="hr-HR"/>
        </a:p>
      </dgm:t>
    </dgm:pt>
    <dgm:pt modelId="{A44F5352-5E73-4060-85A8-7345BBCB359A}" type="sibTrans" cxnId="{EE0B2F27-DC32-4185-A03C-B62EBF389E9B}">
      <dgm:prSet/>
      <dgm:spPr/>
      <dgm:t>
        <a:bodyPr/>
        <a:lstStyle/>
        <a:p>
          <a:endParaRPr lang="hr-HR"/>
        </a:p>
      </dgm:t>
    </dgm:pt>
    <dgm:pt modelId="{E09288B0-9BE8-495D-AD59-1791E2E0D52D}">
      <dgm:prSet phldrT="[Tekst]"/>
      <dgm:spPr/>
      <dgm:t>
        <a:bodyPr/>
        <a:lstStyle/>
        <a:p>
          <a:r>
            <a:rPr lang="hr-HR" dirty="0"/>
            <a:t>zabilježiti procjenu i cijenu te upisati odrađene radne sate</a:t>
          </a:r>
        </a:p>
      </dgm:t>
    </dgm:pt>
    <dgm:pt modelId="{9564D3B7-CE44-455C-B888-0A649AB6E9D1}" type="parTrans" cxnId="{7E1B9EC3-19CE-48EF-B5DC-C7072FBFABF8}">
      <dgm:prSet/>
      <dgm:spPr/>
      <dgm:t>
        <a:bodyPr/>
        <a:lstStyle/>
        <a:p>
          <a:endParaRPr lang="hr-HR"/>
        </a:p>
      </dgm:t>
    </dgm:pt>
    <dgm:pt modelId="{4DE76BB9-B872-406E-A338-579A288AF001}" type="sibTrans" cxnId="{7E1B9EC3-19CE-48EF-B5DC-C7072FBFABF8}">
      <dgm:prSet/>
      <dgm:spPr/>
      <dgm:t>
        <a:bodyPr/>
        <a:lstStyle/>
        <a:p>
          <a:endParaRPr lang="hr-HR"/>
        </a:p>
      </dgm:t>
    </dgm:pt>
    <dgm:pt modelId="{417A9FD9-060D-42C9-9A27-479D6838786D}">
      <dgm:prSet phldrT="[Tekst]"/>
      <dgm:spPr/>
      <dgm:t>
        <a:bodyPr/>
        <a:lstStyle/>
        <a:p>
          <a:r>
            <a:rPr lang="hr-HR" dirty="0"/>
            <a:t>upisati odrađene radne sate</a:t>
          </a:r>
        </a:p>
      </dgm:t>
    </dgm:pt>
    <dgm:pt modelId="{0F962B7D-E98E-48EC-AFF2-8EACD3C90FA1}" type="parTrans" cxnId="{9764CF9F-3757-4F95-BC48-518000237205}">
      <dgm:prSet/>
      <dgm:spPr/>
      <dgm:t>
        <a:bodyPr/>
        <a:lstStyle/>
        <a:p>
          <a:endParaRPr lang="hr-HR"/>
        </a:p>
      </dgm:t>
    </dgm:pt>
    <dgm:pt modelId="{70EA0189-466F-4D4A-B398-A864B639DDA8}" type="sibTrans" cxnId="{9764CF9F-3757-4F95-BC48-518000237205}">
      <dgm:prSet/>
      <dgm:spPr/>
      <dgm:t>
        <a:bodyPr/>
        <a:lstStyle/>
        <a:p>
          <a:endParaRPr lang="hr-HR"/>
        </a:p>
      </dgm:t>
    </dgm:pt>
    <dgm:pt modelId="{C148EC45-FC05-4DC3-B08D-EBE20FC47E24}">
      <dgm:prSet phldrT="[Tekst]" custT="1"/>
      <dgm:spPr/>
      <dgm:t>
        <a:bodyPr/>
        <a:lstStyle/>
        <a:p>
          <a:r>
            <a:rPr lang="hr-HR" sz="1600" dirty="0"/>
            <a:t>vidjeti popis i opis djelatnosti poduzeća</a:t>
          </a:r>
        </a:p>
      </dgm:t>
    </dgm:pt>
    <dgm:pt modelId="{30DB688A-719D-4D5E-820B-4D64016F8982}" type="parTrans" cxnId="{0E2B3440-542E-4306-B8F4-6FB9605AE9B2}">
      <dgm:prSet/>
      <dgm:spPr/>
      <dgm:t>
        <a:bodyPr/>
        <a:lstStyle/>
        <a:p>
          <a:endParaRPr lang="hr-HR"/>
        </a:p>
      </dgm:t>
    </dgm:pt>
    <dgm:pt modelId="{5DA417F5-8119-4290-808A-8DA10237B3FE}" type="sibTrans" cxnId="{0E2B3440-542E-4306-B8F4-6FB9605AE9B2}">
      <dgm:prSet/>
      <dgm:spPr/>
      <dgm:t>
        <a:bodyPr/>
        <a:lstStyle/>
        <a:p>
          <a:endParaRPr lang="hr-HR"/>
        </a:p>
      </dgm:t>
    </dgm:pt>
    <dgm:pt modelId="{ADEEBA11-16A6-452B-BA5D-AE61B9033E4B}" type="pres">
      <dgm:prSet presAssocID="{B40677C9-D020-4822-89AA-28761A2093FF}" presName="Name0" presStyleCnt="0">
        <dgm:presLayoutVars>
          <dgm:dir/>
          <dgm:animLvl val="lvl"/>
          <dgm:resizeHandles val="exact"/>
        </dgm:presLayoutVars>
      </dgm:prSet>
      <dgm:spPr/>
    </dgm:pt>
    <dgm:pt modelId="{5504DB73-AD40-4569-9876-00079DE2C1A2}" type="pres">
      <dgm:prSet presAssocID="{38EC8795-671F-4AF7-82AB-AA0FB8E8B0F5}" presName="composite" presStyleCnt="0"/>
      <dgm:spPr/>
    </dgm:pt>
    <dgm:pt modelId="{C383CDDC-F4A6-4B5F-B7DA-FA56A753D4BA}" type="pres">
      <dgm:prSet presAssocID="{38EC8795-671F-4AF7-82AB-AA0FB8E8B0F5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F03FAD1A-62F3-411A-9F5B-455DA5117D13}" type="pres">
      <dgm:prSet presAssocID="{38EC8795-671F-4AF7-82AB-AA0FB8E8B0F5}" presName="desTx" presStyleLbl="alignAccFollowNode1" presStyleIdx="0" presStyleCnt="4">
        <dgm:presLayoutVars>
          <dgm:bulletEnabled val="1"/>
        </dgm:presLayoutVars>
      </dgm:prSet>
      <dgm:spPr/>
    </dgm:pt>
    <dgm:pt modelId="{16AE0549-6271-4C59-851A-3EB57ADBF4A4}" type="pres">
      <dgm:prSet presAssocID="{BE0DBABF-411D-4E01-B747-7B1EC5EF3D73}" presName="space" presStyleCnt="0"/>
      <dgm:spPr/>
    </dgm:pt>
    <dgm:pt modelId="{A60F1577-C059-4FD2-8C7E-025A57610ED8}" type="pres">
      <dgm:prSet presAssocID="{24024958-6792-4848-829E-01D02E0B50FE}" presName="composite" presStyleCnt="0"/>
      <dgm:spPr/>
    </dgm:pt>
    <dgm:pt modelId="{42279836-0830-4E72-9BA5-61EAE115E15B}" type="pres">
      <dgm:prSet presAssocID="{24024958-6792-4848-829E-01D02E0B50FE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5D74A336-A176-4077-9E95-5CCEEDA537B9}" type="pres">
      <dgm:prSet presAssocID="{24024958-6792-4848-829E-01D02E0B50FE}" presName="desTx" presStyleLbl="alignAccFollowNode1" presStyleIdx="1" presStyleCnt="4">
        <dgm:presLayoutVars>
          <dgm:bulletEnabled val="1"/>
        </dgm:presLayoutVars>
      </dgm:prSet>
      <dgm:spPr/>
    </dgm:pt>
    <dgm:pt modelId="{3958A803-BEF6-44D0-ADE7-5A458290AFEF}" type="pres">
      <dgm:prSet presAssocID="{6F1CDCD4-5A7B-4A35-935A-7F611BE8372C}" presName="space" presStyleCnt="0"/>
      <dgm:spPr/>
    </dgm:pt>
    <dgm:pt modelId="{50334C69-ABAA-4F86-8BB5-E05ED028F4CB}" type="pres">
      <dgm:prSet presAssocID="{B27E2831-A12D-453F-A366-B1BB8F431B51}" presName="composite" presStyleCnt="0"/>
      <dgm:spPr/>
    </dgm:pt>
    <dgm:pt modelId="{D387DB4F-5773-4B33-8506-662E36436CBA}" type="pres">
      <dgm:prSet presAssocID="{B27E2831-A12D-453F-A366-B1BB8F431B51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96E28F47-A953-4AE4-AD5A-529C23FA07D4}" type="pres">
      <dgm:prSet presAssocID="{B27E2831-A12D-453F-A366-B1BB8F431B51}" presName="desTx" presStyleLbl="alignAccFollowNode1" presStyleIdx="2" presStyleCnt="4">
        <dgm:presLayoutVars>
          <dgm:bulletEnabled val="1"/>
        </dgm:presLayoutVars>
      </dgm:prSet>
      <dgm:spPr/>
    </dgm:pt>
    <dgm:pt modelId="{7AE81C5A-B9CA-4441-BACD-78500F6A7427}" type="pres">
      <dgm:prSet presAssocID="{38B7CA3F-2622-40B6-B0D1-5A540AF41EA6}" presName="space" presStyleCnt="0"/>
      <dgm:spPr/>
    </dgm:pt>
    <dgm:pt modelId="{E1CE53FE-97A7-4C35-A793-CD06892FE67B}" type="pres">
      <dgm:prSet presAssocID="{541DE139-08EB-4173-9547-D71F220483F9}" presName="composite" presStyleCnt="0"/>
      <dgm:spPr/>
    </dgm:pt>
    <dgm:pt modelId="{E22C4903-59BF-4355-BCEE-65B2E6E68709}" type="pres">
      <dgm:prSet presAssocID="{541DE139-08EB-4173-9547-D71F220483F9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92168BBD-9DD8-4036-B480-8828969C9087}" type="pres">
      <dgm:prSet presAssocID="{541DE139-08EB-4173-9547-D71F220483F9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B7D0DC02-BAEA-4564-9B3E-A156D3244BA4}" type="presOf" srcId="{432A6FEB-BE50-4980-8839-B2E2A47F1337}" destId="{96E28F47-A953-4AE4-AD5A-529C23FA07D4}" srcOrd="0" destOrd="0" presId="urn:microsoft.com/office/officeart/2005/8/layout/hList1"/>
    <dgm:cxn modelId="{1B8C2D0A-96EA-4964-AFFB-847680E0D6D7}" type="presOf" srcId="{C4E60D99-1B6E-4BD7-8162-80BB42B4D780}" destId="{96E28F47-A953-4AE4-AD5A-529C23FA07D4}" srcOrd="0" destOrd="1" presId="urn:microsoft.com/office/officeart/2005/8/layout/hList1"/>
    <dgm:cxn modelId="{3C329C1A-42A3-431A-B5BB-E52971738719}" type="presOf" srcId="{B27E2831-A12D-453F-A366-B1BB8F431B51}" destId="{D387DB4F-5773-4B33-8506-662E36436CBA}" srcOrd="0" destOrd="0" presId="urn:microsoft.com/office/officeart/2005/8/layout/hList1"/>
    <dgm:cxn modelId="{10509223-0549-4B1F-8DBC-539A5ED6B221}" type="presOf" srcId="{56B120D0-5F85-4C27-9CC1-26F379A149D1}" destId="{5D74A336-A176-4077-9E95-5CCEEDA537B9}" srcOrd="0" destOrd="0" presId="urn:microsoft.com/office/officeart/2005/8/layout/hList1"/>
    <dgm:cxn modelId="{EE0B2F27-DC32-4185-A03C-B62EBF389E9B}" srcId="{38EC8795-671F-4AF7-82AB-AA0FB8E8B0F5}" destId="{7CF8A8E6-D36F-4027-BC67-3B541920B9A7}" srcOrd="3" destOrd="0" parTransId="{6C72486B-5DF1-4452-B59C-F09946C29A7D}" sibTransId="{A44F5352-5E73-4060-85A8-7345BBCB359A}"/>
    <dgm:cxn modelId="{EB082833-57F1-4016-AB66-1DA40CA12ACE}" type="presOf" srcId="{417A9FD9-060D-42C9-9A27-479D6838786D}" destId="{96E28F47-A953-4AE4-AD5A-529C23FA07D4}" srcOrd="0" destOrd="2" presId="urn:microsoft.com/office/officeart/2005/8/layout/hList1"/>
    <dgm:cxn modelId="{C4786C36-A2E9-4AB9-9C55-E260BB751E1D}" type="presOf" srcId="{41AD9F41-05F5-477D-8B3B-1452878DD055}" destId="{F03FAD1A-62F3-411A-9F5B-455DA5117D13}" srcOrd="0" destOrd="1" presId="urn:microsoft.com/office/officeart/2005/8/layout/hList1"/>
    <dgm:cxn modelId="{0E2B3440-542E-4306-B8F4-6FB9605AE9B2}" srcId="{541DE139-08EB-4173-9547-D71F220483F9}" destId="{C148EC45-FC05-4DC3-B08D-EBE20FC47E24}" srcOrd="0" destOrd="0" parTransId="{30DB688A-719D-4D5E-820B-4D64016F8982}" sibTransId="{5DA417F5-8119-4290-808A-8DA10237B3FE}"/>
    <dgm:cxn modelId="{924E2762-352C-40C3-8531-70ED4B5674EA}" type="presOf" srcId="{C148EC45-FC05-4DC3-B08D-EBE20FC47E24}" destId="{92168BBD-9DD8-4036-B480-8828969C9087}" srcOrd="0" destOrd="0" presId="urn:microsoft.com/office/officeart/2005/8/layout/hList1"/>
    <dgm:cxn modelId="{BE134E65-C837-4013-AC5D-EC666099ED40}" type="presOf" srcId="{1B48371B-E5EB-405A-82AA-AB4A14B6DAB7}" destId="{F03FAD1A-62F3-411A-9F5B-455DA5117D13}" srcOrd="0" destOrd="2" presId="urn:microsoft.com/office/officeart/2005/8/layout/hList1"/>
    <dgm:cxn modelId="{93570E49-34E9-4980-91B4-17ECE0EF0AB7}" srcId="{B27E2831-A12D-453F-A366-B1BB8F431B51}" destId="{C4E60D99-1B6E-4BD7-8162-80BB42B4D780}" srcOrd="1" destOrd="0" parTransId="{55120873-4FFB-406B-B9C2-12B0B7201C34}" sibTransId="{8D2561D1-B846-4C24-95C6-5135505E3702}"/>
    <dgm:cxn modelId="{CA677778-9B73-4386-90FE-06F6AE93B605}" type="presOf" srcId="{541DE139-08EB-4173-9547-D71F220483F9}" destId="{E22C4903-59BF-4355-BCEE-65B2E6E68709}" srcOrd="0" destOrd="0" presId="urn:microsoft.com/office/officeart/2005/8/layout/hList1"/>
    <dgm:cxn modelId="{4E197B7E-4EB6-4ADA-8DD4-01E5577DD034}" type="presOf" srcId="{24024958-6792-4848-829E-01D02E0B50FE}" destId="{42279836-0830-4E72-9BA5-61EAE115E15B}" srcOrd="0" destOrd="0" presId="urn:microsoft.com/office/officeart/2005/8/layout/hList1"/>
    <dgm:cxn modelId="{F6C3658F-10C3-4F8B-97BB-B44ABDC52E4F}" srcId="{B40677C9-D020-4822-89AA-28761A2093FF}" destId="{541DE139-08EB-4173-9547-D71F220483F9}" srcOrd="3" destOrd="0" parTransId="{46CA1702-9C0C-43DA-B28A-B8FC2D1CAB09}" sibTransId="{6B97E2EF-5A1D-4458-9B0E-2C2568723A7B}"/>
    <dgm:cxn modelId="{7D9EE29D-AD74-4FCC-BCCE-FD2DDD9DC08E}" srcId="{B40677C9-D020-4822-89AA-28761A2093FF}" destId="{38EC8795-671F-4AF7-82AB-AA0FB8E8B0F5}" srcOrd="0" destOrd="0" parTransId="{7CA7FF0B-F4A1-4D47-ADB8-675C7D340EE5}" sibTransId="{BE0DBABF-411D-4E01-B747-7B1EC5EF3D73}"/>
    <dgm:cxn modelId="{9764CF9F-3757-4F95-BC48-518000237205}" srcId="{B27E2831-A12D-453F-A366-B1BB8F431B51}" destId="{417A9FD9-060D-42C9-9A27-479D6838786D}" srcOrd="2" destOrd="0" parTransId="{0F962B7D-E98E-48EC-AFF2-8EACD3C90FA1}" sibTransId="{70EA0189-466F-4D4A-B398-A864B639DDA8}"/>
    <dgm:cxn modelId="{2A5B7BA1-E1DD-4FE9-8E7E-0D4B47AFDACF}" srcId="{24024958-6792-4848-829E-01D02E0B50FE}" destId="{56B120D0-5F85-4C27-9CC1-26F379A149D1}" srcOrd="0" destOrd="0" parTransId="{14CBBDBC-E6AD-4B26-B73F-319557F40F93}" sibTransId="{621B5112-DDBE-424F-8845-1FDE26A6E86B}"/>
    <dgm:cxn modelId="{3A2EFEA9-D19F-4E00-8421-6AC2CBED7792}" srcId="{B27E2831-A12D-453F-A366-B1BB8F431B51}" destId="{432A6FEB-BE50-4980-8839-B2E2A47F1337}" srcOrd="0" destOrd="0" parTransId="{B6C922A1-BFC5-43FF-99CF-945455DB82AD}" sibTransId="{99C385BE-1D0E-4420-9486-963306FB2B9E}"/>
    <dgm:cxn modelId="{2C7C4AB0-EBA2-49D8-A74F-4AACFB217E68}" srcId="{B40677C9-D020-4822-89AA-28761A2093FF}" destId="{B27E2831-A12D-453F-A366-B1BB8F431B51}" srcOrd="2" destOrd="0" parTransId="{75989C71-A78C-44A0-AC9A-36964AD88545}" sibTransId="{38B7CA3F-2622-40B6-B0D1-5A540AF41EA6}"/>
    <dgm:cxn modelId="{8C2244B5-E94B-421A-8A90-9A5CE31F717F}" type="presOf" srcId="{E09288B0-9BE8-495D-AD59-1791E2E0D52D}" destId="{5D74A336-A176-4077-9E95-5CCEEDA537B9}" srcOrd="0" destOrd="1" presId="urn:microsoft.com/office/officeart/2005/8/layout/hList1"/>
    <dgm:cxn modelId="{8B684FB7-4979-438E-9AC3-2FFD4C7777D9}" srcId="{24024958-6792-4848-829E-01D02E0B50FE}" destId="{064852F7-04E4-40D7-AD2E-DCE2E78B05AF}" srcOrd="2" destOrd="0" parTransId="{B71BB79D-B322-481D-941A-FDB1E8BD060D}" sibTransId="{C3ACE0B3-8143-4930-AD57-42BE4133BD0D}"/>
    <dgm:cxn modelId="{6F14F3BC-F8A6-4F01-A932-82AC26DEE770}" type="presOf" srcId="{57E60B72-5780-49DA-AD49-58F7433A29B3}" destId="{F03FAD1A-62F3-411A-9F5B-455DA5117D13}" srcOrd="0" destOrd="0" presId="urn:microsoft.com/office/officeart/2005/8/layout/hList1"/>
    <dgm:cxn modelId="{7E1B9EC3-19CE-48EF-B5DC-C7072FBFABF8}" srcId="{24024958-6792-4848-829E-01D02E0B50FE}" destId="{E09288B0-9BE8-495D-AD59-1791E2E0D52D}" srcOrd="1" destOrd="0" parTransId="{9564D3B7-CE44-455C-B888-0A649AB6E9D1}" sibTransId="{4DE76BB9-B872-406E-A338-579A288AF001}"/>
    <dgm:cxn modelId="{B07F9CC5-8235-40FD-86AD-996651ACE016}" type="presOf" srcId="{38EC8795-671F-4AF7-82AB-AA0FB8E8B0F5}" destId="{C383CDDC-F4A6-4B5F-B7DA-FA56A753D4BA}" srcOrd="0" destOrd="0" presId="urn:microsoft.com/office/officeart/2005/8/layout/hList1"/>
    <dgm:cxn modelId="{91999DC7-CBA2-437B-A45E-9D8D03D54D47}" type="presOf" srcId="{7CF8A8E6-D36F-4027-BC67-3B541920B9A7}" destId="{F03FAD1A-62F3-411A-9F5B-455DA5117D13}" srcOrd="0" destOrd="3" presId="urn:microsoft.com/office/officeart/2005/8/layout/hList1"/>
    <dgm:cxn modelId="{6CAEDDDF-20CE-4394-9F0D-6FBC224C3FB9}" srcId="{B40677C9-D020-4822-89AA-28761A2093FF}" destId="{24024958-6792-4848-829E-01D02E0B50FE}" srcOrd="1" destOrd="0" parTransId="{253BA933-25C6-4C65-BDB4-454CD482918D}" sibTransId="{6F1CDCD4-5A7B-4A35-935A-7F611BE8372C}"/>
    <dgm:cxn modelId="{F00001E2-0C43-4F4F-BDC5-439390124BD3}" type="presOf" srcId="{B40677C9-D020-4822-89AA-28761A2093FF}" destId="{ADEEBA11-16A6-452B-BA5D-AE61B9033E4B}" srcOrd="0" destOrd="0" presId="urn:microsoft.com/office/officeart/2005/8/layout/hList1"/>
    <dgm:cxn modelId="{214544E4-776A-4D86-85D9-C6028AA64CC7}" srcId="{38EC8795-671F-4AF7-82AB-AA0FB8E8B0F5}" destId="{41AD9F41-05F5-477D-8B3B-1452878DD055}" srcOrd="1" destOrd="0" parTransId="{81598DAD-9EA3-4600-9501-AC864C95F4F5}" sibTransId="{CF547704-44C7-43C3-9C4E-144646F025A5}"/>
    <dgm:cxn modelId="{BB641FEF-2A25-41D6-9BE8-FF1133D580D8}" type="presOf" srcId="{064852F7-04E4-40D7-AD2E-DCE2E78B05AF}" destId="{5D74A336-A176-4077-9E95-5CCEEDA537B9}" srcOrd="0" destOrd="2" presId="urn:microsoft.com/office/officeart/2005/8/layout/hList1"/>
    <dgm:cxn modelId="{042C14F8-4A8E-4FA3-9D53-B7021F21F557}" srcId="{38EC8795-671F-4AF7-82AB-AA0FB8E8B0F5}" destId="{57E60B72-5780-49DA-AD49-58F7433A29B3}" srcOrd="0" destOrd="0" parTransId="{6602B063-17EB-4973-8D2F-763C4C79B66C}" sibTransId="{7F43D5D9-F786-4A6B-B47D-4161BCC49471}"/>
    <dgm:cxn modelId="{BD161CFD-B7FD-4E0D-9B86-AD3A0FD59C23}" srcId="{38EC8795-671F-4AF7-82AB-AA0FB8E8B0F5}" destId="{1B48371B-E5EB-405A-82AA-AB4A14B6DAB7}" srcOrd="2" destOrd="0" parTransId="{0B6264E3-E94C-4130-A95D-C79FF84CF5FD}" sibTransId="{9260CAA3-D4FA-4355-8D43-4A8530E584E8}"/>
    <dgm:cxn modelId="{D2F8ED85-9484-419C-86C0-B69EB990AFED}" type="presParOf" srcId="{ADEEBA11-16A6-452B-BA5D-AE61B9033E4B}" destId="{5504DB73-AD40-4569-9876-00079DE2C1A2}" srcOrd="0" destOrd="0" presId="urn:microsoft.com/office/officeart/2005/8/layout/hList1"/>
    <dgm:cxn modelId="{C13222F1-BA7A-4466-9B34-DF472CB6650A}" type="presParOf" srcId="{5504DB73-AD40-4569-9876-00079DE2C1A2}" destId="{C383CDDC-F4A6-4B5F-B7DA-FA56A753D4BA}" srcOrd="0" destOrd="0" presId="urn:microsoft.com/office/officeart/2005/8/layout/hList1"/>
    <dgm:cxn modelId="{CBE57FE1-2FC4-41CA-A206-9C7A701E7D7B}" type="presParOf" srcId="{5504DB73-AD40-4569-9876-00079DE2C1A2}" destId="{F03FAD1A-62F3-411A-9F5B-455DA5117D13}" srcOrd="1" destOrd="0" presId="urn:microsoft.com/office/officeart/2005/8/layout/hList1"/>
    <dgm:cxn modelId="{21D38D11-08CA-46D3-AE64-523F2C0229CA}" type="presParOf" srcId="{ADEEBA11-16A6-452B-BA5D-AE61B9033E4B}" destId="{16AE0549-6271-4C59-851A-3EB57ADBF4A4}" srcOrd="1" destOrd="0" presId="urn:microsoft.com/office/officeart/2005/8/layout/hList1"/>
    <dgm:cxn modelId="{830170DF-E7EA-48FC-BDAF-237D62B63680}" type="presParOf" srcId="{ADEEBA11-16A6-452B-BA5D-AE61B9033E4B}" destId="{A60F1577-C059-4FD2-8C7E-025A57610ED8}" srcOrd="2" destOrd="0" presId="urn:microsoft.com/office/officeart/2005/8/layout/hList1"/>
    <dgm:cxn modelId="{E5EE4229-9BB9-49EB-81FC-351F079F217A}" type="presParOf" srcId="{A60F1577-C059-4FD2-8C7E-025A57610ED8}" destId="{42279836-0830-4E72-9BA5-61EAE115E15B}" srcOrd="0" destOrd="0" presId="urn:microsoft.com/office/officeart/2005/8/layout/hList1"/>
    <dgm:cxn modelId="{FC72CD7B-EBB4-41AE-9928-2D977DD48C22}" type="presParOf" srcId="{A60F1577-C059-4FD2-8C7E-025A57610ED8}" destId="{5D74A336-A176-4077-9E95-5CCEEDA537B9}" srcOrd="1" destOrd="0" presId="urn:microsoft.com/office/officeart/2005/8/layout/hList1"/>
    <dgm:cxn modelId="{F3C9DB9C-5644-4400-9C95-9F83EEE4A323}" type="presParOf" srcId="{ADEEBA11-16A6-452B-BA5D-AE61B9033E4B}" destId="{3958A803-BEF6-44D0-ADE7-5A458290AFEF}" srcOrd="3" destOrd="0" presId="urn:microsoft.com/office/officeart/2005/8/layout/hList1"/>
    <dgm:cxn modelId="{305B7E4B-0435-4CE6-9305-1F3BE34AC4D2}" type="presParOf" srcId="{ADEEBA11-16A6-452B-BA5D-AE61B9033E4B}" destId="{50334C69-ABAA-4F86-8BB5-E05ED028F4CB}" srcOrd="4" destOrd="0" presId="urn:microsoft.com/office/officeart/2005/8/layout/hList1"/>
    <dgm:cxn modelId="{7B7B1997-8BC5-402F-8DB3-0F13126B0977}" type="presParOf" srcId="{50334C69-ABAA-4F86-8BB5-E05ED028F4CB}" destId="{D387DB4F-5773-4B33-8506-662E36436CBA}" srcOrd="0" destOrd="0" presId="urn:microsoft.com/office/officeart/2005/8/layout/hList1"/>
    <dgm:cxn modelId="{A8ECB874-777A-4678-9862-E1E572403CC0}" type="presParOf" srcId="{50334C69-ABAA-4F86-8BB5-E05ED028F4CB}" destId="{96E28F47-A953-4AE4-AD5A-529C23FA07D4}" srcOrd="1" destOrd="0" presId="urn:microsoft.com/office/officeart/2005/8/layout/hList1"/>
    <dgm:cxn modelId="{737D0915-1006-48DC-92C9-5F42EA47B34C}" type="presParOf" srcId="{ADEEBA11-16A6-452B-BA5D-AE61B9033E4B}" destId="{7AE81C5A-B9CA-4441-BACD-78500F6A7427}" srcOrd="5" destOrd="0" presId="urn:microsoft.com/office/officeart/2005/8/layout/hList1"/>
    <dgm:cxn modelId="{C3BBF0EF-D0D7-40B7-AF49-25869FFE2B0C}" type="presParOf" srcId="{ADEEBA11-16A6-452B-BA5D-AE61B9033E4B}" destId="{E1CE53FE-97A7-4C35-A793-CD06892FE67B}" srcOrd="6" destOrd="0" presId="urn:microsoft.com/office/officeart/2005/8/layout/hList1"/>
    <dgm:cxn modelId="{8EFC3657-1EDA-430E-8050-93D1D2123556}" type="presParOf" srcId="{E1CE53FE-97A7-4C35-A793-CD06892FE67B}" destId="{E22C4903-59BF-4355-BCEE-65B2E6E68709}" srcOrd="0" destOrd="0" presId="urn:microsoft.com/office/officeart/2005/8/layout/hList1"/>
    <dgm:cxn modelId="{F5D5E0F6-03FF-4C6F-93E2-8F8AF1874DBC}" type="presParOf" srcId="{E1CE53FE-97A7-4C35-A793-CD06892FE67B}" destId="{92168BBD-9DD8-4036-B480-8828969C908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1B05C1-6731-46D3-8541-5E16E5378CCE}" type="doc">
      <dgm:prSet loTypeId="urn:microsoft.com/office/officeart/2005/8/layout/chevron1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hr-HR"/>
        </a:p>
      </dgm:t>
    </dgm:pt>
    <dgm:pt modelId="{5DB62B11-D52A-4C89-86BB-1D411E5CB175}">
      <dgm:prSet phldrT="[Tekst]"/>
      <dgm:spPr/>
      <dgm:t>
        <a:bodyPr/>
        <a:lstStyle/>
        <a:p>
          <a:r>
            <a:rPr lang="hr-HR" dirty="0"/>
            <a:t>poslužitelj</a:t>
          </a:r>
        </a:p>
      </dgm:t>
    </dgm:pt>
    <dgm:pt modelId="{FBEBED49-AAFD-4595-819B-9A0C17893CC2}" type="parTrans" cxnId="{6418B9E8-6D47-4B09-BEE0-F2A0A5A7422E}">
      <dgm:prSet/>
      <dgm:spPr/>
      <dgm:t>
        <a:bodyPr/>
        <a:lstStyle/>
        <a:p>
          <a:endParaRPr lang="hr-HR"/>
        </a:p>
      </dgm:t>
    </dgm:pt>
    <dgm:pt modelId="{2C218835-D394-42E9-95C9-3C95A7057C45}" type="sibTrans" cxnId="{6418B9E8-6D47-4B09-BEE0-F2A0A5A7422E}">
      <dgm:prSet/>
      <dgm:spPr/>
      <dgm:t>
        <a:bodyPr/>
        <a:lstStyle/>
        <a:p>
          <a:endParaRPr lang="hr-HR"/>
        </a:p>
      </dgm:t>
    </dgm:pt>
    <dgm:pt modelId="{7B7A7139-E23A-46FF-8313-B71CFC4FC1B9}">
      <dgm:prSet phldrT="[Tekst]"/>
      <dgm:spPr>
        <a:solidFill>
          <a:srgbClr val="6EBAE8"/>
        </a:solidFill>
      </dgm:spPr>
      <dgm:t>
        <a:bodyPr/>
        <a:lstStyle/>
        <a:p>
          <a:r>
            <a:rPr lang="hr-HR" dirty="0"/>
            <a:t>aplikacija</a:t>
          </a:r>
        </a:p>
      </dgm:t>
    </dgm:pt>
    <dgm:pt modelId="{F84F303C-6501-4A91-A015-80642F045FF0}" type="parTrans" cxnId="{0B305C1C-5C2A-4694-8AE5-5441BB1DC91F}">
      <dgm:prSet/>
      <dgm:spPr/>
      <dgm:t>
        <a:bodyPr/>
        <a:lstStyle/>
        <a:p>
          <a:endParaRPr lang="hr-HR"/>
        </a:p>
      </dgm:t>
    </dgm:pt>
    <dgm:pt modelId="{8212BDA4-B23A-47D8-8613-26E3A7655341}" type="sibTrans" cxnId="{0B305C1C-5C2A-4694-8AE5-5441BB1DC91F}">
      <dgm:prSet/>
      <dgm:spPr/>
      <dgm:t>
        <a:bodyPr/>
        <a:lstStyle/>
        <a:p>
          <a:endParaRPr lang="hr-HR"/>
        </a:p>
      </dgm:t>
    </dgm:pt>
    <dgm:pt modelId="{909B0011-4143-4496-9920-AC88DFCA0C65}">
      <dgm:prSet phldrT="[Tekst]"/>
      <dgm:spPr/>
      <dgm:t>
        <a:bodyPr/>
        <a:lstStyle/>
        <a:p>
          <a:r>
            <a:rPr lang="hr-HR" dirty="0"/>
            <a:t>baza podataka</a:t>
          </a:r>
        </a:p>
      </dgm:t>
    </dgm:pt>
    <dgm:pt modelId="{8E790B77-7D9A-4884-B9D7-B9D3B0E4EDEE}" type="parTrans" cxnId="{01F80300-053F-4FE0-B833-A76F9D624536}">
      <dgm:prSet/>
      <dgm:spPr/>
      <dgm:t>
        <a:bodyPr/>
        <a:lstStyle/>
        <a:p>
          <a:endParaRPr lang="hr-HR"/>
        </a:p>
      </dgm:t>
    </dgm:pt>
    <dgm:pt modelId="{1DB277E8-AA8E-4358-97B6-34FED0BBD7EF}" type="sibTrans" cxnId="{01F80300-053F-4FE0-B833-A76F9D624536}">
      <dgm:prSet/>
      <dgm:spPr/>
      <dgm:t>
        <a:bodyPr/>
        <a:lstStyle/>
        <a:p>
          <a:endParaRPr lang="hr-HR"/>
        </a:p>
      </dgm:t>
    </dgm:pt>
    <dgm:pt modelId="{7E10C8C5-5F68-44D6-9CD7-D63BCA185FC7}" type="pres">
      <dgm:prSet presAssocID="{501B05C1-6731-46D3-8541-5E16E5378CCE}" presName="Name0" presStyleCnt="0">
        <dgm:presLayoutVars>
          <dgm:dir/>
          <dgm:animLvl val="lvl"/>
          <dgm:resizeHandles val="exact"/>
        </dgm:presLayoutVars>
      </dgm:prSet>
      <dgm:spPr/>
    </dgm:pt>
    <dgm:pt modelId="{F70C0425-2F2F-44F3-B337-4E186D3C2780}" type="pres">
      <dgm:prSet presAssocID="{5DB62B11-D52A-4C89-86BB-1D411E5CB175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FC3AAC4-52A0-4F3B-A8E8-6B1ADAE31590}" type="pres">
      <dgm:prSet presAssocID="{2C218835-D394-42E9-95C9-3C95A7057C45}" presName="parTxOnlySpace" presStyleCnt="0"/>
      <dgm:spPr/>
    </dgm:pt>
    <dgm:pt modelId="{B3F8D210-F191-43AE-8AE2-1E48E8B08AA1}" type="pres">
      <dgm:prSet presAssocID="{7B7A7139-E23A-46FF-8313-B71CFC4FC1B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6A7D958-CC0B-426D-A722-972C2718B0F6}" type="pres">
      <dgm:prSet presAssocID="{8212BDA4-B23A-47D8-8613-26E3A7655341}" presName="parTxOnlySpace" presStyleCnt="0"/>
      <dgm:spPr/>
    </dgm:pt>
    <dgm:pt modelId="{B9BE9544-0592-4994-8174-8F6E73C9A074}" type="pres">
      <dgm:prSet presAssocID="{909B0011-4143-4496-9920-AC88DFCA0C6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1F80300-053F-4FE0-B833-A76F9D624536}" srcId="{501B05C1-6731-46D3-8541-5E16E5378CCE}" destId="{909B0011-4143-4496-9920-AC88DFCA0C65}" srcOrd="2" destOrd="0" parTransId="{8E790B77-7D9A-4884-B9D7-B9D3B0E4EDEE}" sibTransId="{1DB277E8-AA8E-4358-97B6-34FED0BBD7EF}"/>
    <dgm:cxn modelId="{0B305C1C-5C2A-4694-8AE5-5441BB1DC91F}" srcId="{501B05C1-6731-46D3-8541-5E16E5378CCE}" destId="{7B7A7139-E23A-46FF-8313-B71CFC4FC1B9}" srcOrd="1" destOrd="0" parTransId="{F84F303C-6501-4A91-A015-80642F045FF0}" sibTransId="{8212BDA4-B23A-47D8-8613-26E3A7655341}"/>
    <dgm:cxn modelId="{DAC3357D-FEB2-4E94-91FB-892AB82F6D9C}" type="presOf" srcId="{7B7A7139-E23A-46FF-8313-B71CFC4FC1B9}" destId="{B3F8D210-F191-43AE-8AE2-1E48E8B08AA1}" srcOrd="0" destOrd="0" presId="urn:microsoft.com/office/officeart/2005/8/layout/chevron1"/>
    <dgm:cxn modelId="{51FC7D94-1360-42AD-875B-34D2683E8993}" type="presOf" srcId="{909B0011-4143-4496-9920-AC88DFCA0C65}" destId="{B9BE9544-0592-4994-8174-8F6E73C9A074}" srcOrd="0" destOrd="0" presId="urn:microsoft.com/office/officeart/2005/8/layout/chevron1"/>
    <dgm:cxn modelId="{523E02CC-4DE3-431F-AB6B-F2D12582C2AF}" type="presOf" srcId="{5DB62B11-D52A-4C89-86BB-1D411E5CB175}" destId="{F70C0425-2F2F-44F3-B337-4E186D3C2780}" srcOrd="0" destOrd="0" presId="urn:microsoft.com/office/officeart/2005/8/layout/chevron1"/>
    <dgm:cxn modelId="{E37B5DD9-8C33-46CC-B503-B075D8101A82}" type="presOf" srcId="{501B05C1-6731-46D3-8541-5E16E5378CCE}" destId="{7E10C8C5-5F68-44D6-9CD7-D63BCA185FC7}" srcOrd="0" destOrd="0" presId="urn:microsoft.com/office/officeart/2005/8/layout/chevron1"/>
    <dgm:cxn modelId="{6418B9E8-6D47-4B09-BEE0-F2A0A5A7422E}" srcId="{501B05C1-6731-46D3-8541-5E16E5378CCE}" destId="{5DB62B11-D52A-4C89-86BB-1D411E5CB175}" srcOrd="0" destOrd="0" parTransId="{FBEBED49-AAFD-4595-819B-9A0C17893CC2}" sibTransId="{2C218835-D394-42E9-95C9-3C95A7057C45}"/>
    <dgm:cxn modelId="{9E1C1713-823E-474F-B4FB-9BEEF504F956}" type="presParOf" srcId="{7E10C8C5-5F68-44D6-9CD7-D63BCA185FC7}" destId="{F70C0425-2F2F-44F3-B337-4E186D3C2780}" srcOrd="0" destOrd="0" presId="urn:microsoft.com/office/officeart/2005/8/layout/chevron1"/>
    <dgm:cxn modelId="{67E3FFB8-598D-4A18-B447-E3ACDC875208}" type="presParOf" srcId="{7E10C8C5-5F68-44D6-9CD7-D63BCA185FC7}" destId="{7FC3AAC4-52A0-4F3B-A8E8-6B1ADAE31590}" srcOrd="1" destOrd="0" presId="urn:microsoft.com/office/officeart/2005/8/layout/chevron1"/>
    <dgm:cxn modelId="{2BFC4B24-8B80-47C8-990A-A77CF17E090D}" type="presParOf" srcId="{7E10C8C5-5F68-44D6-9CD7-D63BCA185FC7}" destId="{B3F8D210-F191-43AE-8AE2-1E48E8B08AA1}" srcOrd="2" destOrd="0" presId="urn:microsoft.com/office/officeart/2005/8/layout/chevron1"/>
    <dgm:cxn modelId="{59980E11-D9D4-4DB6-A279-BBB0A4884145}" type="presParOf" srcId="{7E10C8C5-5F68-44D6-9CD7-D63BCA185FC7}" destId="{36A7D958-CC0B-426D-A722-972C2718B0F6}" srcOrd="3" destOrd="0" presId="urn:microsoft.com/office/officeart/2005/8/layout/chevron1"/>
    <dgm:cxn modelId="{DA55A30E-B8F3-450A-BE84-11FE7E637310}" type="presParOf" srcId="{7E10C8C5-5F68-44D6-9CD7-D63BCA185FC7}" destId="{B9BE9544-0592-4994-8174-8F6E73C9A07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30E084-48F4-45FC-9C61-9ACF3782BA8B}" type="doc">
      <dgm:prSet loTypeId="urn:microsoft.com/office/officeart/2005/8/layout/bProcess4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hr-HR"/>
        </a:p>
      </dgm:t>
    </dgm:pt>
    <dgm:pt modelId="{5B78C1CB-359A-41ED-B8BA-36B50108B3F7}">
      <dgm:prSet phldrT="[Tekst]"/>
      <dgm:spPr/>
      <dgm:t>
        <a:bodyPr/>
        <a:lstStyle/>
        <a:p>
          <a:r>
            <a:rPr lang="hr-HR" b="1" dirty="0"/>
            <a:t>13. listopad</a:t>
          </a:r>
          <a:br>
            <a:rPr lang="hr-HR" dirty="0"/>
          </a:br>
          <a:r>
            <a:rPr lang="hr-HR" dirty="0"/>
            <a:t>planiranje projekta</a:t>
          </a:r>
        </a:p>
      </dgm:t>
    </dgm:pt>
    <dgm:pt modelId="{D52C1861-1C7C-4BBD-A87A-B62384F2FAF9}" type="parTrans" cxnId="{BA75E190-459F-4878-89F7-B63A32F42B08}">
      <dgm:prSet/>
      <dgm:spPr/>
      <dgm:t>
        <a:bodyPr/>
        <a:lstStyle/>
        <a:p>
          <a:endParaRPr lang="hr-HR"/>
        </a:p>
      </dgm:t>
    </dgm:pt>
    <dgm:pt modelId="{1AA0B019-18C0-49BA-BA11-D123E0172E99}" type="sibTrans" cxnId="{BA75E190-459F-4878-89F7-B63A32F42B08}">
      <dgm:prSet/>
      <dgm:spPr/>
      <dgm:t>
        <a:bodyPr/>
        <a:lstStyle/>
        <a:p>
          <a:endParaRPr lang="hr-HR"/>
        </a:p>
      </dgm:t>
    </dgm:pt>
    <dgm:pt modelId="{21CE6859-4C66-4D75-B4F1-C84E4BFC3F3C}">
      <dgm:prSet phldrT="[Tekst]"/>
      <dgm:spPr/>
      <dgm:t>
        <a:bodyPr/>
        <a:lstStyle/>
        <a:p>
          <a:r>
            <a:rPr lang="hr-HR" b="1" dirty="0"/>
            <a:t>14. listopad</a:t>
          </a:r>
          <a:br>
            <a:rPr lang="hr-HR" dirty="0"/>
          </a:br>
          <a:r>
            <a:rPr lang="hr-HR" dirty="0"/>
            <a:t>analiza zadatka</a:t>
          </a:r>
        </a:p>
      </dgm:t>
    </dgm:pt>
    <dgm:pt modelId="{AC619293-0DB5-4F4E-84A8-2768F2AF1697}" type="parTrans" cxnId="{9613E0CA-3E85-489B-8C9B-616543361E0F}">
      <dgm:prSet/>
      <dgm:spPr/>
      <dgm:t>
        <a:bodyPr/>
        <a:lstStyle/>
        <a:p>
          <a:endParaRPr lang="hr-HR"/>
        </a:p>
      </dgm:t>
    </dgm:pt>
    <dgm:pt modelId="{D6DD3F9E-CB40-45AD-9077-CC7B2FE02EB8}" type="sibTrans" cxnId="{9613E0CA-3E85-489B-8C9B-616543361E0F}">
      <dgm:prSet/>
      <dgm:spPr/>
      <dgm:t>
        <a:bodyPr/>
        <a:lstStyle/>
        <a:p>
          <a:endParaRPr lang="hr-HR"/>
        </a:p>
      </dgm:t>
    </dgm:pt>
    <dgm:pt modelId="{8AE7D316-B155-49B9-B7EB-6008929F0F8C}">
      <dgm:prSet phldrT="[Tekst]"/>
      <dgm:spPr/>
      <dgm:t>
        <a:bodyPr/>
        <a:lstStyle/>
        <a:p>
          <a:r>
            <a:rPr lang="hr-HR" b="1" dirty="0"/>
            <a:t>18. listopad</a:t>
          </a:r>
          <a:br>
            <a:rPr lang="hr-HR" dirty="0"/>
          </a:br>
          <a:r>
            <a:rPr lang="hr-HR" dirty="0"/>
            <a:t>početak pisanja dokumentacije</a:t>
          </a:r>
        </a:p>
      </dgm:t>
    </dgm:pt>
    <dgm:pt modelId="{C94DC638-3A60-4775-9F2F-05D872E50E69}" type="parTrans" cxnId="{167C16EA-1991-42E3-8E6A-BD10A221D754}">
      <dgm:prSet/>
      <dgm:spPr/>
      <dgm:t>
        <a:bodyPr/>
        <a:lstStyle/>
        <a:p>
          <a:endParaRPr lang="hr-HR"/>
        </a:p>
      </dgm:t>
    </dgm:pt>
    <dgm:pt modelId="{2F5FD4AA-6E62-4CED-9F42-48F3406DD997}" type="sibTrans" cxnId="{167C16EA-1991-42E3-8E6A-BD10A221D754}">
      <dgm:prSet/>
      <dgm:spPr/>
      <dgm:t>
        <a:bodyPr/>
        <a:lstStyle/>
        <a:p>
          <a:endParaRPr lang="hr-HR"/>
        </a:p>
      </dgm:t>
    </dgm:pt>
    <dgm:pt modelId="{CAA9CC40-7A7A-40C4-B358-4CB568A8F893}">
      <dgm:prSet phldrT="[Tekst]"/>
      <dgm:spPr/>
      <dgm:t>
        <a:bodyPr/>
        <a:lstStyle/>
        <a:p>
          <a:r>
            <a:rPr lang="hr-HR" b="1" dirty="0"/>
            <a:t>16. studeni</a:t>
          </a:r>
          <a:br>
            <a:rPr lang="hr-HR" dirty="0"/>
          </a:br>
          <a:r>
            <a:rPr lang="hr-HR" dirty="0"/>
            <a:t>nastavak implementacije</a:t>
          </a:r>
        </a:p>
      </dgm:t>
    </dgm:pt>
    <dgm:pt modelId="{B9B21D1E-A037-4AE9-8E88-CCE8E508072E}" type="parTrans" cxnId="{D535E2A3-1065-4076-8BDC-CCAC3EEEBF9F}">
      <dgm:prSet/>
      <dgm:spPr/>
      <dgm:t>
        <a:bodyPr/>
        <a:lstStyle/>
        <a:p>
          <a:endParaRPr lang="hr-HR"/>
        </a:p>
      </dgm:t>
    </dgm:pt>
    <dgm:pt modelId="{D0A51F16-2C6A-41DA-978B-4F429E2106B5}" type="sibTrans" cxnId="{D535E2A3-1065-4076-8BDC-CCAC3EEEBF9F}">
      <dgm:prSet/>
      <dgm:spPr/>
      <dgm:t>
        <a:bodyPr/>
        <a:lstStyle/>
        <a:p>
          <a:endParaRPr lang="hr-HR"/>
        </a:p>
      </dgm:t>
    </dgm:pt>
    <dgm:pt modelId="{A37EC435-E426-4037-A21B-63CD4DB7D711}">
      <dgm:prSet phldrT="[Tekst]"/>
      <dgm:spPr/>
      <dgm:t>
        <a:bodyPr/>
        <a:lstStyle/>
        <a:p>
          <a:r>
            <a:rPr lang="hr-HR" b="1" dirty="0"/>
            <a:t>15. studeni</a:t>
          </a:r>
          <a:br>
            <a:rPr lang="hr-HR" dirty="0"/>
          </a:br>
          <a:r>
            <a:rPr lang="hr-HR" dirty="0"/>
            <a:t>kontrolna točka</a:t>
          </a:r>
        </a:p>
      </dgm:t>
    </dgm:pt>
    <dgm:pt modelId="{096A0A5A-FC62-4C72-9089-2FB19E60544A}" type="parTrans" cxnId="{D00717E9-0B02-48A7-A2F5-807E5D7847E5}">
      <dgm:prSet/>
      <dgm:spPr/>
      <dgm:t>
        <a:bodyPr/>
        <a:lstStyle/>
        <a:p>
          <a:endParaRPr lang="hr-HR"/>
        </a:p>
      </dgm:t>
    </dgm:pt>
    <dgm:pt modelId="{03FBE9C5-22DF-4CCC-A536-4479CD50A16C}" type="sibTrans" cxnId="{D00717E9-0B02-48A7-A2F5-807E5D7847E5}">
      <dgm:prSet/>
      <dgm:spPr/>
      <dgm:t>
        <a:bodyPr/>
        <a:lstStyle/>
        <a:p>
          <a:endParaRPr lang="hr-HR"/>
        </a:p>
      </dgm:t>
    </dgm:pt>
    <dgm:pt modelId="{F3717D5C-FCCD-4E9E-8247-7C23230B3E13}">
      <dgm:prSet phldrT="[Tekst]"/>
      <dgm:spPr/>
      <dgm:t>
        <a:bodyPr/>
        <a:lstStyle/>
        <a:p>
          <a:r>
            <a:rPr lang="hr-HR" b="1" dirty="0"/>
            <a:t>22. listopad</a:t>
          </a:r>
          <a:br>
            <a:rPr lang="hr-HR" dirty="0"/>
          </a:br>
          <a:r>
            <a:rPr lang="hr-HR" dirty="0"/>
            <a:t>raspodjela zadataka i početak implementacije</a:t>
          </a:r>
        </a:p>
      </dgm:t>
    </dgm:pt>
    <dgm:pt modelId="{74603A5C-E977-448C-A4A1-1082710E0EB8}" type="parTrans" cxnId="{A3D4FC4C-6A99-4811-8369-56629192F218}">
      <dgm:prSet/>
      <dgm:spPr/>
      <dgm:t>
        <a:bodyPr/>
        <a:lstStyle/>
        <a:p>
          <a:endParaRPr lang="hr-HR"/>
        </a:p>
      </dgm:t>
    </dgm:pt>
    <dgm:pt modelId="{6302636F-62E4-4747-8150-6F2BF6C4BD51}" type="sibTrans" cxnId="{A3D4FC4C-6A99-4811-8369-56629192F218}">
      <dgm:prSet/>
      <dgm:spPr/>
      <dgm:t>
        <a:bodyPr/>
        <a:lstStyle/>
        <a:p>
          <a:endParaRPr lang="hr-HR"/>
        </a:p>
      </dgm:t>
    </dgm:pt>
    <dgm:pt modelId="{EEC32827-3CB4-4CF7-8524-3E517B0738B0}">
      <dgm:prSet phldrT="[Tekst]"/>
      <dgm:spPr/>
      <dgm:t>
        <a:bodyPr/>
        <a:lstStyle/>
        <a:p>
          <a:r>
            <a:rPr lang="hr-HR" b="1" dirty="0"/>
            <a:t>16. prosinac</a:t>
          </a:r>
          <a:br>
            <a:rPr lang="hr-HR" dirty="0"/>
          </a:br>
          <a:r>
            <a:rPr lang="hr-HR" dirty="0"/>
            <a:t>kontrolna točka</a:t>
          </a:r>
        </a:p>
      </dgm:t>
    </dgm:pt>
    <dgm:pt modelId="{EBABAECD-C562-48DB-ABBA-382B66585691}" type="parTrans" cxnId="{E25DB49D-B53F-429D-9BDB-C66E76DB8A64}">
      <dgm:prSet/>
      <dgm:spPr/>
      <dgm:t>
        <a:bodyPr/>
        <a:lstStyle/>
        <a:p>
          <a:endParaRPr lang="hr-HR"/>
        </a:p>
      </dgm:t>
    </dgm:pt>
    <dgm:pt modelId="{12866BF5-6185-4855-AEF3-37275D5B24E8}" type="sibTrans" cxnId="{E25DB49D-B53F-429D-9BDB-C66E76DB8A64}">
      <dgm:prSet/>
      <dgm:spPr/>
      <dgm:t>
        <a:bodyPr/>
        <a:lstStyle/>
        <a:p>
          <a:endParaRPr lang="hr-HR"/>
        </a:p>
      </dgm:t>
    </dgm:pt>
    <dgm:pt modelId="{1E34EEF7-4EED-4FFF-AD99-531BA7C497DA}">
      <dgm:prSet phldrT="[Tekst]"/>
      <dgm:spPr/>
      <dgm:t>
        <a:bodyPr/>
        <a:lstStyle/>
        <a:p>
          <a:r>
            <a:rPr lang="hr-HR" b="1" dirty="0"/>
            <a:t>17. prosinac</a:t>
          </a:r>
          <a:br>
            <a:rPr lang="hr-HR" dirty="0"/>
          </a:br>
          <a:r>
            <a:rPr lang="hr-HR" dirty="0"/>
            <a:t>usavršavanje funkcionalnosti</a:t>
          </a:r>
        </a:p>
      </dgm:t>
    </dgm:pt>
    <dgm:pt modelId="{FC9525E7-5A96-46A0-81BD-E20A04A2072A}" type="parTrans" cxnId="{A81E6A18-7C00-4850-A037-8D0ABFD36D94}">
      <dgm:prSet/>
      <dgm:spPr/>
      <dgm:t>
        <a:bodyPr/>
        <a:lstStyle/>
        <a:p>
          <a:endParaRPr lang="hr-HR"/>
        </a:p>
      </dgm:t>
    </dgm:pt>
    <dgm:pt modelId="{E44DD6E0-9BEC-4039-8BCE-2E3A315EBB52}" type="sibTrans" cxnId="{A81E6A18-7C00-4850-A037-8D0ABFD36D94}">
      <dgm:prSet/>
      <dgm:spPr/>
      <dgm:t>
        <a:bodyPr/>
        <a:lstStyle/>
        <a:p>
          <a:endParaRPr lang="hr-HR"/>
        </a:p>
      </dgm:t>
    </dgm:pt>
    <dgm:pt modelId="{9031B96B-755B-439B-A5FD-E1FAF3206E11}">
      <dgm:prSet phldrT="[Tekst]"/>
      <dgm:spPr/>
      <dgm:t>
        <a:bodyPr/>
        <a:lstStyle/>
        <a:p>
          <a:r>
            <a:rPr lang="hr-HR" b="1" dirty="0"/>
            <a:t>10. siječanj</a:t>
          </a:r>
          <a:br>
            <a:rPr lang="hr-HR" dirty="0"/>
          </a:br>
          <a:r>
            <a:rPr lang="hr-HR" dirty="0"/>
            <a:t>završna provjera ispravnosti</a:t>
          </a:r>
        </a:p>
      </dgm:t>
    </dgm:pt>
    <dgm:pt modelId="{202942D4-81E6-4626-A26A-C0520CE9B311}" type="parTrans" cxnId="{70695800-3F05-4D0D-8ECC-218469BD04FB}">
      <dgm:prSet/>
      <dgm:spPr/>
      <dgm:t>
        <a:bodyPr/>
        <a:lstStyle/>
        <a:p>
          <a:endParaRPr lang="hr-HR"/>
        </a:p>
      </dgm:t>
    </dgm:pt>
    <dgm:pt modelId="{26F599FD-FD6D-48E5-A439-E1088AE496E5}" type="sibTrans" cxnId="{70695800-3F05-4D0D-8ECC-218469BD04FB}">
      <dgm:prSet/>
      <dgm:spPr/>
      <dgm:t>
        <a:bodyPr/>
        <a:lstStyle/>
        <a:p>
          <a:endParaRPr lang="hr-HR"/>
        </a:p>
      </dgm:t>
    </dgm:pt>
    <dgm:pt modelId="{E4D847DC-5581-49EF-8F25-90796D90ABA6}" type="pres">
      <dgm:prSet presAssocID="{BF30E084-48F4-45FC-9C61-9ACF3782BA8B}" presName="Name0" presStyleCnt="0">
        <dgm:presLayoutVars>
          <dgm:dir/>
          <dgm:resizeHandles/>
        </dgm:presLayoutVars>
      </dgm:prSet>
      <dgm:spPr/>
    </dgm:pt>
    <dgm:pt modelId="{3CC236BA-BAB1-419A-B9DC-0D91476FE06D}" type="pres">
      <dgm:prSet presAssocID="{5B78C1CB-359A-41ED-B8BA-36B50108B3F7}" presName="compNode" presStyleCnt="0"/>
      <dgm:spPr/>
    </dgm:pt>
    <dgm:pt modelId="{C6805A1D-E37B-4AAD-8F33-8CE9187F519A}" type="pres">
      <dgm:prSet presAssocID="{5B78C1CB-359A-41ED-B8BA-36B50108B3F7}" presName="dummyConnPt" presStyleCnt="0"/>
      <dgm:spPr/>
    </dgm:pt>
    <dgm:pt modelId="{4A0CFFBF-5594-443C-9A4A-2838C7B82FF4}" type="pres">
      <dgm:prSet presAssocID="{5B78C1CB-359A-41ED-B8BA-36B50108B3F7}" presName="node" presStyleLbl="node1" presStyleIdx="0" presStyleCnt="9">
        <dgm:presLayoutVars>
          <dgm:bulletEnabled val="1"/>
        </dgm:presLayoutVars>
      </dgm:prSet>
      <dgm:spPr/>
    </dgm:pt>
    <dgm:pt modelId="{3723D3B6-3063-4C2F-82B3-2C73629D826A}" type="pres">
      <dgm:prSet presAssocID="{1AA0B019-18C0-49BA-BA11-D123E0172E99}" presName="sibTrans" presStyleLbl="bgSibTrans2D1" presStyleIdx="0" presStyleCnt="8"/>
      <dgm:spPr/>
    </dgm:pt>
    <dgm:pt modelId="{EFA8EE6E-C2EA-456D-BD5F-82C9F6F058FB}" type="pres">
      <dgm:prSet presAssocID="{21CE6859-4C66-4D75-B4F1-C84E4BFC3F3C}" presName="compNode" presStyleCnt="0"/>
      <dgm:spPr/>
    </dgm:pt>
    <dgm:pt modelId="{911DD06A-E8C8-4F3D-9A0D-A2A241CCC896}" type="pres">
      <dgm:prSet presAssocID="{21CE6859-4C66-4D75-B4F1-C84E4BFC3F3C}" presName="dummyConnPt" presStyleCnt="0"/>
      <dgm:spPr/>
    </dgm:pt>
    <dgm:pt modelId="{3E62A347-2B27-45FA-B10A-87E5424C593D}" type="pres">
      <dgm:prSet presAssocID="{21CE6859-4C66-4D75-B4F1-C84E4BFC3F3C}" presName="node" presStyleLbl="node1" presStyleIdx="1" presStyleCnt="9">
        <dgm:presLayoutVars>
          <dgm:bulletEnabled val="1"/>
        </dgm:presLayoutVars>
      </dgm:prSet>
      <dgm:spPr/>
    </dgm:pt>
    <dgm:pt modelId="{FB2D6A99-EA21-461E-8C3B-0ECB003CD9EA}" type="pres">
      <dgm:prSet presAssocID="{D6DD3F9E-CB40-45AD-9077-CC7B2FE02EB8}" presName="sibTrans" presStyleLbl="bgSibTrans2D1" presStyleIdx="1" presStyleCnt="8"/>
      <dgm:spPr/>
    </dgm:pt>
    <dgm:pt modelId="{51E74F2B-772B-4686-89C1-4D5EA3735BF1}" type="pres">
      <dgm:prSet presAssocID="{8AE7D316-B155-49B9-B7EB-6008929F0F8C}" presName="compNode" presStyleCnt="0"/>
      <dgm:spPr/>
    </dgm:pt>
    <dgm:pt modelId="{5C2C574F-BADB-4D68-8151-E54B623A1732}" type="pres">
      <dgm:prSet presAssocID="{8AE7D316-B155-49B9-B7EB-6008929F0F8C}" presName="dummyConnPt" presStyleCnt="0"/>
      <dgm:spPr/>
    </dgm:pt>
    <dgm:pt modelId="{C9450781-6931-48AC-886C-5F8F9C8A4DB1}" type="pres">
      <dgm:prSet presAssocID="{8AE7D316-B155-49B9-B7EB-6008929F0F8C}" presName="node" presStyleLbl="node1" presStyleIdx="2" presStyleCnt="9">
        <dgm:presLayoutVars>
          <dgm:bulletEnabled val="1"/>
        </dgm:presLayoutVars>
      </dgm:prSet>
      <dgm:spPr/>
    </dgm:pt>
    <dgm:pt modelId="{B666EB13-0CEA-4E6B-96F8-47585925E320}" type="pres">
      <dgm:prSet presAssocID="{2F5FD4AA-6E62-4CED-9F42-48F3406DD997}" presName="sibTrans" presStyleLbl="bgSibTrans2D1" presStyleIdx="2" presStyleCnt="8"/>
      <dgm:spPr/>
    </dgm:pt>
    <dgm:pt modelId="{34085BA5-C1BF-4686-B25E-5CF556F82FCE}" type="pres">
      <dgm:prSet presAssocID="{CAA9CC40-7A7A-40C4-B358-4CB568A8F893}" presName="compNode" presStyleCnt="0"/>
      <dgm:spPr/>
    </dgm:pt>
    <dgm:pt modelId="{A953B749-8A84-4637-A00F-D883F56AD9D1}" type="pres">
      <dgm:prSet presAssocID="{CAA9CC40-7A7A-40C4-B358-4CB568A8F893}" presName="dummyConnPt" presStyleCnt="0"/>
      <dgm:spPr/>
    </dgm:pt>
    <dgm:pt modelId="{F992E4A5-DA03-4FDA-88E5-361DB61C27B6}" type="pres">
      <dgm:prSet presAssocID="{CAA9CC40-7A7A-40C4-B358-4CB568A8F893}" presName="node" presStyleLbl="node1" presStyleIdx="3" presStyleCnt="9">
        <dgm:presLayoutVars>
          <dgm:bulletEnabled val="1"/>
        </dgm:presLayoutVars>
      </dgm:prSet>
      <dgm:spPr/>
    </dgm:pt>
    <dgm:pt modelId="{B4F125BD-A003-4152-99BE-D3572BD842BC}" type="pres">
      <dgm:prSet presAssocID="{D0A51F16-2C6A-41DA-978B-4F429E2106B5}" presName="sibTrans" presStyleLbl="bgSibTrans2D1" presStyleIdx="3" presStyleCnt="8"/>
      <dgm:spPr/>
    </dgm:pt>
    <dgm:pt modelId="{3A4BA4A5-E867-4DA7-B651-7E89DED9A8BF}" type="pres">
      <dgm:prSet presAssocID="{A37EC435-E426-4037-A21B-63CD4DB7D711}" presName="compNode" presStyleCnt="0"/>
      <dgm:spPr/>
    </dgm:pt>
    <dgm:pt modelId="{3E09305E-DAE4-4248-B8B4-EB8298D34E90}" type="pres">
      <dgm:prSet presAssocID="{A37EC435-E426-4037-A21B-63CD4DB7D711}" presName="dummyConnPt" presStyleCnt="0"/>
      <dgm:spPr/>
    </dgm:pt>
    <dgm:pt modelId="{1B8F1AF7-A51D-460C-B38A-C9130703E135}" type="pres">
      <dgm:prSet presAssocID="{A37EC435-E426-4037-A21B-63CD4DB7D711}" presName="node" presStyleLbl="node1" presStyleIdx="4" presStyleCnt="9">
        <dgm:presLayoutVars>
          <dgm:bulletEnabled val="1"/>
        </dgm:presLayoutVars>
      </dgm:prSet>
      <dgm:spPr/>
    </dgm:pt>
    <dgm:pt modelId="{B6B1BAB7-B26C-48C8-B969-AA03E0510F8B}" type="pres">
      <dgm:prSet presAssocID="{03FBE9C5-22DF-4CCC-A536-4479CD50A16C}" presName="sibTrans" presStyleLbl="bgSibTrans2D1" presStyleIdx="4" presStyleCnt="8"/>
      <dgm:spPr/>
    </dgm:pt>
    <dgm:pt modelId="{6C110F42-C036-4AFB-BBA2-7B67FDA67B47}" type="pres">
      <dgm:prSet presAssocID="{F3717D5C-FCCD-4E9E-8247-7C23230B3E13}" presName="compNode" presStyleCnt="0"/>
      <dgm:spPr/>
    </dgm:pt>
    <dgm:pt modelId="{A9661039-9EFB-48B7-9F4B-1BC03DEA14FF}" type="pres">
      <dgm:prSet presAssocID="{F3717D5C-FCCD-4E9E-8247-7C23230B3E13}" presName="dummyConnPt" presStyleCnt="0"/>
      <dgm:spPr/>
    </dgm:pt>
    <dgm:pt modelId="{E9D2D00A-EEF9-4019-ABA2-83F68CF46730}" type="pres">
      <dgm:prSet presAssocID="{F3717D5C-FCCD-4E9E-8247-7C23230B3E13}" presName="node" presStyleLbl="node1" presStyleIdx="5" presStyleCnt="9">
        <dgm:presLayoutVars>
          <dgm:bulletEnabled val="1"/>
        </dgm:presLayoutVars>
      </dgm:prSet>
      <dgm:spPr/>
    </dgm:pt>
    <dgm:pt modelId="{542B90A3-ED63-441F-9E22-FD4EED665ADB}" type="pres">
      <dgm:prSet presAssocID="{6302636F-62E4-4747-8150-6F2BF6C4BD51}" presName="sibTrans" presStyleLbl="bgSibTrans2D1" presStyleIdx="5" presStyleCnt="8"/>
      <dgm:spPr/>
    </dgm:pt>
    <dgm:pt modelId="{7BCAD8BE-40B4-48EB-93DE-95994E089E95}" type="pres">
      <dgm:prSet presAssocID="{EEC32827-3CB4-4CF7-8524-3E517B0738B0}" presName="compNode" presStyleCnt="0"/>
      <dgm:spPr/>
    </dgm:pt>
    <dgm:pt modelId="{1FD8101B-FADE-49D3-83B1-218C184FD4F9}" type="pres">
      <dgm:prSet presAssocID="{EEC32827-3CB4-4CF7-8524-3E517B0738B0}" presName="dummyConnPt" presStyleCnt="0"/>
      <dgm:spPr/>
    </dgm:pt>
    <dgm:pt modelId="{11870880-2D7C-4BB1-944C-5A48E5FEA591}" type="pres">
      <dgm:prSet presAssocID="{EEC32827-3CB4-4CF7-8524-3E517B0738B0}" presName="node" presStyleLbl="node1" presStyleIdx="6" presStyleCnt="9">
        <dgm:presLayoutVars>
          <dgm:bulletEnabled val="1"/>
        </dgm:presLayoutVars>
      </dgm:prSet>
      <dgm:spPr/>
    </dgm:pt>
    <dgm:pt modelId="{9F2A041C-6506-4A4D-960B-FBA1E5787216}" type="pres">
      <dgm:prSet presAssocID="{12866BF5-6185-4855-AEF3-37275D5B24E8}" presName="sibTrans" presStyleLbl="bgSibTrans2D1" presStyleIdx="6" presStyleCnt="8"/>
      <dgm:spPr/>
    </dgm:pt>
    <dgm:pt modelId="{F0171078-A32D-4904-B973-17158900F7D8}" type="pres">
      <dgm:prSet presAssocID="{1E34EEF7-4EED-4FFF-AD99-531BA7C497DA}" presName="compNode" presStyleCnt="0"/>
      <dgm:spPr/>
    </dgm:pt>
    <dgm:pt modelId="{98B223BF-39EE-4B2B-9AED-861F32AC3861}" type="pres">
      <dgm:prSet presAssocID="{1E34EEF7-4EED-4FFF-AD99-531BA7C497DA}" presName="dummyConnPt" presStyleCnt="0"/>
      <dgm:spPr/>
    </dgm:pt>
    <dgm:pt modelId="{EC1EC374-C570-44FB-BEEC-1D6D00DAF609}" type="pres">
      <dgm:prSet presAssocID="{1E34EEF7-4EED-4FFF-AD99-531BA7C497DA}" presName="node" presStyleLbl="node1" presStyleIdx="7" presStyleCnt="9">
        <dgm:presLayoutVars>
          <dgm:bulletEnabled val="1"/>
        </dgm:presLayoutVars>
      </dgm:prSet>
      <dgm:spPr/>
    </dgm:pt>
    <dgm:pt modelId="{00ED6F2F-679B-4757-86D7-D47EFD524585}" type="pres">
      <dgm:prSet presAssocID="{E44DD6E0-9BEC-4039-8BCE-2E3A315EBB52}" presName="sibTrans" presStyleLbl="bgSibTrans2D1" presStyleIdx="7" presStyleCnt="8"/>
      <dgm:spPr/>
    </dgm:pt>
    <dgm:pt modelId="{543FC04F-C0B5-40B4-B1DF-B309566C28D6}" type="pres">
      <dgm:prSet presAssocID="{9031B96B-755B-439B-A5FD-E1FAF3206E11}" presName="compNode" presStyleCnt="0"/>
      <dgm:spPr/>
    </dgm:pt>
    <dgm:pt modelId="{728C2EF3-63DB-49CA-853D-9CFBB9989948}" type="pres">
      <dgm:prSet presAssocID="{9031B96B-755B-439B-A5FD-E1FAF3206E11}" presName="dummyConnPt" presStyleCnt="0"/>
      <dgm:spPr/>
    </dgm:pt>
    <dgm:pt modelId="{2A3CF10D-C446-4486-BA60-FA203387BBD3}" type="pres">
      <dgm:prSet presAssocID="{9031B96B-755B-439B-A5FD-E1FAF3206E11}" presName="node" presStyleLbl="node1" presStyleIdx="8" presStyleCnt="9">
        <dgm:presLayoutVars>
          <dgm:bulletEnabled val="1"/>
        </dgm:presLayoutVars>
      </dgm:prSet>
      <dgm:spPr/>
    </dgm:pt>
  </dgm:ptLst>
  <dgm:cxnLst>
    <dgm:cxn modelId="{70695800-3F05-4D0D-8ECC-218469BD04FB}" srcId="{BF30E084-48F4-45FC-9C61-9ACF3782BA8B}" destId="{9031B96B-755B-439B-A5FD-E1FAF3206E11}" srcOrd="8" destOrd="0" parTransId="{202942D4-81E6-4626-A26A-C0520CE9B311}" sibTransId="{26F599FD-FD6D-48E5-A439-E1088AE496E5}"/>
    <dgm:cxn modelId="{A81E6A18-7C00-4850-A037-8D0ABFD36D94}" srcId="{BF30E084-48F4-45FC-9C61-9ACF3782BA8B}" destId="{1E34EEF7-4EED-4FFF-AD99-531BA7C497DA}" srcOrd="7" destOrd="0" parTransId="{FC9525E7-5A96-46A0-81BD-E20A04A2072A}" sibTransId="{E44DD6E0-9BEC-4039-8BCE-2E3A315EBB52}"/>
    <dgm:cxn modelId="{1CF82727-9DFD-47AE-A86D-BC52E0B92F9A}" type="presOf" srcId="{6302636F-62E4-4747-8150-6F2BF6C4BD51}" destId="{542B90A3-ED63-441F-9E22-FD4EED665ADB}" srcOrd="0" destOrd="0" presId="urn:microsoft.com/office/officeart/2005/8/layout/bProcess4"/>
    <dgm:cxn modelId="{AFE70A2C-61E4-4B25-99A8-892794ADACF6}" type="presOf" srcId="{D6DD3F9E-CB40-45AD-9077-CC7B2FE02EB8}" destId="{FB2D6A99-EA21-461E-8C3B-0ECB003CD9EA}" srcOrd="0" destOrd="0" presId="urn:microsoft.com/office/officeart/2005/8/layout/bProcess4"/>
    <dgm:cxn modelId="{71E12D32-BDB8-478B-A35C-B776C22E9EE2}" type="presOf" srcId="{F3717D5C-FCCD-4E9E-8247-7C23230B3E13}" destId="{E9D2D00A-EEF9-4019-ABA2-83F68CF46730}" srcOrd="0" destOrd="0" presId="urn:microsoft.com/office/officeart/2005/8/layout/bProcess4"/>
    <dgm:cxn modelId="{E5956836-2427-4390-A984-CB2A00DA7F7C}" type="presOf" srcId="{E44DD6E0-9BEC-4039-8BCE-2E3A315EBB52}" destId="{00ED6F2F-679B-4757-86D7-D47EFD524585}" srcOrd="0" destOrd="0" presId="urn:microsoft.com/office/officeart/2005/8/layout/bProcess4"/>
    <dgm:cxn modelId="{A1D1F05E-C5BA-4526-8964-B1B63BF71790}" type="presOf" srcId="{D0A51F16-2C6A-41DA-978B-4F429E2106B5}" destId="{B4F125BD-A003-4152-99BE-D3572BD842BC}" srcOrd="0" destOrd="0" presId="urn:microsoft.com/office/officeart/2005/8/layout/bProcess4"/>
    <dgm:cxn modelId="{72A81363-2698-4404-90EB-C1A4B5E7009D}" type="presOf" srcId="{BF30E084-48F4-45FC-9C61-9ACF3782BA8B}" destId="{E4D847DC-5581-49EF-8F25-90796D90ABA6}" srcOrd="0" destOrd="0" presId="urn:microsoft.com/office/officeart/2005/8/layout/bProcess4"/>
    <dgm:cxn modelId="{12430247-3FC7-4975-B0C1-CA5A9AF70B3C}" type="presOf" srcId="{5B78C1CB-359A-41ED-B8BA-36B50108B3F7}" destId="{4A0CFFBF-5594-443C-9A4A-2838C7B82FF4}" srcOrd="0" destOrd="0" presId="urn:microsoft.com/office/officeart/2005/8/layout/bProcess4"/>
    <dgm:cxn modelId="{A3D4FC4C-6A99-4811-8369-56629192F218}" srcId="{BF30E084-48F4-45FC-9C61-9ACF3782BA8B}" destId="{F3717D5C-FCCD-4E9E-8247-7C23230B3E13}" srcOrd="5" destOrd="0" parTransId="{74603A5C-E977-448C-A4A1-1082710E0EB8}" sibTransId="{6302636F-62E4-4747-8150-6F2BF6C4BD51}"/>
    <dgm:cxn modelId="{6CAE4D51-8269-44BB-9561-75A3DCA6744A}" type="presOf" srcId="{9031B96B-755B-439B-A5FD-E1FAF3206E11}" destId="{2A3CF10D-C446-4486-BA60-FA203387BBD3}" srcOrd="0" destOrd="0" presId="urn:microsoft.com/office/officeart/2005/8/layout/bProcess4"/>
    <dgm:cxn modelId="{B91F2952-D63C-409D-AA46-5A493FA48A46}" type="presOf" srcId="{21CE6859-4C66-4D75-B4F1-C84E4BFC3F3C}" destId="{3E62A347-2B27-45FA-B10A-87E5424C593D}" srcOrd="0" destOrd="0" presId="urn:microsoft.com/office/officeart/2005/8/layout/bProcess4"/>
    <dgm:cxn modelId="{BA75E190-459F-4878-89F7-B63A32F42B08}" srcId="{BF30E084-48F4-45FC-9C61-9ACF3782BA8B}" destId="{5B78C1CB-359A-41ED-B8BA-36B50108B3F7}" srcOrd="0" destOrd="0" parTransId="{D52C1861-1C7C-4BBD-A87A-B62384F2FAF9}" sibTransId="{1AA0B019-18C0-49BA-BA11-D123E0172E99}"/>
    <dgm:cxn modelId="{010DCF9B-7C31-4999-BD69-E5ADFEF816E1}" type="presOf" srcId="{2F5FD4AA-6E62-4CED-9F42-48F3406DD997}" destId="{B666EB13-0CEA-4E6B-96F8-47585925E320}" srcOrd="0" destOrd="0" presId="urn:microsoft.com/office/officeart/2005/8/layout/bProcess4"/>
    <dgm:cxn modelId="{E25DB49D-B53F-429D-9BDB-C66E76DB8A64}" srcId="{BF30E084-48F4-45FC-9C61-9ACF3782BA8B}" destId="{EEC32827-3CB4-4CF7-8524-3E517B0738B0}" srcOrd="6" destOrd="0" parTransId="{EBABAECD-C562-48DB-ABBA-382B66585691}" sibTransId="{12866BF5-6185-4855-AEF3-37275D5B24E8}"/>
    <dgm:cxn modelId="{7F3516A2-4197-48B8-AFB0-DAF6AD8D8095}" type="presOf" srcId="{CAA9CC40-7A7A-40C4-B358-4CB568A8F893}" destId="{F992E4A5-DA03-4FDA-88E5-361DB61C27B6}" srcOrd="0" destOrd="0" presId="urn:microsoft.com/office/officeart/2005/8/layout/bProcess4"/>
    <dgm:cxn modelId="{D535E2A3-1065-4076-8BDC-CCAC3EEEBF9F}" srcId="{BF30E084-48F4-45FC-9C61-9ACF3782BA8B}" destId="{CAA9CC40-7A7A-40C4-B358-4CB568A8F893}" srcOrd="3" destOrd="0" parTransId="{B9B21D1E-A037-4AE9-8E88-CCE8E508072E}" sibTransId="{D0A51F16-2C6A-41DA-978B-4F429E2106B5}"/>
    <dgm:cxn modelId="{D6189BA7-F387-4373-8795-ADF3BA11EA6E}" type="presOf" srcId="{03FBE9C5-22DF-4CCC-A536-4479CD50A16C}" destId="{B6B1BAB7-B26C-48C8-B969-AA03E0510F8B}" srcOrd="0" destOrd="0" presId="urn:microsoft.com/office/officeart/2005/8/layout/bProcess4"/>
    <dgm:cxn modelId="{F02F82AE-4E77-41D6-A514-7243CAF50039}" type="presOf" srcId="{12866BF5-6185-4855-AEF3-37275D5B24E8}" destId="{9F2A041C-6506-4A4D-960B-FBA1E5787216}" srcOrd="0" destOrd="0" presId="urn:microsoft.com/office/officeart/2005/8/layout/bProcess4"/>
    <dgm:cxn modelId="{B9268CC4-9C7A-43A4-AFCB-2F4FD1A171D7}" type="presOf" srcId="{1E34EEF7-4EED-4FFF-AD99-531BA7C497DA}" destId="{EC1EC374-C570-44FB-BEEC-1D6D00DAF609}" srcOrd="0" destOrd="0" presId="urn:microsoft.com/office/officeart/2005/8/layout/bProcess4"/>
    <dgm:cxn modelId="{6FC674C5-FCC2-4D26-A51A-84F82C23F08C}" type="presOf" srcId="{A37EC435-E426-4037-A21B-63CD4DB7D711}" destId="{1B8F1AF7-A51D-460C-B38A-C9130703E135}" srcOrd="0" destOrd="0" presId="urn:microsoft.com/office/officeart/2005/8/layout/bProcess4"/>
    <dgm:cxn modelId="{9613E0CA-3E85-489B-8C9B-616543361E0F}" srcId="{BF30E084-48F4-45FC-9C61-9ACF3782BA8B}" destId="{21CE6859-4C66-4D75-B4F1-C84E4BFC3F3C}" srcOrd="1" destOrd="0" parTransId="{AC619293-0DB5-4F4E-84A8-2768F2AF1697}" sibTransId="{D6DD3F9E-CB40-45AD-9077-CC7B2FE02EB8}"/>
    <dgm:cxn modelId="{EE7555E5-F9EF-4D20-85A3-0F46E73BD69B}" type="presOf" srcId="{1AA0B019-18C0-49BA-BA11-D123E0172E99}" destId="{3723D3B6-3063-4C2F-82B3-2C73629D826A}" srcOrd="0" destOrd="0" presId="urn:microsoft.com/office/officeart/2005/8/layout/bProcess4"/>
    <dgm:cxn modelId="{C61009E8-1626-4ABD-9D8A-4DFA9057187F}" type="presOf" srcId="{EEC32827-3CB4-4CF7-8524-3E517B0738B0}" destId="{11870880-2D7C-4BB1-944C-5A48E5FEA591}" srcOrd="0" destOrd="0" presId="urn:microsoft.com/office/officeart/2005/8/layout/bProcess4"/>
    <dgm:cxn modelId="{D00717E9-0B02-48A7-A2F5-807E5D7847E5}" srcId="{BF30E084-48F4-45FC-9C61-9ACF3782BA8B}" destId="{A37EC435-E426-4037-A21B-63CD4DB7D711}" srcOrd="4" destOrd="0" parTransId="{096A0A5A-FC62-4C72-9089-2FB19E60544A}" sibTransId="{03FBE9C5-22DF-4CCC-A536-4479CD50A16C}"/>
    <dgm:cxn modelId="{6E422BE9-3845-47E3-8F1F-9CBD2AD0DE1E}" type="presOf" srcId="{8AE7D316-B155-49B9-B7EB-6008929F0F8C}" destId="{C9450781-6931-48AC-886C-5F8F9C8A4DB1}" srcOrd="0" destOrd="0" presId="urn:microsoft.com/office/officeart/2005/8/layout/bProcess4"/>
    <dgm:cxn modelId="{167C16EA-1991-42E3-8E6A-BD10A221D754}" srcId="{BF30E084-48F4-45FC-9C61-9ACF3782BA8B}" destId="{8AE7D316-B155-49B9-B7EB-6008929F0F8C}" srcOrd="2" destOrd="0" parTransId="{C94DC638-3A60-4775-9F2F-05D872E50E69}" sibTransId="{2F5FD4AA-6E62-4CED-9F42-48F3406DD997}"/>
    <dgm:cxn modelId="{40DD0636-F69E-494B-8E9B-6E7E26EB3095}" type="presParOf" srcId="{E4D847DC-5581-49EF-8F25-90796D90ABA6}" destId="{3CC236BA-BAB1-419A-B9DC-0D91476FE06D}" srcOrd="0" destOrd="0" presId="urn:microsoft.com/office/officeart/2005/8/layout/bProcess4"/>
    <dgm:cxn modelId="{926EE2A9-6158-4C0D-B2DD-2545E6C54018}" type="presParOf" srcId="{3CC236BA-BAB1-419A-B9DC-0D91476FE06D}" destId="{C6805A1D-E37B-4AAD-8F33-8CE9187F519A}" srcOrd="0" destOrd="0" presId="urn:microsoft.com/office/officeart/2005/8/layout/bProcess4"/>
    <dgm:cxn modelId="{2952231C-C2AB-4728-BA93-380B8F2F0E01}" type="presParOf" srcId="{3CC236BA-BAB1-419A-B9DC-0D91476FE06D}" destId="{4A0CFFBF-5594-443C-9A4A-2838C7B82FF4}" srcOrd="1" destOrd="0" presId="urn:microsoft.com/office/officeart/2005/8/layout/bProcess4"/>
    <dgm:cxn modelId="{92BFF902-537C-40A6-9591-57D3BDC0D157}" type="presParOf" srcId="{E4D847DC-5581-49EF-8F25-90796D90ABA6}" destId="{3723D3B6-3063-4C2F-82B3-2C73629D826A}" srcOrd="1" destOrd="0" presId="urn:microsoft.com/office/officeart/2005/8/layout/bProcess4"/>
    <dgm:cxn modelId="{34A9DF7F-FF13-4A89-B422-3D8F5D6CD673}" type="presParOf" srcId="{E4D847DC-5581-49EF-8F25-90796D90ABA6}" destId="{EFA8EE6E-C2EA-456D-BD5F-82C9F6F058FB}" srcOrd="2" destOrd="0" presId="urn:microsoft.com/office/officeart/2005/8/layout/bProcess4"/>
    <dgm:cxn modelId="{2155F4AE-AB08-48E8-97BF-956D18D53243}" type="presParOf" srcId="{EFA8EE6E-C2EA-456D-BD5F-82C9F6F058FB}" destId="{911DD06A-E8C8-4F3D-9A0D-A2A241CCC896}" srcOrd="0" destOrd="0" presId="urn:microsoft.com/office/officeart/2005/8/layout/bProcess4"/>
    <dgm:cxn modelId="{CB91DB9D-5331-497A-A4E9-033D41CC89D2}" type="presParOf" srcId="{EFA8EE6E-C2EA-456D-BD5F-82C9F6F058FB}" destId="{3E62A347-2B27-45FA-B10A-87E5424C593D}" srcOrd="1" destOrd="0" presId="urn:microsoft.com/office/officeart/2005/8/layout/bProcess4"/>
    <dgm:cxn modelId="{64F4D0AC-2AC7-48C3-95B1-E40985B44D7C}" type="presParOf" srcId="{E4D847DC-5581-49EF-8F25-90796D90ABA6}" destId="{FB2D6A99-EA21-461E-8C3B-0ECB003CD9EA}" srcOrd="3" destOrd="0" presId="urn:microsoft.com/office/officeart/2005/8/layout/bProcess4"/>
    <dgm:cxn modelId="{F91A9293-4E35-42EF-B8B3-BCAE0C5F4D88}" type="presParOf" srcId="{E4D847DC-5581-49EF-8F25-90796D90ABA6}" destId="{51E74F2B-772B-4686-89C1-4D5EA3735BF1}" srcOrd="4" destOrd="0" presId="urn:microsoft.com/office/officeart/2005/8/layout/bProcess4"/>
    <dgm:cxn modelId="{64307DB2-9ACE-49CE-835D-6D82A5A624F6}" type="presParOf" srcId="{51E74F2B-772B-4686-89C1-4D5EA3735BF1}" destId="{5C2C574F-BADB-4D68-8151-E54B623A1732}" srcOrd="0" destOrd="0" presId="urn:microsoft.com/office/officeart/2005/8/layout/bProcess4"/>
    <dgm:cxn modelId="{0FC1385D-0D74-4EA7-BF35-E215A6BE33F8}" type="presParOf" srcId="{51E74F2B-772B-4686-89C1-4D5EA3735BF1}" destId="{C9450781-6931-48AC-886C-5F8F9C8A4DB1}" srcOrd="1" destOrd="0" presId="urn:microsoft.com/office/officeart/2005/8/layout/bProcess4"/>
    <dgm:cxn modelId="{19628E1F-4E80-4CC3-AE50-7D21A84DD338}" type="presParOf" srcId="{E4D847DC-5581-49EF-8F25-90796D90ABA6}" destId="{B666EB13-0CEA-4E6B-96F8-47585925E320}" srcOrd="5" destOrd="0" presId="urn:microsoft.com/office/officeart/2005/8/layout/bProcess4"/>
    <dgm:cxn modelId="{ED531C55-0656-49D0-93AF-9303815FB5F1}" type="presParOf" srcId="{E4D847DC-5581-49EF-8F25-90796D90ABA6}" destId="{34085BA5-C1BF-4686-B25E-5CF556F82FCE}" srcOrd="6" destOrd="0" presId="urn:microsoft.com/office/officeart/2005/8/layout/bProcess4"/>
    <dgm:cxn modelId="{A23DF5E8-8C92-42D8-9D6A-33A8CB44532B}" type="presParOf" srcId="{34085BA5-C1BF-4686-B25E-5CF556F82FCE}" destId="{A953B749-8A84-4637-A00F-D883F56AD9D1}" srcOrd="0" destOrd="0" presId="urn:microsoft.com/office/officeart/2005/8/layout/bProcess4"/>
    <dgm:cxn modelId="{48706815-FCDF-46EB-9B48-ADC763404BFE}" type="presParOf" srcId="{34085BA5-C1BF-4686-B25E-5CF556F82FCE}" destId="{F992E4A5-DA03-4FDA-88E5-361DB61C27B6}" srcOrd="1" destOrd="0" presId="urn:microsoft.com/office/officeart/2005/8/layout/bProcess4"/>
    <dgm:cxn modelId="{E91E3035-D9FD-4873-B25F-A60BE6770F4A}" type="presParOf" srcId="{E4D847DC-5581-49EF-8F25-90796D90ABA6}" destId="{B4F125BD-A003-4152-99BE-D3572BD842BC}" srcOrd="7" destOrd="0" presId="urn:microsoft.com/office/officeart/2005/8/layout/bProcess4"/>
    <dgm:cxn modelId="{AD8BA87C-6DD4-45AC-97E3-0DBB957BDB43}" type="presParOf" srcId="{E4D847DC-5581-49EF-8F25-90796D90ABA6}" destId="{3A4BA4A5-E867-4DA7-B651-7E89DED9A8BF}" srcOrd="8" destOrd="0" presId="urn:microsoft.com/office/officeart/2005/8/layout/bProcess4"/>
    <dgm:cxn modelId="{C848E4AA-4CF4-41E0-8B39-4568086A7EA5}" type="presParOf" srcId="{3A4BA4A5-E867-4DA7-B651-7E89DED9A8BF}" destId="{3E09305E-DAE4-4248-B8B4-EB8298D34E90}" srcOrd="0" destOrd="0" presId="urn:microsoft.com/office/officeart/2005/8/layout/bProcess4"/>
    <dgm:cxn modelId="{E8DB01A3-ED3C-4624-81E6-4992A3A35CCB}" type="presParOf" srcId="{3A4BA4A5-E867-4DA7-B651-7E89DED9A8BF}" destId="{1B8F1AF7-A51D-460C-B38A-C9130703E135}" srcOrd="1" destOrd="0" presId="urn:microsoft.com/office/officeart/2005/8/layout/bProcess4"/>
    <dgm:cxn modelId="{42BC4F18-BE85-4B8B-8BD7-9BDB690FD8F7}" type="presParOf" srcId="{E4D847DC-5581-49EF-8F25-90796D90ABA6}" destId="{B6B1BAB7-B26C-48C8-B969-AA03E0510F8B}" srcOrd="9" destOrd="0" presId="urn:microsoft.com/office/officeart/2005/8/layout/bProcess4"/>
    <dgm:cxn modelId="{7EA4D944-7697-4543-92A1-B1A1DA8AFD06}" type="presParOf" srcId="{E4D847DC-5581-49EF-8F25-90796D90ABA6}" destId="{6C110F42-C036-4AFB-BBA2-7B67FDA67B47}" srcOrd="10" destOrd="0" presId="urn:microsoft.com/office/officeart/2005/8/layout/bProcess4"/>
    <dgm:cxn modelId="{1D21D71A-11AF-4519-838E-5C433628C4C1}" type="presParOf" srcId="{6C110F42-C036-4AFB-BBA2-7B67FDA67B47}" destId="{A9661039-9EFB-48B7-9F4B-1BC03DEA14FF}" srcOrd="0" destOrd="0" presId="urn:microsoft.com/office/officeart/2005/8/layout/bProcess4"/>
    <dgm:cxn modelId="{FD16C17F-23E4-4AC8-A639-858225B6F645}" type="presParOf" srcId="{6C110F42-C036-4AFB-BBA2-7B67FDA67B47}" destId="{E9D2D00A-EEF9-4019-ABA2-83F68CF46730}" srcOrd="1" destOrd="0" presId="urn:microsoft.com/office/officeart/2005/8/layout/bProcess4"/>
    <dgm:cxn modelId="{EA30E518-3081-4E47-B738-36FC97EDC845}" type="presParOf" srcId="{E4D847DC-5581-49EF-8F25-90796D90ABA6}" destId="{542B90A3-ED63-441F-9E22-FD4EED665ADB}" srcOrd="11" destOrd="0" presId="urn:microsoft.com/office/officeart/2005/8/layout/bProcess4"/>
    <dgm:cxn modelId="{BFDDA49C-E343-4BAB-85B5-8DFC827AC921}" type="presParOf" srcId="{E4D847DC-5581-49EF-8F25-90796D90ABA6}" destId="{7BCAD8BE-40B4-48EB-93DE-95994E089E95}" srcOrd="12" destOrd="0" presId="urn:microsoft.com/office/officeart/2005/8/layout/bProcess4"/>
    <dgm:cxn modelId="{7F0EDBD2-256B-4138-9640-5B3CEF2C3621}" type="presParOf" srcId="{7BCAD8BE-40B4-48EB-93DE-95994E089E95}" destId="{1FD8101B-FADE-49D3-83B1-218C184FD4F9}" srcOrd="0" destOrd="0" presId="urn:microsoft.com/office/officeart/2005/8/layout/bProcess4"/>
    <dgm:cxn modelId="{F16E1121-E01C-49F0-9BF4-6287BCB18565}" type="presParOf" srcId="{7BCAD8BE-40B4-48EB-93DE-95994E089E95}" destId="{11870880-2D7C-4BB1-944C-5A48E5FEA591}" srcOrd="1" destOrd="0" presId="urn:microsoft.com/office/officeart/2005/8/layout/bProcess4"/>
    <dgm:cxn modelId="{3072AF45-AE35-4131-8EB8-EE3007177494}" type="presParOf" srcId="{E4D847DC-5581-49EF-8F25-90796D90ABA6}" destId="{9F2A041C-6506-4A4D-960B-FBA1E5787216}" srcOrd="13" destOrd="0" presId="urn:microsoft.com/office/officeart/2005/8/layout/bProcess4"/>
    <dgm:cxn modelId="{71B096B0-4DB4-4AF9-8756-2C95A708DAD0}" type="presParOf" srcId="{E4D847DC-5581-49EF-8F25-90796D90ABA6}" destId="{F0171078-A32D-4904-B973-17158900F7D8}" srcOrd="14" destOrd="0" presId="urn:microsoft.com/office/officeart/2005/8/layout/bProcess4"/>
    <dgm:cxn modelId="{0C9E5BD3-352C-456D-8F84-B4DB480A682E}" type="presParOf" srcId="{F0171078-A32D-4904-B973-17158900F7D8}" destId="{98B223BF-39EE-4B2B-9AED-861F32AC3861}" srcOrd="0" destOrd="0" presId="urn:microsoft.com/office/officeart/2005/8/layout/bProcess4"/>
    <dgm:cxn modelId="{4507F69A-DCED-4278-9379-38D531C86307}" type="presParOf" srcId="{F0171078-A32D-4904-B973-17158900F7D8}" destId="{EC1EC374-C570-44FB-BEEC-1D6D00DAF609}" srcOrd="1" destOrd="0" presId="urn:microsoft.com/office/officeart/2005/8/layout/bProcess4"/>
    <dgm:cxn modelId="{CF7971BB-2544-46BE-B157-2A98ADF5EF1E}" type="presParOf" srcId="{E4D847DC-5581-49EF-8F25-90796D90ABA6}" destId="{00ED6F2F-679B-4757-86D7-D47EFD524585}" srcOrd="15" destOrd="0" presId="urn:microsoft.com/office/officeart/2005/8/layout/bProcess4"/>
    <dgm:cxn modelId="{8C7E63B1-320C-4B1C-8876-8DEA2F59DBDD}" type="presParOf" srcId="{E4D847DC-5581-49EF-8F25-90796D90ABA6}" destId="{543FC04F-C0B5-40B4-B1DF-B309566C28D6}" srcOrd="16" destOrd="0" presId="urn:microsoft.com/office/officeart/2005/8/layout/bProcess4"/>
    <dgm:cxn modelId="{8C00E3A8-2F2D-45E1-9B51-CC4D74EF1826}" type="presParOf" srcId="{543FC04F-C0B5-40B4-B1DF-B309566C28D6}" destId="{728C2EF3-63DB-49CA-853D-9CFBB9989948}" srcOrd="0" destOrd="0" presId="urn:microsoft.com/office/officeart/2005/8/layout/bProcess4"/>
    <dgm:cxn modelId="{E29A1F94-DF26-407D-8622-A0E6D2A9CCEA}" type="presParOf" srcId="{543FC04F-C0B5-40B4-B1DF-B309566C28D6}" destId="{2A3CF10D-C446-4486-BA60-FA203387BBD3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3CDDC-F4A6-4B5F-B7DA-FA56A753D4BA}">
      <dsp:nvSpPr>
        <dsp:cNvPr id="0" name=""/>
        <dsp:cNvSpPr/>
      </dsp:nvSpPr>
      <dsp:spPr>
        <a:xfrm>
          <a:off x="3781" y="70402"/>
          <a:ext cx="2273944" cy="874078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/>
            <a:t>vlasnik sustava</a:t>
          </a:r>
        </a:p>
      </dsp:txBody>
      <dsp:txXfrm>
        <a:off x="3781" y="70402"/>
        <a:ext cx="2273944" cy="874078"/>
      </dsp:txXfrm>
    </dsp:sp>
    <dsp:sp modelId="{F03FAD1A-62F3-411A-9F5B-455DA5117D13}">
      <dsp:nvSpPr>
        <dsp:cNvPr id="0" name=""/>
        <dsp:cNvSpPr/>
      </dsp:nvSpPr>
      <dsp:spPr>
        <a:xfrm>
          <a:off x="3781" y="944481"/>
          <a:ext cx="2273944" cy="2064240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600" kern="1200" dirty="0"/>
            <a:t>definirati i dodijeliti uslužne djelatnosti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600" kern="1200" dirty="0"/>
            <a:t>registrirati zaposlenike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600" kern="1200" dirty="0"/>
            <a:t>vidjeti zauzetost i realizaciju djelatnika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600" kern="1200" dirty="0"/>
            <a:t>vidjeti lokacije izvan poduzeća</a:t>
          </a:r>
        </a:p>
      </dsp:txBody>
      <dsp:txXfrm>
        <a:off x="3781" y="944481"/>
        <a:ext cx="2273944" cy="2064240"/>
      </dsp:txXfrm>
    </dsp:sp>
    <dsp:sp modelId="{42279836-0830-4E72-9BA5-61EAE115E15B}">
      <dsp:nvSpPr>
        <dsp:cNvPr id="0" name=""/>
        <dsp:cNvSpPr/>
      </dsp:nvSpPr>
      <dsp:spPr>
        <a:xfrm>
          <a:off x="2596078" y="70402"/>
          <a:ext cx="2273944" cy="874078"/>
        </a:xfrm>
        <a:prstGeom prst="rect">
          <a:avLst/>
        </a:prstGeom>
        <a:solidFill>
          <a:schemeClr val="accent1">
            <a:shade val="50000"/>
            <a:hueOff val="264907"/>
            <a:satOff val="-6609"/>
            <a:lumOff val="23126"/>
            <a:alphaOff val="0"/>
          </a:schemeClr>
        </a:solidFill>
        <a:ln w="15875" cap="flat" cmpd="sng" algn="ctr">
          <a:solidFill>
            <a:schemeClr val="accent1">
              <a:shade val="50000"/>
              <a:hueOff val="264907"/>
              <a:satOff val="-6609"/>
              <a:lumOff val="231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/>
            <a:t>voditelji grupa</a:t>
          </a:r>
        </a:p>
      </dsp:txBody>
      <dsp:txXfrm>
        <a:off x="2596078" y="70402"/>
        <a:ext cx="2273944" cy="874078"/>
      </dsp:txXfrm>
    </dsp:sp>
    <dsp:sp modelId="{5D74A336-A176-4077-9E95-5CCEEDA537B9}">
      <dsp:nvSpPr>
        <dsp:cNvPr id="0" name=""/>
        <dsp:cNvSpPr/>
      </dsp:nvSpPr>
      <dsp:spPr>
        <a:xfrm>
          <a:off x="2596078" y="944481"/>
          <a:ext cx="2273944" cy="2064240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600" kern="1200" dirty="0"/>
            <a:t>definirati i dodijeliti zadatke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600" kern="1200" dirty="0"/>
            <a:t>zabilježiti procjenu i cijenu te upisati odrađene radne sate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600" kern="1200" dirty="0"/>
            <a:t>Pregledati podatke za sebe i svoju grupu</a:t>
          </a:r>
        </a:p>
      </dsp:txBody>
      <dsp:txXfrm>
        <a:off x="2596078" y="944481"/>
        <a:ext cx="2273944" cy="2064240"/>
      </dsp:txXfrm>
    </dsp:sp>
    <dsp:sp modelId="{D387DB4F-5773-4B33-8506-662E36436CBA}">
      <dsp:nvSpPr>
        <dsp:cNvPr id="0" name=""/>
        <dsp:cNvSpPr/>
      </dsp:nvSpPr>
      <dsp:spPr>
        <a:xfrm>
          <a:off x="5188376" y="70402"/>
          <a:ext cx="2273944" cy="87407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/>
            <a:t>ostali djelatnici</a:t>
          </a:r>
        </a:p>
      </dsp:txBody>
      <dsp:txXfrm>
        <a:off x="5188376" y="70402"/>
        <a:ext cx="2273944" cy="874078"/>
      </dsp:txXfrm>
    </dsp:sp>
    <dsp:sp modelId="{96E28F47-A953-4AE4-AD5A-529C23FA07D4}">
      <dsp:nvSpPr>
        <dsp:cNvPr id="0" name=""/>
        <dsp:cNvSpPr/>
      </dsp:nvSpPr>
      <dsp:spPr>
        <a:xfrm>
          <a:off x="5188376" y="944481"/>
          <a:ext cx="2273944" cy="2064240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600" kern="1200" dirty="0"/>
            <a:t>vidjeti dodijeljene zadatke i grupe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600" kern="1200" dirty="0"/>
            <a:t>pregledati vlastite podatke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600" kern="1200" dirty="0"/>
            <a:t>upisati odrađene radne sate</a:t>
          </a:r>
        </a:p>
      </dsp:txBody>
      <dsp:txXfrm>
        <a:off x="5188376" y="944481"/>
        <a:ext cx="2273944" cy="2064240"/>
      </dsp:txXfrm>
    </dsp:sp>
    <dsp:sp modelId="{E22C4903-59BF-4355-BCEE-65B2E6E68709}">
      <dsp:nvSpPr>
        <dsp:cNvPr id="0" name=""/>
        <dsp:cNvSpPr/>
      </dsp:nvSpPr>
      <dsp:spPr>
        <a:xfrm>
          <a:off x="7780673" y="70402"/>
          <a:ext cx="2273944" cy="874078"/>
        </a:xfrm>
        <a:prstGeom prst="rect">
          <a:avLst/>
        </a:prstGeom>
        <a:solidFill>
          <a:schemeClr val="accent1">
            <a:shade val="50000"/>
            <a:hueOff val="264907"/>
            <a:satOff val="-6609"/>
            <a:lumOff val="23126"/>
            <a:alphaOff val="0"/>
          </a:schemeClr>
        </a:solidFill>
        <a:ln w="15875" cap="flat" cmpd="sng" algn="ctr">
          <a:solidFill>
            <a:schemeClr val="accent1">
              <a:shade val="50000"/>
              <a:hueOff val="264907"/>
              <a:satOff val="-6609"/>
              <a:lumOff val="231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/>
            <a:t>neregistrirani korisnik</a:t>
          </a:r>
        </a:p>
      </dsp:txBody>
      <dsp:txXfrm>
        <a:off x="7780673" y="70402"/>
        <a:ext cx="2273944" cy="874078"/>
      </dsp:txXfrm>
    </dsp:sp>
    <dsp:sp modelId="{92168BBD-9DD8-4036-B480-8828969C9087}">
      <dsp:nvSpPr>
        <dsp:cNvPr id="0" name=""/>
        <dsp:cNvSpPr/>
      </dsp:nvSpPr>
      <dsp:spPr>
        <a:xfrm>
          <a:off x="7780673" y="944481"/>
          <a:ext cx="2273944" cy="2064240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600" kern="1200" dirty="0"/>
            <a:t>vidjeti popis i opis djelatnosti poduzeća</a:t>
          </a:r>
        </a:p>
      </dsp:txBody>
      <dsp:txXfrm>
        <a:off x="7780673" y="944481"/>
        <a:ext cx="2273944" cy="2064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0C0425-2F2F-44F3-B337-4E186D3C2780}">
      <dsp:nvSpPr>
        <dsp:cNvPr id="0" name=""/>
        <dsp:cNvSpPr/>
      </dsp:nvSpPr>
      <dsp:spPr>
        <a:xfrm>
          <a:off x="1515" y="1369034"/>
          <a:ext cx="1845860" cy="738344"/>
        </a:xfrm>
        <a:prstGeom prst="chevron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900" kern="1200" dirty="0"/>
            <a:t>poslužitelj</a:t>
          </a:r>
        </a:p>
      </dsp:txBody>
      <dsp:txXfrm>
        <a:off x="370687" y="1369034"/>
        <a:ext cx="1107516" cy="738344"/>
      </dsp:txXfrm>
    </dsp:sp>
    <dsp:sp modelId="{B3F8D210-F191-43AE-8AE2-1E48E8B08AA1}">
      <dsp:nvSpPr>
        <dsp:cNvPr id="0" name=""/>
        <dsp:cNvSpPr/>
      </dsp:nvSpPr>
      <dsp:spPr>
        <a:xfrm>
          <a:off x="1662789" y="1369034"/>
          <a:ext cx="1845860" cy="738344"/>
        </a:xfrm>
        <a:prstGeom prst="chevron">
          <a:avLst/>
        </a:prstGeom>
        <a:solidFill>
          <a:srgbClr val="6EBAE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900" kern="1200" dirty="0"/>
            <a:t>aplikacija</a:t>
          </a:r>
        </a:p>
      </dsp:txBody>
      <dsp:txXfrm>
        <a:off x="2031961" y="1369034"/>
        <a:ext cx="1107516" cy="738344"/>
      </dsp:txXfrm>
    </dsp:sp>
    <dsp:sp modelId="{B9BE9544-0592-4994-8174-8F6E73C9A074}">
      <dsp:nvSpPr>
        <dsp:cNvPr id="0" name=""/>
        <dsp:cNvSpPr/>
      </dsp:nvSpPr>
      <dsp:spPr>
        <a:xfrm>
          <a:off x="3324064" y="1369034"/>
          <a:ext cx="1845860" cy="738344"/>
        </a:xfrm>
        <a:prstGeom prst="chevron">
          <a:avLst/>
        </a:prstGeom>
        <a:solidFill>
          <a:schemeClr val="accent1">
            <a:shade val="50000"/>
            <a:hueOff val="353209"/>
            <a:satOff val="-8812"/>
            <a:lumOff val="308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900" kern="1200" dirty="0"/>
            <a:t>baza podataka</a:t>
          </a:r>
        </a:p>
      </dsp:txBody>
      <dsp:txXfrm>
        <a:off x="3693236" y="1369034"/>
        <a:ext cx="1107516" cy="7383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23D3B6-3063-4C2F-82B3-2C73629D826A}">
      <dsp:nvSpPr>
        <dsp:cNvPr id="0" name=""/>
        <dsp:cNvSpPr/>
      </dsp:nvSpPr>
      <dsp:spPr>
        <a:xfrm rot="5400000">
          <a:off x="-274855" y="1219176"/>
          <a:ext cx="1223218" cy="147965"/>
        </a:xfrm>
        <a:prstGeom prst="rect">
          <a:avLst/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0CFFBF-5594-443C-9A4A-2838C7B82FF4}">
      <dsp:nvSpPr>
        <dsp:cNvPr id="0" name=""/>
        <dsp:cNvSpPr/>
      </dsp:nvSpPr>
      <dsp:spPr>
        <a:xfrm>
          <a:off x="3029" y="433334"/>
          <a:ext cx="1644059" cy="986435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b="1" kern="1200" dirty="0"/>
            <a:t>13. listopad</a:t>
          </a:r>
          <a:br>
            <a:rPr lang="hr-HR" sz="1400" kern="1200" dirty="0"/>
          </a:br>
          <a:r>
            <a:rPr lang="hr-HR" sz="1400" kern="1200" dirty="0"/>
            <a:t>planiranje projekta</a:t>
          </a:r>
        </a:p>
      </dsp:txBody>
      <dsp:txXfrm>
        <a:off x="31921" y="462226"/>
        <a:ext cx="1586275" cy="928651"/>
      </dsp:txXfrm>
    </dsp:sp>
    <dsp:sp modelId="{FB2D6A99-EA21-461E-8C3B-0ECB003CD9EA}">
      <dsp:nvSpPr>
        <dsp:cNvPr id="0" name=""/>
        <dsp:cNvSpPr/>
      </dsp:nvSpPr>
      <dsp:spPr>
        <a:xfrm rot="5400000">
          <a:off x="-274855" y="2452221"/>
          <a:ext cx="1223218" cy="147965"/>
        </a:xfrm>
        <a:prstGeom prst="rect">
          <a:avLst/>
        </a:prstGeom>
        <a:solidFill>
          <a:schemeClr val="accent1">
            <a:shade val="90000"/>
            <a:hueOff val="138000"/>
            <a:satOff val="-2804"/>
            <a:lumOff val="915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2A347-2B27-45FA-B10A-87E5424C593D}">
      <dsp:nvSpPr>
        <dsp:cNvPr id="0" name=""/>
        <dsp:cNvSpPr/>
      </dsp:nvSpPr>
      <dsp:spPr>
        <a:xfrm>
          <a:off x="3029" y="1666379"/>
          <a:ext cx="1644059" cy="986435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117736"/>
            <a:satOff val="-2937"/>
            <a:lumOff val="102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b="1" kern="1200" dirty="0"/>
            <a:t>14. listopad</a:t>
          </a:r>
          <a:br>
            <a:rPr lang="hr-HR" sz="1400" kern="1200" dirty="0"/>
          </a:br>
          <a:r>
            <a:rPr lang="hr-HR" sz="1400" kern="1200" dirty="0"/>
            <a:t>analiza zadatka</a:t>
          </a:r>
        </a:p>
      </dsp:txBody>
      <dsp:txXfrm>
        <a:off x="31921" y="1695271"/>
        <a:ext cx="1586275" cy="928651"/>
      </dsp:txXfrm>
    </dsp:sp>
    <dsp:sp modelId="{B666EB13-0CEA-4E6B-96F8-47585925E320}">
      <dsp:nvSpPr>
        <dsp:cNvPr id="0" name=""/>
        <dsp:cNvSpPr/>
      </dsp:nvSpPr>
      <dsp:spPr>
        <a:xfrm>
          <a:off x="341667" y="3068743"/>
          <a:ext cx="2176773" cy="147965"/>
        </a:xfrm>
        <a:prstGeom prst="rect">
          <a:avLst/>
        </a:prstGeom>
        <a:solidFill>
          <a:schemeClr val="accent1">
            <a:shade val="90000"/>
            <a:hueOff val="276000"/>
            <a:satOff val="-5608"/>
            <a:lumOff val="183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450781-6931-48AC-886C-5F8F9C8A4DB1}">
      <dsp:nvSpPr>
        <dsp:cNvPr id="0" name=""/>
        <dsp:cNvSpPr/>
      </dsp:nvSpPr>
      <dsp:spPr>
        <a:xfrm>
          <a:off x="3029" y="2899424"/>
          <a:ext cx="1644059" cy="986435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235473"/>
            <a:satOff val="-5875"/>
            <a:lumOff val="2055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b="1" kern="1200" dirty="0"/>
            <a:t>18. listopad</a:t>
          </a:r>
          <a:br>
            <a:rPr lang="hr-HR" sz="1400" kern="1200" dirty="0"/>
          </a:br>
          <a:r>
            <a:rPr lang="hr-HR" sz="1400" kern="1200" dirty="0"/>
            <a:t>početak pisanja dokumentacije</a:t>
          </a:r>
        </a:p>
      </dsp:txBody>
      <dsp:txXfrm>
        <a:off x="31921" y="2928316"/>
        <a:ext cx="1586275" cy="928651"/>
      </dsp:txXfrm>
    </dsp:sp>
    <dsp:sp modelId="{B4F125BD-A003-4152-99BE-D3572BD842BC}">
      <dsp:nvSpPr>
        <dsp:cNvPr id="0" name=""/>
        <dsp:cNvSpPr/>
      </dsp:nvSpPr>
      <dsp:spPr>
        <a:xfrm rot="16200000">
          <a:off x="1911744" y="2452221"/>
          <a:ext cx="1223218" cy="147965"/>
        </a:xfrm>
        <a:prstGeom prst="rect">
          <a:avLst/>
        </a:prstGeom>
        <a:solidFill>
          <a:schemeClr val="accent1">
            <a:shade val="90000"/>
            <a:hueOff val="414001"/>
            <a:satOff val="-8411"/>
            <a:lumOff val="274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2E4A5-DA03-4FDA-88E5-361DB61C27B6}">
      <dsp:nvSpPr>
        <dsp:cNvPr id="0" name=""/>
        <dsp:cNvSpPr/>
      </dsp:nvSpPr>
      <dsp:spPr>
        <a:xfrm>
          <a:off x="2189629" y="2899424"/>
          <a:ext cx="1644059" cy="986435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353209"/>
            <a:satOff val="-8812"/>
            <a:lumOff val="308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b="1" kern="1200" dirty="0"/>
            <a:t>16. studeni</a:t>
          </a:r>
          <a:br>
            <a:rPr lang="hr-HR" sz="1400" kern="1200" dirty="0"/>
          </a:br>
          <a:r>
            <a:rPr lang="hr-HR" sz="1400" kern="1200" dirty="0"/>
            <a:t>nastavak implementacije</a:t>
          </a:r>
        </a:p>
      </dsp:txBody>
      <dsp:txXfrm>
        <a:off x="2218521" y="2928316"/>
        <a:ext cx="1586275" cy="928651"/>
      </dsp:txXfrm>
    </dsp:sp>
    <dsp:sp modelId="{B6B1BAB7-B26C-48C8-B969-AA03E0510F8B}">
      <dsp:nvSpPr>
        <dsp:cNvPr id="0" name=""/>
        <dsp:cNvSpPr/>
      </dsp:nvSpPr>
      <dsp:spPr>
        <a:xfrm rot="16200000">
          <a:off x="1911744" y="1219176"/>
          <a:ext cx="1223218" cy="147965"/>
        </a:xfrm>
        <a:prstGeom prst="rect">
          <a:avLst/>
        </a:prstGeom>
        <a:solidFill>
          <a:schemeClr val="accent1">
            <a:shade val="90000"/>
            <a:hueOff val="552001"/>
            <a:satOff val="-11215"/>
            <a:lumOff val="366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8F1AF7-A51D-460C-B38A-C9130703E135}">
      <dsp:nvSpPr>
        <dsp:cNvPr id="0" name=""/>
        <dsp:cNvSpPr/>
      </dsp:nvSpPr>
      <dsp:spPr>
        <a:xfrm>
          <a:off x="2189629" y="1666379"/>
          <a:ext cx="1644059" cy="986435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470946"/>
            <a:satOff val="-11749"/>
            <a:lumOff val="4111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b="1" kern="1200" dirty="0"/>
            <a:t>15. studeni</a:t>
          </a:r>
          <a:br>
            <a:rPr lang="hr-HR" sz="1400" kern="1200" dirty="0"/>
          </a:br>
          <a:r>
            <a:rPr lang="hr-HR" sz="1400" kern="1200" dirty="0"/>
            <a:t>kontrolna točka</a:t>
          </a:r>
        </a:p>
      </dsp:txBody>
      <dsp:txXfrm>
        <a:off x="2218521" y="1695271"/>
        <a:ext cx="1586275" cy="928651"/>
      </dsp:txXfrm>
    </dsp:sp>
    <dsp:sp modelId="{542B90A3-ED63-441F-9E22-FD4EED665ADB}">
      <dsp:nvSpPr>
        <dsp:cNvPr id="0" name=""/>
        <dsp:cNvSpPr/>
      </dsp:nvSpPr>
      <dsp:spPr>
        <a:xfrm>
          <a:off x="2528267" y="602653"/>
          <a:ext cx="2176773" cy="147965"/>
        </a:xfrm>
        <a:prstGeom prst="rect">
          <a:avLst/>
        </a:prstGeom>
        <a:solidFill>
          <a:schemeClr val="accent1">
            <a:shade val="90000"/>
            <a:hueOff val="414001"/>
            <a:satOff val="-8411"/>
            <a:lumOff val="274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2D00A-EEF9-4019-ABA2-83F68CF46730}">
      <dsp:nvSpPr>
        <dsp:cNvPr id="0" name=""/>
        <dsp:cNvSpPr/>
      </dsp:nvSpPr>
      <dsp:spPr>
        <a:xfrm>
          <a:off x="2189629" y="433334"/>
          <a:ext cx="1644059" cy="986435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470946"/>
            <a:satOff val="-11749"/>
            <a:lumOff val="4111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b="1" kern="1200" dirty="0"/>
            <a:t>22. listopad</a:t>
          </a:r>
          <a:br>
            <a:rPr lang="hr-HR" sz="1400" kern="1200" dirty="0"/>
          </a:br>
          <a:r>
            <a:rPr lang="hr-HR" sz="1400" kern="1200" dirty="0"/>
            <a:t>raspodjela zadataka i početak implementacije</a:t>
          </a:r>
        </a:p>
      </dsp:txBody>
      <dsp:txXfrm>
        <a:off x="2218521" y="462226"/>
        <a:ext cx="1586275" cy="928651"/>
      </dsp:txXfrm>
    </dsp:sp>
    <dsp:sp modelId="{9F2A041C-6506-4A4D-960B-FBA1E5787216}">
      <dsp:nvSpPr>
        <dsp:cNvPr id="0" name=""/>
        <dsp:cNvSpPr/>
      </dsp:nvSpPr>
      <dsp:spPr>
        <a:xfrm rot="5400000">
          <a:off x="4098344" y="1219176"/>
          <a:ext cx="1223218" cy="147965"/>
        </a:xfrm>
        <a:prstGeom prst="rect">
          <a:avLst/>
        </a:prstGeom>
        <a:solidFill>
          <a:schemeClr val="accent1">
            <a:shade val="90000"/>
            <a:hueOff val="276000"/>
            <a:satOff val="-5608"/>
            <a:lumOff val="183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70880-2D7C-4BB1-944C-5A48E5FEA591}">
      <dsp:nvSpPr>
        <dsp:cNvPr id="0" name=""/>
        <dsp:cNvSpPr/>
      </dsp:nvSpPr>
      <dsp:spPr>
        <a:xfrm>
          <a:off x="4376228" y="433334"/>
          <a:ext cx="1644059" cy="986435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353209"/>
            <a:satOff val="-8812"/>
            <a:lumOff val="308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b="1" kern="1200" dirty="0"/>
            <a:t>16. prosinac</a:t>
          </a:r>
          <a:br>
            <a:rPr lang="hr-HR" sz="1400" kern="1200" dirty="0"/>
          </a:br>
          <a:r>
            <a:rPr lang="hr-HR" sz="1400" kern="1200" dirty="0"/>
            <a:t>kontrolna točka</a:t>
          </a:r>
        </a:p>
      </dsp:txBody>
      <dsp:txXfrm>
        <a:off x="4405120" y="462226"/>
        <a:ext cx="1586275" cy="928651"/>
      </dsp:txXfrm>
    </dsp:sp>
    <dsp:sp modelId="{00ED6F2F-679B-4757-86D7-D47EFD524585}">
      <dsp:nvSpPr>
        <dsp:cNvPr id="0" name=""/>
        <dsp:cNvSpPr/>
      </dsp:nvSpPr>
      <dsp:spPr>
        <a:xfrm rot="5400000">
          <a:off x="4098344" y="2452221"/>
          <a:ext cx="1223218" cy="147965"/>
        </a:xfrm>
        <a:prstGeom prst="rect">
          <a:avLst/>
        </a:prstGeom>
        <a:solidFill>
          <a:schemeClr val="accent1">
            <a:shade val="90000"/>
            <a:hueOff val="138000"/>
            <a:satOff val="-2804"/>
            <a:lumOff val="915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1EC374-C570-44FB-BEEC-1D6D00DAF609}">
      <dsp:nvSpPr>
        <dsp:cNvPr id="0" name=""/>
        <dsp:cNvSpPr/>
      </dsp:nvSpPr>
      <dsp:spPr>
        <a:xfrm>
          <a:off x="4376228" y="1666379"/>
          <a:ext cx="1644059" cy="986435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235473"/>
            <a:satOff val="-5875"/>
            <a:lumOff val="2055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b="1" kern="1200" dirty="0"/>
            <a:t>17. prosinac</a:t>
          </a:r>
          <a:br>
            <a:rPr lang="hr-HR" sz="1400" kern="1200" dirty="0"/>
          </a:br>
          <a:r>
            <a:rPr lang="hr-HR" sz="1400" kern="1200" dirty="0"/>
            <a:t>usavršavanje funkcionalnosti</a:t>
          </a:r>
        </a:p>
      </dsp:txBody>
      <dsp:txXfrm>
        <a:off x="4405120" y="1695271"/>
        <a:ext cx="1586275" cy="928651"/>
      </dsp:txXfrm>
    </dsp:sp>
    <dsp:sp modelId="{2A3CF10D-C446-4486-BA60-FA203387BBD3}">
      <dsp:nvSpPr>
        <dsp:cNvPr id="0" name=""/>
        <dsp:cNvSpPr/>
      </dsp:nvSpPr>
      <dsp:spPr>
        <a:xfrm>
          <a:off x="4376228" y="2899424"/>
          <a:ext cx="1644059" cy="986435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117736"/>
            <a:satOff val="-2937"/>
            <a:lumOff val="102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b="1" kern="1200" dirty="0"/>
            <a:t>10. siječanj</a:t>
          </a:r>
          <a:br>
            <a:rPr lang="hr-HR" sz="1400" kern="1200" dirty="0"/>
          </a:br>
          <a:r>
            <a:rPr lang="hr-HR" sz="1400" kern="1200" dirty="0"/>
            <a:t>završna provjera ispravnosti</a:t>
          </a:r>
        </a:p>
      </dsp:txBody>
      <dsp:txXfrm>
        <a:off x="4405120" y="2928316"/>
        <a:ext cx="1586275" cy="9286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EC4D-4AAE-484C-B296-EFA56D5F01B6}" type="datetimeFigureOut">
              <a:rPr lang="hr-HR" smtClean="0"/>
              <a:t>18.1.2022.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EC5C-C148-41A9-8A45-C583D98116F8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1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EC4D-4AAE-484C-B296-EFA56D5F01B6}" type="datetimeFigureOut">
              <a:rPr lang="hr-HR" smtClean="0"/>
              <a:t>18.1.2022.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EC5C-C148-41A9-8A45-C583D98116F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2742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EC4D-4AAE-484C-B296-EFA56D5F01B6}" type="datetimeFigureOut">
              <a:rPr lang="hr-HR" smtClean="0"/>
              <a:t>18.1.2022.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EC5C-C148-41A9-8A45-C583D98116F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2005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EC4D-4AAE-484C-B296-EFA56D5F01B6}" type="datetimeFigureOut">
              <a:rPr lang="hr-HR" smtClean="0"/>
              <a:t>18.1.2022.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EC5C-C148-41A9-8A45-C583D98116F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886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aglavlje sekcij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EC4D-4AAE-484C-B296-EFA56D5F01B6}" type="datetimeFigureOut">
              <a:rPr lang="hr-HR" smtClean="0"/>
              <a:t>18.1.2022.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EC5C-C148-41A9-8A45-C583D98116F8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4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EC4D-4AAE-484C-B296-EFA56D5F01B6}" type="datetimeFigureOut">
              <a:rPr lang="hr-HR" smtClean="0"/>
              <a:t>18.1.2022.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EC5C-C148-41A9-8A45-C583D98116F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1493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EC4D-4AAE-484C-B296-EFA56D5F01B6}" type="datetimeFigureOut">
              <a:rPr lang="hr-HR" smtClean="0"/>
              <a:t>18.1.2022.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EC5C-C148-41A9-8A45-C583D98116F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7437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EC4D-4AAE-484C-B296-EFA56D5F01B6}" type="datetimeFigureOut">
              <a:rPr lang="hr-HR" smtClean="0"/>
              <a:t>18.1.2022.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EC5C-C148-41A9-8A45-C583D98116F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89310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EC4D-4AAE-484C-B296-EFA56D5F01B6}" type="datetimeFigureOut">
              <a:rPr lang="hr-HR" smtClean="0"/>
              <a:t>18.1.2022.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EC5C-C148-41A9-8A45-C583D98116F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197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7DEC4D-4AAE-484C-B296-EFA56D5F01B6}" type="datetimeFigureOut">
              <a:rPr lang="hr-HR" smtClean="0"/>
              <a:t>18.1.2022.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FDEC5C-C148-41A9-8A45-C583D98116F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9983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EC4D-4AAE-484C-B296-EFA56D5F01B6}" type="datetimeFigureOut">
              <a:rPr lang="hr-HR" smtClean="0"/>
              <a:t>18.1.2022.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EC5C-C148-41A9-8A45-C583D98116F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3981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7DEC4D-4AAE-484C-B296-EFA56D5F01B6}" type="datetimeFigureOut">
              <a:rPr lang="hr-HR" smtClean="0"/>
              <a:t>18.1.2022.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FDEC5C-C148-41A9-8A45-C583D98116F8}" type="slidenum">
              <a:rPr lang="hr-HR" smtClean="0"/>
              <a:t>‹#›</a:t>
            </a:fld>
            <a:endParaRPr lang="hr-H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98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microsoft.com/office/2007/relationships/hdphoto" Target="../media/hdphoto1.wdp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png"/><Relationship Id="rId9" Type="http://schemas.microsoft.com/office/2007/relationships/diagramDrawing" Target="../diagrams/drawing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microsoft.com/office/2007/relationships/hdphoto" Target="../media/hdphoto1.wdp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3.png"/><Relationship Id="rId9" Type="http://schemas.microsoft.com/office/2007/relationships/diagramDrawing" Target="../diagrams/drawing3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microsoft.com/office/2007/relationships/hdphoto" Target="../media/hdphoto1.wdp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trello.com/" TargetMode="External"/><Relationship Id="rId3" Type="http://schemas.openxmlformats.org/officeDocument/2006/relationships/hyperlink" Target="https://gitlab.com/" TargetMode="External"/><Relationship Id="rId7" Type="http://schemas.openxmlformats.org/officeDocument/2006/relationships/hyperlink" Target="https://discord.com/" TargetMode="External"/><Relationship Id="rId12" Type="http://schemas.openxmlformats.org/officeDocument/2006/relationships/image" Target="../media/image3.png"/><Relationship Id="rId2" Type="http://schemas.openxmlformats.org/officeDocument/2006/relationships/hyperlink" Target="https://www.jetbrains.com/ide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icrosoft.com/hr-hr/microsoft-teams/group-chat-software" TargetMode="External"/><Relationship Id="rId11" Type="http://schemas.microsoft.com/office/2007/relationships/hdphoto" Target="../media/hdphoto1.wdp"/><Relationship Id="rId5" Type="http://schemas.openxmlformats.org/officeDocument/2006/relationships/hyperlink" Target="https://www.microsoft.com/hr-hr/microsoft-365/sharepoint/collaboration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www.heroku.com/" TargetMode="External"/><Relationship Id="rId9" Type="http://schemas.openxmlformats.org/officeDocument/2006/relationships/hyperlink" Target="https://www.whatsapp.com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1F74FB9-4959-4440-8A36-9F22C8764B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hr-HR" dirty="0"/>
              <a:t>Radno vrijeme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BC26CD19-74DC-4700-9B68-C7A7BDA430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r-HR" sz="4800" cap="none" dirty="0" err="1"/>
              <a:t>DugonogiProgi</a:t>
            </a:r>
            <a:endParaRPr lang="hr-HR" sz="4800" cap="none" dirty="0"/>
          </a:p>
          <a:p>
            <a:endParaRPr lang="hr-HR" sz="4800" cap="none" dirty="0"/>
          </a:p>
        </p:txBody>
      </p:sp>
      <p:sp>
        <p:nvSpPr>
          <p:cNvPr id="4" name="Podnaslov 2">
            <a:extLst>
              <a:ext uri="{FF2B5EF4-FFF2-40B4-BE49-F238E27FC236}">
                <a16:creationId xmlns:a16="http://schemas.microsoft.com/office/drawing/2014/main" id="{83C43ABE-B9D7-410F-9353-1D12BE02C8D3}"/>
              </a:ext>
            </a:extLst>
          </p:cNvPr>
          <p:cNvSpPr txBox="1">
            <a:spLocks/>
          </p:cNvSpPr>
          <p:nvPr/>
        </p:nvSpPr>
        <p:spPr>
          <a:xfrm>
            <a:off x="1097280" y="628443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cap="none" dirty="0"/>
              <a:t>Programsko inženjerstvo</a:t>
            </a:r>
          </a:p>
          <a:p>
            <a:r>
              <a:rPr lang="hr-HR" cap="none" dirty="0"/>
              <a:t>ak. god. 2021./2022.</a:t>
            </a: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0F539D0B-A8E5-47B5-99C5-945FF7BCD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7771" y="101607"/>
            <a:ext cx="3194204" cy="1848736"/>
          </a:xfrm>
          <a:prstGeom prst="rect">
            <a:avLst/>
          </a:prstGeom>
        </p:spPr>
      </p:pic>
      <p:pic>
        <p:nvPicPr>
          <p:cNvPr id="12" name="Slika 11">
            <a:extLst>
              <a:ext uri="{FF2B5EF4-FFF2-40B4-BE49-F238E27FC236}">
                <a16:creationId xmlns:a16="http://schemas.microsoft.com/office/drawing/2014/main" id="{2ED52337-EFF4-4527-9F62-096F297C69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  <a14:imgEffect>
                      <a14:colorTemperature colorTemp="72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46" t="94073" r="27860"/>
          <a:stretch/>
        </p:blipFill>
        <p:spPr>
          <a:xfrm>
            <a:off x="0" y="6339840"/>
            <a:ext cx="121920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86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348ED53-CA8C-489F-B12B-CCBFC357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4800" dirty="0"/>
              <a:t>Arhitektura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90C3247-A9AB-4EEF-A08E-857B09D95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37032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  REST, </a:t>
            </a:r>
            <a:r>
              <a:rPr lang="hr-HR" sz="2400" dirty="0" err="1"/>
              <a:t>REpresentational</a:t>
            </a:r>
            <a:r>
              <a:rPr lang="hr-HR" sz="2400" dirty="0"/>
              <a:t> State</a:t>
            </a:r>
            <a:br>
              <a:rPr lang="hr-HR" sz="2400" dirty="0"/>
            </a:br>
            <a:r>
              <a:rPr lang="hr-HR" sz="2400" dirty="0"/>
              <a:t>Transfer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200" dirty="0"/>
              <a:t>    odvajanje klijenta i servera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200" dirty="0"/>
              <a:t>    sastoji se od poslužitelja, aplikacije</a:t>
            </a:r>
            <a:br>
              <a:rPr lang="hr-HR" sz="2200" dirty="0"/>
            </a:br>
            <a:r>
              <a:rPr lang="hr-HR" sz="2200" dirty="0"/>
              <a:t> i baze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  MVC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0397F50D-4276-47D4-9392-6859073D87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72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46" t="94073" r="27860"/>
          <a:stretch/>
        </p:blipFill>
        <p:spPr>
          <a:xfrm>
            <a:off x="0" y="6339840"/>
            <a:ext cx="12192000" cy="518160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9FF4350A-C441-4766-AA75-27EAB2387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80" y="5718388"/>
            <a:ext cx="1113084" cy="518160"/>
          </a:xfrm>
          <a:prstGeom prst="rect">
            <a:avLst/>
          </a:prstGeom>
        </p:spPr>
      </p:pic>
      <p:sp>
        <p:nvSpPr>
          <p:cNvPr id="7" name="Rezervirano mjesto sadržaja 2">
            <a:extLst>
              <a:ext uri="{FF2B5EF4-FFF2-40B4-BE49-F238E27FC236}">
                <a16:creationId xmlns:a16="http://schemas.microsoft.com/office/drawing/2014/main" id="{73606AA8-91B2-4D66-B6C0-A5806713D061}"/>
              </a:ext>
            </a:extLst>
          </p:cNvPr>
          <p:cNvSpPr txBox="1">
            <a:spLocks/>
          </p:cNvSpPr>
          <p:nvPr/>
        </p:nvSpPr>
        <p:spPr>
          <a:xfrm>
            <a:off x="11297920" y="5721774"/>
            <a:ext cx="660400" cy="51477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sz="2800" dirty="0"/>
              <a:t>   </a:t>
            </a:r>
            <a:r>
              <a:rPr lang="hr-HR" dirty="0">
                <a:solidFill>
                  <a:schemeClr val="bg1">
                    <a:lumMod val="75000"/>
                  </a:schemeClr>
                </a:solidFill>
              </a:rPr>
              <a:t>10</a:t>
            </a:r>
            <a:endParaRPr lang="hr-HR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4" name="Dijagram 3">
            <a:extLst>
              <a:ext uri="{FF2B5EF4-FFF2-40B4-BE49-F238E27FC236}">
                <a16:creationId xmlns:a16="http://schemas.microsoft.com/office/drawing/2014/main" id="{3F8A6BD9-CDDD-46B5-81D0-1FA2CC8611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0159865"/>
              </p:ext>
            </p:extLst>
          </p:nvPr>
        </p:nvGraphicFramePr>
        <p:xfrm>
          <a:off x="5984240" y="701039"/>
          <a:ext cx="5171440" cy="3476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49" name="Grupa 48">
            <a:extLst>
              <a:ext uri="{FF2B5EF4-FFF2-40B4-BE49-F238E27FC236}">
                <a16:creationId xmlns:a16="http://schemas.microsoft.com/office/drawing/2014/main" id="{9B964FF8-BF05-4AE6-8EF5-B9CE673685DA}"/>
              </a:ext>
            </a:extLst>
          </p:cNvPr>
          <p:cNvGrpSpPr/>
          <p:nvPr/>
        </p:nvGrpSpPr>
        <p:grpSpPr>
          <a:xfrm>
            <a:off x="2034822" y="3718831"/>
            <a:ext cx="8183316" cy="2253555"/>
            <a:chOff x="2210364" y="3539339"/>
            <a:chExt cx="8579556" cy="2392136"/>
          </a:xfrm>
        </p:grpSpPr>
        <p:grpSp>
          <p:nvGrpSpPr>
            <p:cNvPr id="32" name="Grupa 31">
              <a:extLst>
                <a:ext uri="{FF2B5EF4-FFF2-40B4-BE49-F238E27FC236}">
                  <a16:creationId xmlns:a16="http://schemas.microsoft.com/office/drawing/2014/main" id="{1C43EC9C-9C29-44E5-9437-56461BD32A44}"/>
                </a:ext>
              </a:extLst>
            </p:cNvPr>
            <p:cNvGrpSpPr/>
            <p:nvPr/>
          </p:nvGrpSpPr>
          <p:grpSpPr>
            <a:xfrm>
              <a:off x="4487464" y="3676071"/>
              <a:ext cx="4005489" cy="703534"/>
              <a:chOff x="2172259" y="606245"/>
              <a:chExt cx="1412412" cy="1164944"/>
            </a:xfrm>
          </p:grpSpPr>
          <p:sp>
            <p:nvSpPr>
              <p:cNvPr id="33" name="Pravokutnik: zaobljeni kutovi 32">
                <a:extLst>
                  <a:ext uri="{FF2B5EF4-FFF2-40B4-BE49-F238E27FC236}">
                    <a16:creationId xmlns:a16="http://schemas.microsoft.com/office/drawing/2014/main" id="{761128AD-A3AD-49A8-8FAF-61F5A2E9FFDB}"/>
                  </a:ext>
                </a:extLst>
              </p:cNvPr>
              <p:cNvSpPr/>
              <p:nvPr/>
            </p:nvSpPr>
            <p:spPr>
              <a:xfrm>
                <a:off x="2172259" y="606245"/>
                <a:ext cx="1412412" cy="1164944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shade val="5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hr-HR"/>
              </a:p>
            </p:txBody>
          </p:sp>
          <p:sp>
            <p:nvSpPr>
              <p:cNvPr id="34" name="Pravokutnik: zaobljeni kutovi 4">
                <a:extLst>
                  <a:ext uri="{FF2B5EF4-FFF2-40B4-BE49-F238E27FC236}">
                    <a16:creationId xmlns:a16="http://schemas.microsoft.com/office/drawing/2014/main" id="{1E6D4E80-2AD6-48F2-B97A-9A828E4989C0}"/>
                  </a:ext>
                </a:extLst>
              </p:cNvPr>
              <p:cNvSpPr txBox="1"/>
              <p:nvPr/>
            </p:nvSpPr>
            <p:spPr>
              <a:xfrm>
                <a:off x="2581800" y="633055"/>
                <a:ext cx="976063" cy="113813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6670" tIns="26670" rIns="26670" bIns="26670" numCol="1" spcCol="1270" anchor="t" anchorCtr="0">
                <a:noAutofit/>
              </a:bodyPr>
              <a:lstStyle/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lr>
                    <a:srgbClr val="1CADE4"/>
                  </a:buClr>
                  <a:buChar char="•"/>
                </a:pPr>
                <a:r>
                  <a:rPr lang="hr-HR" dirty="0"/>
                  <a:t> u</a:t>
                </a:r>
                <a:r>
                  <a:rPr lang="hr-HR" kern="1200" dirty="0"/>
                  <a:t>pravljanje korisničkim zahtjevima</a:t>
                </a:r>
              </a:p>
            </p:txBody>
          </p:sp>
        </p:grpSp>
        <p:grpSp>
          <p:nvGrpSpPr>
            <p:cNvPr id="16" name="Grupa 15">
              <a:extLst>
                <a:ext uri="{FF2B5EF4-FFF2-40B4-BE49-F238E27FC236}">
                  <a16:creationId xmlns:a16="http://schemas.microsoft.com/office/drawing/2014/main" id="{5BC3C8E8-2226-438A-8250-515E0618EE69}"/>
                </a:ext>
              </a:extLst>
            </p:cNvPr>
            <p:cNvGrpSpPr/>
            <p:nvPr/>
          </p:nvGrpSpPr>
          <p:grpSpPr>
            <a:xfrm>
              <a:off x="2210364" y="4980639"/>
              <a:ext cx="2013106" cy="783943"/>
              <a:chOff x="2172259" y="606246"/>
              <a:chExt cx="1412412" cy="1164944"/>
            </a:xfrm>
          </p:grpSpPr>
          <p:sp>
            <p:nvSpPr>
              <p:cNvPr id="17" name="Pravokutnik: zaobljeni kutovi 16">
                <a:extLst>
                  <a:ext uri="{FF2B5EF4-FFF2-40B4-BE49-F238E27FC236}">
                    <a16:creationId xmlns:a16="http://schemas.microsoft.com/office/drawing/2014/main" id="{F1DCF51F-B0FA-48D7-B2DA-CC6AE869C8A3}"/>
                  </a:ext>
                </a:extLst>
              </p:cNvPr>
              <p:cNvSpPr/>
              <p:nvPr/>
            </p:nvSpPr>
            <p:spPr>
              <a:xfrm>
                <a:off x="2172259" y="606246"/>
                <a:ext cx="1412412" cy="1164944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shade val="5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8" name="Pravokutnik: zaobljeni kutovi 4">
                <a:extLst>
                  <a:ext uri="{FF2B5EF4-FFF2-40B4-BE49-F238E27FC236}">
                    <a16:creationId xmlns:a16="http://schemas.microsoft.com/office/drawing/2014/main" id="{3C2FE63E-488D-41A9-A43A-8B09C4AC8609}"/>
                  </a:ext>
                </a:extLst>
              </p:cNvPr>
              <p:cNvSpPr txBox="1"/>
              <p:nvPr/>
            </p:nvSpPr>
            <p:spPr>
              <a:xfrm>
                <a:off x="2199068" y="633055"/>
                <a:ext cx="1358794" cy="86169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6670" tIns="26670" rIns="26670" bIns="26670" numCol="1" spcCol="1270" anchor="t" anchorCtr="0">
                <a:noAutofit/>
              </a:bodyPr>
              <a:lstStyle/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lr>
                    <a:srgbClr val="1CADE4"/>
                  </a:buClr>
                  <a:buChar char="•"/>
                </a:pPr>
                <a:r>
                  <a:rPr lang="hr-HR" sz="2000" kern="1200" dirty="0"/>
                  <a:t> </a:t>
                </a:r>
                <a:r>
                  <a:rPr lang="hr-HR" kern="1200" dirty="0"/>
                  <a:t>podaci i logika aplikacije</a:t>
                </a:r>
                <a:endParaRPr lang="hr-HR" sz="2000" kern="1200" dirty="0"/>
              </a:p>
            </p:txBody>
          </p:sp>
        </p:grpSp>
        <p:grpSp>
          <p:nvGrpSpPr>
            <p:cNvPr id="19" name="Grupa 18">
              <a:extLst>
                <a:ext uri="{FF2B5EF4-FFF2-40B4-BE49-F238E27FC236}">
                  <a16:creationId xmlns:a16="http://schemas.microsoft.com/office/drawing/2014/main" id="{40F4AC94-D2D2-4514-89C2-7C5A36BD78F9}"/>
                </a:ext>
              </a:extLst>
            </p:cNvPr>
            <p:cNvGrpSpPr/>
            <p:nvPr/>
          </p:nvGrpSpPr>
          <p:grpSpPr>
            <a:xfrm>
              <a:off x="3557520" y="5432214"/>
              <a:ext cx="1255477" cy="499261"/>
              <a:chOff x="2486129" y="1521560"/>
              <a:chExt cx="1255477" cy="499261"/>
            </a:xfrm>
          </p:grpSpPr>
          <p:sp>
            <p:nvSpPr>
              <p:cNvPr id="20" name="Pravokutnik: zaobljeni kutovi 19">
                <a:extLst>
                  <a:ext uri="{FF2B5EF4-FFF2-40B4-BE49-F238E27FC236}">
                    <a16:creationId xmlns:a16="http://schemas.microsoft.com/office/drawing/2014/main" id="{6E9541BC-5F8D-4074-B832-AEA3FACB11A8}"/>
                  </a:ext>
                </a:extLst>
              </p:cNvPr>
              <p:cNvSpPr/>
              <p:nvPr/>
            </p:nvSpPr>
            <p:spPr>
              <a:xfrm>
                <a:off x="2486129" y="1521560"/>
                <a:ext cx="1255477" cy="499261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" name="Pravokutnik: zaobljeni kutovi 4">
                <a:extLst>
                  <a:ext uri="{FF2B5EF4-FFF2-40B4-BE49-F238E27FC236}">
                    <a16:creationId xmlns:a16="http://schemas.microsoft.com/office/drawing/2014/main" id="{0CEF036B-0C41-47FF-98E3-BA347556E172}"/>
                  </a:ext>
                </a:extLst>
              </p:cNvPr>
              <p:cNvSpPr txBox="1"/>
              <p:nvPr/>
            </p:nvSpPr>
            <p:spPr>
              <a:xfrm>
                <a:off x="2500752" y="1536183"/>
                <a:ext cx="1226231" cy="4700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27940" rIns="41910" bIns="27940" numCol="1" spcCol="1270" anchor="ctr" anchorCtr="0">
                <a:noAutofit/>
              </a:bodyPr>
              <a:lstStyle/>
              <a:p>
                <a:pPr marL="0" lvl="0" indent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hr-HR" sz="2200" kern="1200" dirty="0"/>
                  <a:t>Model</a:t>
                </a:r>
              </a:p>
            </p:txBody>
          </p:sp>
        </p:grpSp>
        <p:grpSp>
          <p:nvGrpSpPr>
            <p:cNvPr id="26" name="Grupa 25">
              <a:extLst>
                <a:ext uri="{FF2B5EF4-FFF2-40B4-BE49-F238E27FC236}">
                  <a16:creationId xmlns:a16="http://schemas.microsoft.com/office/drawing/2014/main" id="{887CAF3E-78B7-4643-841A-1147675D5C79}"/>
                </a:ext>
              </a:extLst>
            </p:cNvPr>
            <p:cNvGrpSpPr/>
            <p:nvPr/>
          </p:nvGrpSpPr>
          <p:grpSpPr>
            <a:xfrm>
              <a:off x="8055458" y="4765040"/>
              <a:ext cx="2734462" cy="996402"/>
              <a:chOff x="2172259" y="606246"/>
              <a:chExt cx="1412412" cy="1164944"/>
            </a:xfrm>
          </p:grpSpPr>
          <p:sp>
            <p:nvSpPr>
              <p:cNvPr id="27" name="Pravokutnik: zaobljeni kutovi 26">
                <a:extLst>
                  <a:ext uri="{FF2B5EF4-FFF2-40B4-BE49-F238E27FC236}">
                    <a16:creationId xmlns:a16="http://schemas.microsoft.com/office/drawing/2014/main" id="{09FC73C1-9E3E-4B43-BF9E-85F5A0E044F6}"/>
                  </a:ext>
                </a:extLst>
              </p:cNvPr>
              <p:cNvSpPr/>
              <p:nvPr/>
            </p:nvSpPr>
            <p:spPr>
              <a:xfrm>
                <a:off x="2172259" y="606246"/>
                <a:ext cx="1412412" cy="1164944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shade val="5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8" name="Pravokutnik: zaobljeni kutovi 4">
                <a:extLst>
                  <a:ext uri="{FF2B5EF4-FFF2-40B4-BE49-F238E27FC236}">
                    <a16:creationId xmlns:a16="http://schemas.microsoft.com/office/drawing/2014/main" id="{D0881465-142B-4D16-B3AF-6CBEBE2F9C3D}"/>
                  </a:ext>
                </a:extLst>
              </p:cNvPr>
              <p:cNvSpPr txBox="1"/>
              <p:nvPr/>
            </p:nvSpPr>
            <p:spPr>
              <a:xfrm>
                <a:off x="2199068" y="633055"/>
                <a:ext cx="1358794" cy="86169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6670" tIns="26670" rIns="26670" bIns="26670" numCol="1" spcCol="1270" anchor="t" anchorCtr="0">
                <a:noAutofit/>
              </a:bodyPr>
              <a:lstStyle/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lr>
                    <a:srgbClr val="1CADE4"/>
                  </a:buClr>
                  <a:buChar char="•"/>
                </a:pPr>
                <a:r>
                  <a:rPr lang="hr-HR" kern="1200" dirty="0"/>
                  <a:t> prikaz prethodno modeliranih podataka</a:t>
                </a:r>
              </a:p>
            </p:txBody>
          </p:sp>
        </p:grpSp>
        <p:grpSp>
          <p:nvGrpSpPr>
            <p:cNvPr id="23" name="Grupa 22">
              <a:extLst>
                <a:ext uri="{FF2B5EF4-FFF2-40B4-BE49-F238E27FC236}">
                  <a16:creationId xmlns:a16="http://schemas.microsoft.com/office/drawing/2014/main" id="{D17C47C1-E524-4D0D-8A85-982C9A727616}"/>
                </a:ext>
              </a:extLst>
            </p:cNvPr>
            <p:cNvGrpSpPr/>
            <p:nvPr/>
          </p:nvGrpSpPr>
          <p:grpSpPr>
            <a:xfrm>
              <a:off x="7427720" y="5417591"/>
              <a:ext cx="1255477" cy="499261"/>
              <a:chOff x="2486129" y="1521560"/>
              <a:chExt cx="1255477" cy="499261"/>
            </a:xfrm>
          </p:grpSpPr>
          <p:sp>
            <p:nvSpPr>
              <p:cNvPr id="24" name="Pravokutnik: zaobljeni kutovi 23">
                <a:extLst>
                  <a:ext uri="{FF2B5EF4-FFF2-40B4-BE49-F238E27FC236}">
                    <a16:creationId xmlns:a16="http://schemas.microsoft.com/office/drawing/2014/main" id="{097DD45E-EDCF-45AD-B237-212384DA741A}"/>
                  </a:ext>
                </a:extLst>
              </p:cNvPr>
              <p:cNvSpPr/>
              <p:nvPr/>
            </p:nvSpPr>
            <p:spPr>
              <a:xfrm>
                <a:off x="2486129" y="1521560"/>
                <a:ext cx="1255477" cy="499261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5" name="Pravokutnik: zaobljeni kutovi 4">
                <a:extLst>
                  <a:ext uri="{FF2B5EF4-FFF2-40B4-BE49-F238E27FC236}">
                    <a16:creationId xmlns:a16="http://schemas.microsoft.com/office/drawing/2014/main" id="{E60536CB-711F-4D3C-8816-B23201942705}"/>
                  </a:ext>
                </a:extLst>
              </p:cNvPr>
              <p:cNvSpPr txBox="1"/>
              <p:nvPr/>
            </p:nvSpPr>
            <p:spPr>
              <a:xfrm>
                <a:off x="2500752" y="1536183"/>
                <a:ext cx="1226231" cy="4700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27940" rIns="41910" bIns="27940" numCol="1" spcCol="1270" anchor="ctr" anchorCtr="0">
                <a:noAutofit/>
              </a:bodyPr>
              <a:lstStyle/>
              <a:p>
                <a:pPr marL="0" lvl="0" indent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hr-HR" sz="2200" kern="1200" dirty="0" err="1"/>
                  <a:t>View</a:t>
                </a:r>
                <a:endParaRPr lang="hr-HR" sz="2200" kern="1200" dirty="0"/>
              </a:p>
            </p:txBody>
          </p:sp>
        </p:grpSp>
        <p:grpSp>
          <p:nvGrpSpPr>
            <p:cNvPr id="29" name="Grupa 28">
              <a:extLst>
                <a:ext uri="{FF2B5EF4-FFF2-40B4-BE49-F238E27FC236}">
                  <a16:creationId xmlns:a16="http://schemas.microsoft.com/office/drawing/2014/main" id="{7888AD70-3C35-4B8F-A1BB-907BE05DD570}"/>
                </a:ext>
              </a:extLst>
            </p:cNvPr>
            <p:cNvGrpSpPr/>
            <p:nvPr/>
          </p:nvGrpSpPr>
          <p:grpSpPr>
            <a:xfrm>
              <a:off x="4033378" y="3539339"/>
              <a:ext cx="1534407" cy="499261"/>
              <a:chOff x="2486129" y="1521560"/>
              <a:chExt cx="1255477" cy="499261"/>
            </a:xfrm>
          </p:grpSpPr>
          <p:sp>
            <p:nvSpPr>
              <p:cNvPr id="30" name="Pravokutnik: zaobljeni kutovi 29">
                <a:extLst>
                  <a:ext uri="{FF2B5EF4-FFF2-40B4-BE49-F238E27FC236}">
                    <a16:creationId xmlns:a16="http://schemas.microsoft.com/office/drawing/2014/main" id="{E090F508-C7ED-4322-9A8A-41EE959EC6A6}"/>
                  </a:ext>
                </a:extLst>
              </p:cNvPr>
              <p:cNvSpPr/>
              <p:nvPr/>
            </p:nvSpPr>
            <p:spPr>
              <a:xfrm>
                <a:off x="2486129" y="1521560"/>
                <a:ext cx="1255477" cy="499261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1" name="Pravokutnik: zaobljeni kutovi 4">
                <a:extLst>
                  <a:ext uri="{FF2B5EF4-FFF2-40B4-BE49-F238E27FC236}">
                    <a16:creationId xmlns:a16="http://schemas.microsoft.com/office/drawing/2014/main" id="{5AECBCD9-5879-4F33-BE97-2ED6FC7080AA}"/>
                  </a:ext>
                </a:extLst>
              </p:cNvPr>
              <p:cNvSpPr txBox="1"/>
              <p:nvPr/>
            </p:nvSpPr>
            <p:spPr>
              <a:xfrm>
                <a:off x="2500752" y="1536183"/>
                <a:ext cx="1226231" cy="4700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27940" rIns="41910" bIns="27940" numCol="1" spcCol="1270" anchor="ctr" anchorCtr="0">
                <a:noAutofit/>
              </a:bodyPr>
              <a:lstStyle/>
              <a:p>
                <a:pPr marL="0" lvl="0" indent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hr-HR" sz="2200" kern="1200" dirty="0" err="1"/>
                  <a:t>Controller</a:t>
                </a:r>
                <a:endParaRPr lang="hr-HR" sz="2200" kern="1200" dirty="0"/>
              </a:p>
            </p:txBody>
          </p:sp>
        </p:grpSp>
        <p:cxnSp>
          <p:nvCxnSpPr>
            <p:cNvPr id="36" name="Ravni poveznik sa strelicom 35">
              <a:extLst>
                <a:ext uri="{FF2B5EF4-FFF2-40B4-BE49-F238E27FC236}">
                  <a16:creationId xmlns:a16="http://schemas.microsoft.com/office/drawing/2014/main" id="{E8B57FCD-DC25-4400-BE75-F76B057F1D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6800" y="5826762"/>
              <a:ext cx="2438400" cy="0"/>
            </a:xfrm>
            <a:prstGeom prst="straightConnector1">
              <a:avLst/>
            </a:prstGeom>
            <a:ln w="76200">
              <a:solidFill>
                <a:srgbClr val="6EBAE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Ravni poveznik sa strelicom 37">
              <a:extLst>
                <a:ext uri="{FF2B5EF4-FFF2-40B4-BE49-F238E27FC236}">
                  <a16:creationId xmlns:a16="http://schemas.microsoft.com/office/drawing/2014/main" id="{AC076212-BA79-4BC1-B0EC-30DAE1A939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6665" y="4563963"/>
              <a:ext cx="562056" cy="447587"/>
            </a:xfrm>
            <a:prstGeom prst="straightConnector1">
              <a:avLst/>
            </a:prstGeom>
            <a:ln w="76200">
              <a:solidFill>
                <a:srgbClr val="6EBAE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Ravni poveznik sa strelicom 45">
              <a:extLst>
                <a:ext uri="{FF2B5EF4-FFF2-40B4-BE49-F238E27FC236}">
                  <a16:creationId xmlns:a16="http://schemas.microsoft.com/office/drawing/2014/main" id="{6AFBE839-0B34-4546-B67B-C220878538E2}"/>
                </a:ext>
              </a:extLst>
            </p:cNvPr>
            <p:cNvCxnSpPr>
              <a:cxnSpLocks/>
            </p:cNvCxnSpPr>
            <p:nvPr/>
          </p:nvCxnSpPr>
          <p:spPr>
            <a:xfrm>
              <a:off x="4907280" y="5578553"/>
              <a:ext cx="2438400" cy="0"/>
            </a:xfrm>
            <a:prstGeom prst="straightConnector1">
              <a:avLst/>
            </a:prstGeom>
            <a:ln w="76200">
              <a:solidFill>
                <a:srgbClr val="6EBAE8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Ravni poveznik sa strelicom 46">
              <a:extLst>
                <a:ext uri="{FF2B5EF4-FFF2-40B4-BE49-F238E27FC236}">
                  <a16:creationId xmlns:a16="http://schemas.microsoft.com/office/drawing/2014/main" id="{F0FB723A-F9D4-41AB-A0D2-F4B31EC4533A}"/>
                </a:ext>
              </a:extLst>
            </p:cNvPr>
            <p:cNvCxnSpPr>
              <a:cxnSpLocks/>
            </p:cNvCxnSpPr>
            <p:nvPr/>
          </p:nvCxnSpPr>
          <p:spPr>
            <a:xfrm>
              <a:off x="7380208" y="4560896"/>
              <a:ext cx="562056" cy="447587"/>
            </a:xfrm>
            <a:prstGeom prst="straightConnector1">
              <a:avLst/>
            </a:prstGeom>
            <a:ln w="76200">
              <a:solidFill>
                <a:srgbClr val="6EBAE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Ravni poveznik sa strelicom 47">
              <a:extLst>
                <a:ext uri="{FF2B5EF4-FFF2-40B4-BE49-F238E27FC236}">
                  <a16:creationId xmlns:a16="http://schemas.microsoft.com/office/drawing/2014/main" id="{485D50DB-9149-475B-BAAF-822F82CFA8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68574" y="4189332"/>
              <a:ext cx="562056" cy="447587"/>
            </a:xfrm>
            <a:prstGeom prst="straightConnector1">
              <a:avLst/>
            </a:prstGeom>
            <a:ln w="76200">
              <a:solidFill>
                <a:srgbClr val="6EBAE8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6753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6D0D336-CF0E-4EA2-B8D2-21DABCC49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4800" dirty="0"/>
              <a:t>Organizacija rada 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5A971CC-B2BA-40D7-864A-4E56102C8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566" y="1845734"/>
            <a:ext cx="6584114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sz="2800" dirty="0">
                <a:solidFill>
                  <a:schemeClr val="accent2">
                    <a:lumMod val="75000"/>
                  </a:schemeClr>
                </a:solidFill>
              </a:rPr>
              <a:t>   Vremenska linija razvoja </a:t>
            </a:r>
          </a:p>
          <a:p>
            <a:pPr marL="0" indent="0">
              <a:buNone/>
            </a:pPr>
            <a:endParaRPr lang="hr-HR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hr-HR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hr-HR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hr-HR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1B05DD6A-13A8-40F3-99EA-6801EE8F11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72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46" t="94073" r="27860"/>
          <a:stretch/>
        </p:blipFill>
        <p:spPr>
          <a:xfrm>
            <a:off x="0" y="6339840"/>
            <a:ext cx="12192000" cy="518160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8EDD63DA-D928-4F47-AB2E-2B77D34BC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80" y="5718388"/>
            <a:ext cx="1113084" cy="518160"/>
          </a:xfrm>
          <a:prstGeom prst="rect">
            <a:avLst/>
          </a:prstGeom>
        </p:spPr>
      </p:pic>
      <p:sp>
        <p:nvSpPr>
          <p:cNvPr id="7" name="Rezervirano mjesto sadržaja 2">
            <a:extLst>
              <a:ext uri="{FF2B5EF4-FFF2-40B4-BE49-F238E27FC236}">
                <a16:creationId xmlns:a16="http://schemas.microsoft.com/office/drawing/2014/main" id="{89A741FC-6E41-4364-9D21-47C8F3B616AD}"/>
              </a:ext>
            </a:extLst>
          </p:cNvPr>
          <p:cNvSpPr txBox="1">
            <a:spLocks/>
          </p:cNvSpPr>
          <p:nvPr/>
        </p:nvSpPr>
        <p:spPr>
          <a:xfrm>
            <a:off x="11297920" y="5721774"/>
            <a:ext cx="660400" cy="51477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sz="2800" dirty="0"/>
              <a:t>   </a:t>
            </a:r>
            <a:r>
              <a:rPr lang="hr-HR" dirty="0">
                <a:solidFill>
                  <a:schemeClr val="bg1">
                    <a:lumMod val="75000"/>
                  </a:schemeClr>
                </a:solidFill>
              </a:rPr>
              <a:t>11</a:t>
            </a:r>
            <a:endParaRPr lang="hr-HR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C4154906-E510-4900-9074-49F7C6E7A9C0}"/>
              </a:ext>
            </a:extLst>
          </p:cNvPr>
          <p:cNvSpPr txBox="1"/>
          <p:nvPr/>
        </p:nvSpPr>
        <p:spPr>
          <a:xfrm>
            <a:off x="999328" y="2321887"/>
            <a:ext cx="357223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srgbClr val="1CADE4"/>
                </a:solidFill>
              </a:rPr>
              <a:t>   </a:t>
            </a:r>
            <a:r>
              <a:rPr lang="hr-HR" sz="2400" dirty="0">
                <a:solidFill>
                  <a:schemeClr val="accent2">
                    <a:lumMod val="75000"/>
                  </a:schemeClr>
                </a:solidFill>
              </a:rPr>
              <a:t>Raspodjela posla po članovima tima</a:t>
            </a:r>
          </a:p>
          <a:p>
            <a:pPr lvl="1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hr-HR" sz="2200" dirty="0">
                <a:solidFill>
                  <a:schemeClr val="bg2">
                    <a:lumMod val="25000"/>
                  </a:schemeClr>
                </a:solidFill>
              </a:rPr>
              <a:t>    svi članovi sudjelovali su po potrebi u svim fazama razvoja</a:t>
            </a:r>
          </a:p>
          <a:p>
            <a:pPr lvl="1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hr-HR" sz="2200" dirty="0">
                <a:solidFill>
                  <a:schemeClr val="bg2">
                    <a:lumMod val="25000"/>
                  </a:schemeClr>
                </a:solidFill>
              </a:rPr>
              <a:t>    početna raspodjela: </a:t>
            </a:r>
          </a:p>
          <a:p>
            <a:pPr lvl="2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hr-HR" sz="1800" dirty="0">
                <a:solidFill>
                  <a:schemeClr val="bg2">
                    <a:lumMod val="25000"/>
                  </a:schemeClr>
                </a:solidFill>
              </a:rPr>
              <a:t>    četiri </a:t>
            </a:r>
            <a:r>
              <a:rPr lang="hr-HR" sz="1800" i="1" dirty="0" err="1">
                <a:solidFill>
                  <a:schemeClr val="bg2">
                    <a:lumMod val="25000"/>
                  </a:schemeClr>
                </a:solidFill>
              </a:rPr>
              <a:t>backend</a:t>
            </a:r>
            <a:r>
              <a:rPr lang="hr-HR" sz="1800" dirty="0">
                <a:solidFill>
                  <a:schemeClr val="bg2">
                    <a:lumMod val="25000"/>
                  </a:schemeClr>
                </a:solidFill>
              </a:rPr>
              <a:t> programera, dva </a:t>
            </a:r>
            <a:r>
              <a:rPr lang="hr-HR" sz="1800" i="1" dirty="0" err="1">
                <a:solidFill>
                  <a:schemeClr val="bg2">
                    <a:lumMod val="25000"/>
                  </a:schemeClr>
                </a:solidFill>
              </a:rPr>
              <a:t>frontend</a:t>
            </a:r>
            <a:r>
              <a:rPr lang="hr-HR" sz="1800" dirty="0">
                <a:solidFill>
                  <a:schemeClr val="bg2">
                    <a:lumMod val="25000"/>
                  </a:schemeClr>
                </a:solidFill>
              </a:rPr>
              <a:t> programera te jedan zadužen za bazu podataka</a:t>
            </a:r>
            <a:endParaRPr lang="hr-HR" dirty="0"/>
          </a:p>
        </p:txBody>
      </p:sp>
      <p:graphicFrame>
        <p:nvGraphicFramePr>
          <p:cNvPr id="12" name="Dijagram 11">
            <a:extLst>
              <a:ext uri="{FF2B5EF4-FFF2-40B4-BE49-F238E27FC236}">
                <a16:creationId xmlns:a16="http://schemas.microsoft.com/office/drawing/2014/main" id="{9C59B745-9F3C-4C85-BB91-D5092A0AF9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3016521"/>
              </p:ext>
            </p:extLst>
          </p:nvPr>
        </p:nvGraphicFramePr>
        <p:xfrm>
          <a:off x="5370124" y="1968999"/>
          <a:ext cx="6023318" cy="4319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97445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AB60EDB-776E-4285-8AB3-BCE4987B2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4800" dirty="0"/>
              <a:t>Iskustva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50BEE2D-5E12-4FCB-800B-36DB9A826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    pisanje dokumentacije paralelno uz razvoj programske podrške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200" dirty="0"/>
              <a:t>    </a:t>
            </a:r>
            <a:r>
              <a:rPr lang="hr-HR" sz="2200" dirty="0">
                <a:solidFill>
                  <a:schemeClr val="accent2">
                    <a:lumMod val="75000"/>
                  </a:schemeClr>
                </a:solidFill>
              </a:rPr>
              <a:t>prednost:</a:t>
            </a:r>
            <a:r>
              <a:rPr lang="hr-HR" sz="2200" dirty="0"/>
              <a:t> svaki član točno zna što treba napraviti te što je već obavljeno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  promjena raspodijele posla među članovima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200" dirty="0"/>
              <a:t>    </a:t>
            </a:r>
            <a:r>
              <a:rPr lang="hr-HR" sz="2200" dirty="0">
                <a:solidFill>
                  <a:schemeClr val="accent2">
                    <a:lumMod val="75000"/>
                  </a:schemeClr>
                </a:solidFill>
              </a:rPr>
              <a:t>prednost: </a:t>
            </a:r>
            <a:r>
              <a:rPr lang="hr-HR" sz="2200" dirty="0"/>
              <a:t>raznovrsnost zadataka, usvajanje veće količine znanja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200" dirty="0"/>
              <a:t>    </a:t>
            </a:r>
            <a:r>
              <a:rPr lang="hr-HR" sz="2200" dirty="0">
                <a:solidFill>
                  <a:schemeClr val="accent2">
                    <a:lumMod val="75000"/>
                  </a:schemeClr>
                </a:solidFill>
              </a:rPr>
              <a:t>nedostatak: </a:t>
            </a:r>
            <a:r>
              <a:rPr lang="hr-HR" sz="2200" dirty="0"/>
              <a:t>rad nije optimiziran, potrebno je neko vrijeme da se član uhoda u rješavanje novog zadatka</a:t>
            </a:r>
          </a:p>
          <a:p>
            <a:pPr lvl="4">
              <a:buFont typeface="Arial" panose="020B0604020202020204" pitchFamily="34" charset="0"/>
              <a:buChar char="•"/>
            </a:pPr>
            <a:endParaRPr lang="hr-HR" sz="9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    za sve članove ovakav projekt je potpuno novo, poučno i korisno iskustvo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A02B89BF-57D0-4138-A693-672ED5A22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72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46" t="94073" r="27860"/>
          <a:stretch/>
        </p:blipFill>
        <p:spPr>
          <a:xfrm>
            <a:off x="0" y="6339840"/>
            <a:ext cx="12192000" cy="518160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5358465F-88E6-4BD6-B506-4E38D7A70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80" y="5718388"/>
            <a:ext cx="1113084" cy="518160"/>
          </a:xfrm>
          <a:prstGeom prst="rect">
            <a:avLst/>
          </a:prstGeom>
        </p:spPr>
      </p:pic>
      <p:sp>
        <p:nvSpPr>
          <p:cNvPr id="7" name="Rezervirano mjesto sadržaja 2">
            <a:extLst>
              <a:ext uri="{FF2B5EF4-FFF2-40B4-BE49-F238E27FC236}">
                <a16:creationId xmlns:a16="http://schemas.microsoft.com/office/drawing/2014/main" id="{6879C65F-560B-4CFF-A478-436A4090CBEF}"/>
              </a:ext>
            </a:extLst>
          </p:cNvPr>
          <p:cNvSpPr txBox="1">
            <a:spLocks/>
          </p:cNvSpPr>
          <p:nvPr/>
        </p:nvSpPr>
        <p:spPr>
          <a:xfrm>
            <a:off x="11297920" y="5721774"/>
            <a:ext cx="660400" cy="51477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sz="2800" dirty="0"/>
              <a:t>   </a:t>
            </a:r>
            <a:r>
              <a:rPr lang="hr-HR" dirty="0">
                <a:solidFill>
                  <a:schemeClr val="bg1">
                    <a:lumMod val="75000"/>
                  </a:schemeClr>
                </a:solidFill>
              </a:rPr>
              <a:t>12</a:t>
            </a:r>
            <a:endParaRPr lang="hr-HR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48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8307E31-025B-44B0-915A-0AA07D843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A5940D1-C499-4CC1-8705-8C7617447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r-HR" sz="2600" dirty="0"/>
              <a:t>    Opis zadatka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600" dirty="0"/>
              <a:t>    Pregled zahtjeva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600" dirty="0"/>
              <a:t>    Korišteni alati i tehnologije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600" dirty="0"/>
              <a:t>    Arhitektura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600" dirty="0"/>
              <a:t>    Organizacija rada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600" dirty="0"/>
              <a:t>    Iskustva</a:t>
            </a:r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4339A0A4-46C0-42D5-B60E-8A0542BBEA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72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043" t="21555" r="27859"/>
          <a:stretch/>
        </p:blipFill>
        <p:spPr>
          <a:xfrm>
            <a:off x="5831840" y="0"/>
            <a:ext cx="6360160" cy="6858000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F48E4340-2789-4929-A58F-B68190724B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72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46" t="94073" r="27860"/>
          <a:stretch/>
        </p:blipFill>
        <p:spPr>
          <a:xfrm>
            <a:off x="0" y="6339840"/>
            <a:ext cx="12192000" cy="518160"/>
          </a:xfrm>
          <a:prstGeom prst="rect">
            <a:avLst/>
          </a:prstGeom>
        </p:spPr>
      </p:pic>
      <p:pic>
        <p:nvPicPr>
          <p:cNvPr id="12" name="Slika 11">
            <a:extLst>
              <a:ext uri="{FF2B5EF4-FFF2-40B4-BE49-F238E27FC236}">
                <a16:creationId xmlns:a16="http://schemas.microsoft.com/office/drawing/2014/main" id="{43941EBF-C39B-43EE-9D12-76BA7802AC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72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46" t="21555" r="27860" b="72518"/>
          <a:stretch/>
        </p:blipFill>
        <p:spPr>
          <a:xfrm>
            <a:off x="0" y="0"/>
            <a:ext cx="12192000" cy="518160"/>
          </a:xfrm>
          <a:prstGeom prst="rect">
            <a:avLst/>
          </a:prstGeom>
        </p:spPr>
      </p:pic>
      <p:sp>
        <p:nvSpPr>
          <p:cNvPr id="13" name="Pravokutnik 12">
            <a:extLst>
              <a:ext uri="{FF2B5EF4-FFF2-40B4-BE49-F238E27FC236}">
                <a16:creationId xmlns:a16="http://schemas.microsoft.com/office/drawing/2014/main" id="{3EF441A7-9081-4B9F-ADD2-2CFBB3ADEC72}"/>
              </a:ext>
            </a:extLst>
          </p:cNvPr>
          <p:cNvSpPr/>
          <p:nvPr/>
        </p:nvSpPr>
        <p:spPr>
          <a:xfrm>
            <a:off x="5062146" y="1525692"/>
            <a:ext cx="751840" cy="629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5" name="Slika 14">
            <a:extLst>
              <a:ext uri="{FF2B5EF4-FFF2-40B4-BE49-F238E27FC236}">
                <a16:creationId xmlns:a16="http://schemas.microsoft.com/office/drawing/2014/main" id="{4C801E2B-8F80-469F-8164-24D7BBBC6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80" y="5718388"/>
            <a:ext cx="1113084" cy="518160"/>
          </a:xfrm>
          <a:prstGeom prst="rect">
            <a:avLst/>
          </a:prstGeom>
        </p:spPr>
      </p:pic>
      <p:sp>
        <p:nvSpPr>
          <p:cNvPr id="16" name="Rezervirano mjesto sadržaja 2">
            <a:extLst>
              <a:ext uri="{FF2B5EF4-FFF2-40B4-BE49-F238E27FC236}">
                <a16:creationId xmlns:a16="http://schemas.microsoft.com/office/drawing/2014/main" id="{A66FB737-8FCF-49B1-B70F-AB45DBFB71FD}"/>
              </a:ext>
            </a:extLst>
          </p:cNvPr>
          <p:cNvSpPr txBox="1">
            <a:spLocks/>
          </p:cNvSpPr>
          <p:nvPr/>
        </p:nvSpPr>
        <p:spPr>
          <a:xfrm>
            <a:off x="5171440" y="5721774"/>
            <a:ext cx="660400" cy="51477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sz="2800" dirty="0"/>
              <a:t>   </a:t>
            </a:r>
            <a:r>
              <a:rPr lang="hr-HR" dirty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hr-HR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95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C245763-DB74-4456-9FFB-F735683E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4800" dirty="0"/>
              <a:t>Opis zadatka</a:t>
            </a:r>
            <a:endParaRPr lang="hr-HR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6D567A57-EF43-4585-A0C3-BD7CC911AD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72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46" t="94073" r="27860"/>
          <a:stretch/>
        </p:blipFill>
        <p:spPr>
          <a:xfrm>
            <a:off x="0" y="6339840"/>
            <a:ext cx="12192000" cy="518160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3B954C6A-BE09-456B-9C8D-65EE7D709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80" y="5718388"/>
            <a:ext cx="1113084" cy="518160"/>
          </a:xfrm>
          <a:prstGeom prst="rect">
            <a:avLst/>
          </a:prstGeom>
        </p:spPr>
      </p:pic>
      <p:sp>
        <p:nvSpPr>
          <p:cNvPr id="7" name="Rezervirano mjesto sadržaja 2">
            <a:extLst>
              <a:ext uri="{FF2B5EF4-FFF2-40B4-BE49-F238E27FC236}">
                <a16:creationId xmlns:a16="http://schemas.microsoft.com/office/drawing/2014/main" id="{523FFD8E-52F8-45A4-8383-FC4F3BFA91D3}"/>
              </a:ext>
            </a:extLst>
          </p:cNvPr>
          <p:cNvSpPr txBox="1">
            <a:spLocks/>
          </p:cNvSpPr>
          <p:nvPr/>
        </p:nvSpPr>
        <p:spPr>
          <a:xfrm>
            <a:off x="11297920" y="5721774"/>
            <a:ext cx="660400" cy="51477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sz="2800" dirty="0"/>
              <a:t>   </a:t>
            </a:r>
            <a:r>
              <a:rPr lang="hr-HR" dirty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hr-HR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Rezervirano mjesto sadržaja 11">
            <a:extLst>
              <a:ext uri="{FF2B5EF4-FFF2-40B4-BE49-F238E27FC236}">
                <a16:creationId xmlns:a16="http://schemas.microsoft.com/office/drawing/2014/main" id="{730D7FFC-4E54-413E-AEC4-19DD19249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0560"/>
            <a:ext cx="10058400" cy="387265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sz="2800" dirty="0">
                <a:solidFill>
                  <a:schemeClr val="accent2">
                    <a:lumMod val="75000"/>
                  </a:schemeClr>
                </a:solidFill>
              </a:rPr>
              <a:t>    Cilj projekta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200" dirty="0"/>
              <a:t>   razvoj programske podrške za web aplikaciju „Radno vrijeme” </a:t>
            </a:r>
            <a:endParaRPr lang="hr-H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2800" dirty="0">
                <a:solidFill>
                  <a:schemeClr val="accent2">
                    <a:lumMod val="75000"/>
                  </a:schemeClr>
                </a:solidFill>
              </a:rPr>
              <a:t>    Osnovna ideja projekta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200" dirty="0"/>
              <a:t>   aplikacija namijenjena poduzeću  „Mi puno radimo”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200" dirty="0"/>
              <a:t>   omogućuje praćenje realizacije pojedinih djelatnosti i radnih sati zaposlenih, </a:t>
            </a:r>
            <a:br>
              <a:rPr lang="hr-HR" sz="2200" dirty="0"/>
            </a:br>
            <a:r>
              <a:rPr lang="hr-HR" sz="2200" dirty="0"/>
              <a:t>kao i praćenje raspoloživosti pojedinih djelatnika</a:t>
            </a:r>
            <a:endParaRPr lang="hr-H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2800" dirty="0">
                <a:solidFill>
                  <a:schemeClr val="accent2">
                    <a:lumMod val="75000"/>
                  </a:schemeClr>
                </a:solidFill>
              </a:rPr>
              <a:t>    Svrha projekta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200" dirty="0"/>
              <a:t>   olakšavanje organizacije istovremenog obavljanja mnogih uslužnih djelatnosti</a:t>
            </a:r>
          </a:p>
        </p:txBody>
      </p:sp>
    </p:spTree>
    <p:extLst>
      <p:ext uri="{BB962C8B-B14F-4D97-AF65-F5344CB8AC3E}">
        <p14:creationId xmlns:p14="http://schemas.microsoft.com/office/powerpoint/2010/main" val="234623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CC540BD-2BB7-49F6-A760-528545B60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4800" dirty="0"/>
              <a:t>Opis zadatka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D6D05F7-64CE-40D0-860D-272005B7F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84400"/>
            <a:ext cx="10058400" cy="368469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    korisnike sustava po ulozi dijelimo na: </a:t>
            </a:r>
            <a:endParaRPr lang="hr-HR" sz="2400" dirty="0">
              <a:solidFill>
                <a:schemeClr val="tx2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200" dirty="0"/>
              <a:t>   vlasnika sustava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200" dirty="0"/>
              <a:t>   voditelje grupa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200" dirty="0"/>
              <a:t>   zaposlenike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200" dirty="0"/>
              <a:t>   neregistrirane korisnike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   sustav omogućuje istovremeni rad svih korisnika te poštuje sva prava radnika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   omogućen je unos hrvatskih dijakritičkih znakova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21D96222-9EBC-4125-8AA0-8F53346257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72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46" t="94073" r="27860"/>
          <a:stretch/>
        </p:blipFill>
        <p:spPr>
          <a:xfrm>
            <a:off x="0" y="6339840"/>
            <a:ext cx="12192000" cy="518160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CC25A691-7FF0-435A-BB34-465CDB231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80" y="5718388"/>
            <a:ext cx="1113084" cy="518160"/>
          </a:xfrm>
          <a:prstGeom prst="rect">
            <a:avLst/>
          </a:prstGeom>
        </p:spPr>
      </p:pic>
      <p:sp>
        <p:nvSpPr>
          <p:cNvPr id="7" name="Rezervirano mjesto sadržaja 2">
            <a:extLst>
              <a:ext uri="{FF2B5EF4-FFF2-40B4-BE49-F238E27FC236}">
                <a16:creationId xmlns:a16="http://schemas.microsoft.com/office/drawing/2014/main" id="{613E3BE0-CC0B-4A99-9FAD-39AE91E1A8A8}"/>
              </a:ext>
            </a:extLst>
          </p:cNvPr>
          <p:cNvSpPr txBox="1">
            <a:spLocks/>
          </p:cNvSpPr>
          <p:nvPr/>
        </p:nvSpPr>
        <p:spPr>
          <a:xfrm>
            <a:off x="11297920" y="5721774"/>
            <a:ext cx="660400" cy="51477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sz="2800" dirty="0"/>
              <a:t>   </a:t>
            </a:r>
            <a:r>
              <a:rPr lang="hr-HR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lang="hr-HR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D4FFE08-3F4E-404B-A1FB-21A7D41E9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8A0E691-EB8C-40A5-82CE-1C07ACA5B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30640"/>
            <a:ext cx="10058400" cy="373845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sz="2800" dirty="0">
                <a:solidFill>
                  <a:schemeClr val="accent2">
                    <a:lumMod val="75000"/>
                  </a:schemeClr>
                </a:solidFill>
              </a:rPr>
              <a:t>    Tržište i slični programski proizvodi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600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hr-HR" sz="2600" dirty="0" err="1">
                <a:solidFill>
                  <a:schemeClr val="accent2">
                    <a:lumMod val="75000"/>
                  </a:schemeClr>
                </a:solidFill>
              </a:rPr>
              <a:t>ClickUp</a:t>
            </a:r>
            <a:r>
              <a:rPr lang="hr-HR" sz="26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hr-HR" sz="2600" dirty="0" err="1">
                <a:solidFill>
                  <a:schemeClr val="accent2">
                    <a:lumMod val="75000"/>
                  </a:schemeClr>
                </a:solidFill>
              </a:rPr>
              <a:t>Monday</a:t>
            </a:r>
            <a:r>
              <a:rPr lang="hr-HR" sz="2600" dirty="0">
                <a:solidFill>
                  <a:schemeClr val="accent2">
                    <a:lumMod val="75000"/>
                  </a:schemeClr>
                </a:solidFill>
              </a:rPr>
              <a:t>, Asana, 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hr-HR" sz="2400" dirty="0">
                <a:solidFill>
                  <a:schemeClr val="bg2">
                    <a:lumMod val="25000"/>
                  </a:schemeClr>
                </a:solidFill>
              </a:rPr>
              <a:t>dostupni su razni programi koji omogućuju praćenje produktivnosti zaposlenika te nude mnoštvo različitih opcija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schemeClr val="bg2">
                    <a:lumMod val="25000"/>
                  </a:schemeClr>
                </a:solidFill>
              </a:rPr>
              <a:t>   učenje korištenja takvih programa (engl. </a:t>
            </a:r>
            <a:r>
              <a:rPr lang="hr-HR" sz="2400" i="1" dirty="0" err="1">
                <a:solidFill>
                  <a:schemeClr val="bg2">
                    <a:lumMod val="25000"/>
                  </a:schemeClr>
                </a:solidFill>
              </a:rPr>
              <a:t>learning</a:t>
            </a:r>
            <a:r>
              <a:rPr lang="hr-HR" sz="24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hr-HR" sz="2400" i="1" dirty="0" err="1">
                <a:solidFill>
                  <a:schemeClr val="bg2">
                    <a:lumMod val="25000"/>
                  </a:schemeClr>
                </a:solidFill>
              </a:rPr>
              <a:t>curve</a:t>
            </a:r>
            <a:r>
              <a:rPr lang="hr-HR" sz="2400" dirty="0">
                <a:solidFill>
                  <a:schemeClr val="bg2">
                    <a:lumMod val="25000"/>
                  </a:schemeClr>
                </a:solidFill>
              </a:rPr>
              <a:t>) iziskuje vrijeme i trud kako bi se program koristio optimizirano</a:t>
            </a:r>
          </a:p>
          <a:p>
            <a:pPr marL="201168" lvl="1" indent="0">
              <a:buNone/>
            </a:pPr>
            <a:endParaRPr lang="hr-HR" sz="24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schemeClr val="bg2">
                    <a:lumMod val="25000"/>
                  </a:schemeClr>
                </a:solidFill>
              </a:rPr>
              <a:t>   poduzeću „Mi puno radimo” ovim projektom isporučujemo program krojen po njihovim potrebama</a:t>
            </a: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BA045718-FDD8-4F0E-BA13-FC9187254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" y="5718388"/>
            <a:ext cx="1113084" cy="518160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48EAF178-8973-4F5C-8622-437938788A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  <a14:imgEffect>
                      <a14:colorTemperature colorTemp="72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46" t="94073" r="27860"/>
          <a:stretch/>
        </p:blipFill>
        <p:spPr>
          <a:xfrm>
            <a:off x="0" y="6339840"/>
            <a:ext cx="12192000" cy="518160"/>
          </a:xfrm>
          <a:prstGeom prst="rect">
            <a:avLst/>
          </a:prstGeom>
        </p:spPr>
      </p:pic>
      <p:sp>
        <p:nvSpPr>
          <p:cNvPr id="8" name="Rezervirano mjesto sadržaja 2">
            <a:extLst>
              <a:ext uri="{FF2B5EF4-FFF2-40B4-BE49-F238E27FC236}">
                <a16:creationId xmlns:a16="http://schemas.microsoft.com/office/drawing/2014/main" id="{75E4760C-45E7-4EDA-8170-A85DC6FCC238}"/>
              </a:ext>
            </a:extLst>
          </p:cNvPr>
          <p:cNvSpPr txBox="1">
            <a:spLocks/>
          </p:cNvSpPr>
          <p:nvPr/>
        </p:nvSpPr>
        <p:spPr>
          <a:xfrm>
            <a:off x="11297920" y="5721774"/>
            <a:ext cx="660400" cy="51477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sz="2800" dirty="0"/>
              <a:t>   </a:t>
            </a:r>
            <a:r>
              <a:rPr lang="hr-HR" dirty="0">
                <a:solidFill>
                  <a:schemeClr val="bg1">
                    <a:lumMod val="75000"/>
                  </a:schemeClr>
                </a:solidFill>
              </a:rPr>
              <a:t>5</a:t>
            </a:r>
            <a:endParaRPr lang="hr-HR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100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478DBD1-C096-4B35-96D2-46F5F4D5C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EF4F697-3CEB-4C2E-8401-62114B408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   Lista glavnih funkcionalnih zahtjeva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200" dirty="0"/>
              <a:t>    dionici sustava mogu: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FA5A1E3A-9C60-4669-9053-63C78C664F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72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46" t="94073" r="27860"/>
          <a:stretch/>
        </p:blipFill>
        <p:spPr>
          <a:xfrm>
            <a:off x="0" y="6339840"/>
            <a:ext cx="12192000" cy="518160"/>
          </a:xfrm>
          <a:prstGeom prst="rect">
            <a:avLst/>
          </a:prstGeom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67261A6A-F872-438E-BC18-B6E9C57D0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80" y="5718388"/>
            <a:ext cx="1113084" cy="518160"/>
          </a:xfrm>
          <a:prstGeom prst="rect">
            <a:avLst/>
          </a:prstGeom>
        </p:spPr>
      </p:pic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F0DC79B-F3A1-4B75-9E63-20EE31BD8DBC}"/>
              </a:ext>
            </a:extLst>
          </p:cNvPr>
          <p:cNvSpPr txBox="1">
            <a:spLocks/>
          </p:cNvSpPr>
          <p:nvPr/>
        </p:nvSpPr>
        <p:spPr>
          <a:xfrm>
            <a:off x="11297920" y="5721774"/>
            <a:ext cx="660400" cy="51477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sz="2800" dirty="0"/>
              <a:t>   </a:t>
            </a:r>
            <a:r>
              <a:rPr lang="hr-HR" dirty="0">
                <a:solidFill>
                  <a:schemeClr val="bg1">
                    <a:lumMod val="75000"/>
                  </a:schemeClr>
                </a:solidFill>
              </a:rPr>
              <a:t>6</a:t>
            </a:r>
            <a:endParaRPr lang="hr-HR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7" name="Dijagram 6">
            <a:extLst>
              <a:ext uri="{FF2B5EF4-FFF2-40B4-BE49-F238E27FC236}">
                <a16:creationId xmlns:a16="http://schemas.microsoft.com/office/drawing/2014/main" id="{53F8D19A-6987-433A-A3EE-2F590996F7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6129399"/>
              </p:ext>
            </p:extLst>
          </p:nvPr>
        </p:nvGraphicFramePr>
        <p:xfrm>
          <a:off x="1239520" y="2639264"/>
          <a:ext cx="10058400" cy="3079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008262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6BACFF2-6257-4771-ABAF-6F437BFC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C182353-AE6E-4460-91A1-3A0F90F6F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   Nefunkcionalni i zahtjevi domene primjene</a:t>
            </a:r>
            <a:endParaRPr lang="hr-HR" sz="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 zahtjevi programske potpore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r-HR" sz="2000" dirty="0"/>
              <a:t>    aplikacija je namijenjena izvođenju u web pregledniku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r-HR" sz="2000" dirty="0"/>
              <a:t>    web stranica </a:t>
            </a:r>
            <a:r>
              <a:rPr lang="hr-HR" sz="2000" dirty="0" err="1"/>
              <a:t>responzivnog</a:t>
            </a:r>
            <a:r>
              <a:rPr lang="hr-HR" sz="2000" dirty="0"/>
              <a:t> dizajna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 organizacijski zahtjevi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r-HR" sz="2000" dirty="0"/>
              <a:t>    korištenje </a:t>
            </a:r>
            <a:r>
              <a:rPr lang="hr-HR" sz="2000" dirty="0" err="1"/>
              <a:t>React</a:t>
            </a:r>
            <a:r>
              <a:rPr lang="hr-HR" sz="2000" dirty="0"/>
              <a:t> JS biblioteke za </a:t>
            </a:r>
            <a:r>
              <a:rPr lang="hr-HR" sz="2000" i="1" dirty="0" err="1"/>
              <a:t>frontend</a:t>
            </a:r>
            <a:r>
              <a:rPr lang="hr-HR" sz="2000" dirty="0"/>
              <a:t> dio i Java Spring Boot okvira za </a:t>
            </a:r>
            <a:r>
              <a:rPr lang="hr-HR" sz="2000" i="1" dirty="0"/>
              <a:t>backend </a:t>
            </a:r>
            <a:r>
              <a:rPr lang="hr-HR" sz="2000" dirty="0"/>
              <a:t>dio aplikacije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r-HR" sz="2000" dirty="0"/>
              <a:t>    učestali sastanci tima i praćenje napretka razvoja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 vanjski zahtjevi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r-HR" sz="2000" dirty="0"/>
              <a:t>    proširenje funkcionalnosti pomoću web usluge HERE </a:t>
            </a:r>
            <a:r>
              <a:rPr lang="hr-HR" sz="2000" dirty="0" err="1"/>
              <a:t>WeGo</a:t>
            </a:r>
            <a:endParaRPr lang="hr-HR" sz="1800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15770548-01E2-4833-AD2B-DFBC93C7B5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72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46" t="94073" r="27860"/>
          <a:stretch/>
        </p:blipFill>
        <p:spPr>
          <a:xfrm>
            <a:off x="0" y="6339840"/>
            <a:ext cx="12192000" cy="518160"/>
          </a:xfrm>
          <a:prstGeom prst="rect">
            <a:avLst/>
          </a:prstGeom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CF7991FE-2105-4551-9EE2-936523056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80" y="5718388"/>
            <a:ext cx="1113084" cy="518160"/>
          </a:xfrm>
          <a:prstGeom prst="rect">
            <a:avLst/>
          </a:prstGeom>
        </p:spPr>
      </p:pic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436B6DC0-09D3-4559-8C57-5CF24B79758D}"/>
              </a:ext>
            </a:extLst>
          </p:cNvPr>
          <p:cNvSpPr txBox="1">
            <a:spLocks/>
          </p:cNvSpPr>
          <p:nvPr/>
        </p:nvSpPr>
        <p:spPr>
          <a:xfrm>
            <a:off x="11297920" y="5721774"/>
            <a:ext cx="660400" cy="51477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sz="2800" dirty="0"/>
              <a:t>   </a:t>
            </a:r>
            <a:r>
              <a:rPr lang="hr-HR" dirty="0">
                <a:solidFill>
                  <a:schemeClr val="bg1">
                    <a:lumMod val="75000"/>
                  </a:schemeClr>
                </a:solidFill>
              </a:rPr>
              <a:t>7</a:t>
            </a:r>
            <a:endParaRPr lang="hr-HR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858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00183F5-3F1F-41B0-A946-5C72F201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4800" dirty="0"/>
              <a:t>Korišteni alati i tehnologije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D758EF9-0C26-4015-AC7C-50BCD01B6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5156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sz="2800" dirty="0"/>
              <a:t>    </a:t>
            </a:r>
            <a:r>
              <a:rPr lang="hr-HR" sz="2800" dirty="0">
                <a:solidFill>
                  <a:schemeClr val="accent2">
                    <a:lumMod val="75000"/>
                  </a:schemeClr>
                </a:solidFill>
              </a:rPr>
              <a:t>Popis svih korištenih alata (za izradu programske podrške, dokumentacije, komunikaciju i upravljanje)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sz="700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hr-HR" sz="2000" dirty="0" err="1">
                <a:solidFill>
                  <a:schemeClr val="bg2">
                    <a:lumMod val="25000"/>
                  </a:schemeClr>
                </a:solidFill>
              </a:rPr>
              <a:t>IntelliJ</a:t>
            </a:r>
            <a:r>
              <a:rPr lang="hr-HR" sz="2000" dirty="0">
                <a:solidFill>
                  <a:schemeClr val="bg2">
                    <a:lumMod val="25000"/>
                  </a:schemeClr>
                </a:solidFill>
              </a:rPr>
              <a:t> IDEA </a:t>
            </a:r>
            <a:r>
              <a:rPr lang="hr-HR" sz="2000" dirty="0" err="1">
                <a:solidFill>
                  <a:schemeClr val="bg2">
                    <a:lumMod val="25000"/>
                  </a:schemeClr>
                </a:solidFill>
              </a:rPr>
              <a:t>Ultimate</a:t>
            </a:r>
            <a:r>
              <a:rPr lang="hr-HR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hr-HR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hr-HR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https://www.jetbrains.com/idea/</a:t>
            </a:r>
            <a:r>
              <a:rPr lang="hr-HR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hr-HR" sz="2000" dirty="0" err="1">
                <a:solidFill>
                  <a:schemeClr val="bg2">
                    <a:lumMod val="25000"/>
                  </a:schemeClr>
                </a:solidFill>
              </a:rPr>
              <a:t>GitLab</a:t>
            </a:r>
            <a:r>
              <a:rPr lang="hr-HR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hr-HR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hr-HR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https://gitlab.com/</a:t>
            </a:r>
            <a:r>
              <a:rPr lang="hr-HR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hr-HR" sz="2000" dirty="0" err="1">
                <a:solidFill>
                  <a:schemeClr val="bg2">
                    <a:lumMod val="25000"/>
                  </a:schemeClr>
                </a:solidFill>
              </a:rPr>
              <a:t>Heroku</a:t>
            </a:r>
            <a:r>
              <a:rPr lang="hr-HR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hr-HR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hr-HR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https://www.heroku.com/</a:t>
            </a:r>
            <a:r>
              <a:rPr lang="hr-HR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hr-HR" dirty="0">
              <a:solidFill>
                <a:schemeClr val="accent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hr-HR" sz="2000" dirty="0">
                <a:solidFill>
                  <a:schemeClr val="bg2">
                    <a:lumMod val="25000"/>
                  </a:schemeClr>
                </a:solidFill>
              </a:rPr>
              <a:t>Microsoft SharePoint </a:t>
            </a:r>
            <a:r>
              <a:rPr lang="hr-HR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hr-HR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https://www.microsoft.com/hr-hr/microsoft-365/sharepoint/collaboration</a:t>
            </a:r>
            <a:r>
              <a:rPr lang="hr-HR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hr-HR" sz="2000" dirty="0">
                <a:solidFill>
                  <a:schemeClr val="bg2">
                    <a:lumMod val="25000"/>
                  </a:schemeClr>
                </a:solidFill>
              </a:rPr>
              <a:t>Microsoft </a:t>
            </a:r>
            <a:r>
              <a:rPr lang="hr-HR" sz="2000" dirty="0" err="1">
                <a:solidFill>
                  <a:schemeClr val="bg2">
                    <a:lumMod val="25000"/>
                  </a:schemeClr>
                </a:solidFill>
              </a:rPr>
              <a:t>Teams</a:t>
            </a:r>
            <a:r>
              <a:rPr lang="hr-HR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hr-HR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hr-HR" dirty="0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https://www.microsoft.com/hr-hr/microsoft-teams/group-chat-software</a:t>
            </a:r>
            <a:r>
              <a:rPr lang="hr-HR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hr-HR" sz="2000" dirty="0" err="1">
                <a:solidFill>
                  <a:schemeClr val="bg2">
                    <a:lumMod val="25000"/>
                  </a:schemeClr>
                </a:solidFill>
              </a:rPr>
              <a:t>Discord</a:t>
            </a:r>
            <a:r>
              <a:rPr lang="hr-HR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hr-HR" dirty="0">
                <a:solidFill>
                  <a:schemeClr val="accent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https://discord.com/</a:t>
            </a:r>
            <a:r>
              <a:rPr lang="hr-HR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hr-HR" dirty="0">
              <a:solidFill>
                <a:schemeClr val="accent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hr-HR" sz="2000" dirty="0" err="1">
                <a:solidFill>
                  <a:schemeClr val="bg2">
                    <a:lumMod val="25000"/>
                  </a:schemeClr>
                </a:solidFill>
              </a:rPr>
              <a:t>Trello</a:t>
            </a:r>
            <a:r>
              <a:rPr lang="hr-HR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hr-HR" dirty="0">
                <a:solidFill>
                  <a:schemeClr val="accent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https://trello.com/</a:t>
            </a:r>
            <a:r>
              <a:rPr lang="hr-HR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hr-HR" sz="2000" dirty="0">
                <a:solidFill>
                  <a:schemeClr val="bg2">
                    <a:lumMod val="25000"/>
                  </a:schemeClr>
                </a:solidFill>
              </a:rPr>
              <a:t>mobilna aplikacija WhatsApp </a:t>
            </a:r>
            <a:r>
              <a:rPr lang="hr-HR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hr-HR" dirty="0">
                <a:solidFill>
                  <a:schemeClr val="accent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https://www.whatsapp.com/</a:t>
            </a:r>
            <a:r>
              <a:rPr lang="hr-HR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hr-HR" dirty="0">
              <a:solidFill>
                <a:schemeClr val="accent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hr-HR" sz="20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hr-HR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C6168BAF-03D9-4E46-93D3-A62C3594C85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-25000"/>
                    </a14:imgEffect>
                    <a14:imgEffect>
                      <a14:colorTemperature colorTemp="72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46" t="94073" r="27860"/>
          <a:stretch/>
        </p:blipFill>
        <p:spPr>
          <a:xfrm>
            <a:off x="0" y="6339840"/>
            <a:ext cx="12192000" cy="518160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11255759-8F60-4987-8600-DB9F93C0F11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680" y="5718388"/>
            <a:ext cx="1113084" cy="518160"/>
          </a:xfrm>
          <a:prstGeom prst="rect">
            <a:avLst/>
          </a:prstGeom>
        </p:spPr>
      </p:pic>
      <p:sp>
        <p:nvSpPr>
          <p:cNvPr id="7" name="Rezervirano mjesto sadržaja 2">
            <a:extLst>
              <a:ext uri="{FF2B5EF4-FFF2-40B4-BE49-F238E27FC236}">
                <a16:creationId xmlns:a16="http://schemas.microsoft.com/office/drawing/2014/main" id="{E02EBDA0-AF2C-49F9-B0C0-205486AD7653}"/>
              </a:ext>
            </a:extLst>
          </p:cNvPr>
          <p:cNvSpPr txBox="1">
            <a:spLocks/>
          </p:cNvSpPr>
          <p:nvPr/>
        </p:nvSpPr>
        <p:spPr>
          <a:xfrm>
            <a:off x="11297920" y="5721774"/>
            <a:ext cx="660400" cy="51477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sz="2800" dirty="0"/>
              <a:t>   </a:t>
            </a:r>
            <a:r>
              <a:rPr lang="hr-HR" dirty="0">
                <a:solidFill>
                  <a:schemeClr val="bg1">
                    <a:lumMod val="75000"/>
                  </a:schemeClr>
                </a:solidFill>
              </a:rPr>
              <a:t>8</a:t>
            </a:r>
            <a:endParaRPr lang="hr-HR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899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00183F5-3F1F-41B0-A946-5C72F201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4800" dirty="0"/>
              <a:t>Korišteni alati i tehnologije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D758EF9-0C26-4015-AC7C-50BCD01B6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r-HR" sz="2800" dirty="0">
                <a:solidFill>
                  <a:schemeClr val="accent2">
                    <a:lumMod val="75000"/>
                  </a:schemeClr>
                </a:solidFill>
              </a:rPr>
              <a:t>   Korišteni programski jezici i tehnologije</a:t>
            </a:r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C6168BAF-03D9-4E46-93D3-A62C3594C8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72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46" t="94073" r="27860"/>
          <a:stretch/>
        </p:blipFill>
        <p:spPr>
          <a:xfrm>
            <a:off x="0" y="6339840"/>
            <a:ext cx="12192000" cy="518160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11255759-8F60-4987-8600-DB9F93C0F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80" y="5718388"/>
            <a:ext cx="1113084" cy="518160"/>
          </a:xfrm>
          <a:prstGeom prst="rect">
            <a:avLst/>
          </a:prstGeom>
        </p:spPr>
      </p:pic>
      <p:sp>
        <p:nvSpPr>
          <p:cNvPr id="7" name="Rezervirano mjesto sadržaja 2">
            <a:extLst>
              <a:ext uri="{FF2B5EF4-FFF2-40B4-BE49-F238E27FC236}">
                <a16:creationId xmlns:a16="http://schemas.microsoft.com/office/drawing/2014/main" id="{E02EBDA0-AF2C-49F9-B0C0-205486AD7653}"/>
              </a:ext>
            </a:extLst>
          </p:cNvPr>
          <p:cNvSpPr txBox="1">
            <a:spLocks/>
          </p:cNvSpPr>
          <p:nvPr/>
        </p:nvSpPr>
        <p:spPr>
          <a:xfrm>
            <a:off x="11297920" y="5721774"/>
            <a:ext cx="660400" cy="51477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sz="2800" dirty="0"/>
              <a:t>   </a:t>
            </a:r>
            <a:r>
              <a:rPr lang="hr-HR" dirty="0">
                <a:solidFill>
                  <a:schemeClr val="bg1">
                    <a:lumMod val="75000"/>
                  </a:schemeClr>
                </a:solidFill>
              </a:rPr>
              <a:t>9</a:t>
            </a:r>
            <a:endParaRPr lang="hr-HR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5" name="Grupa 14">
            <a:extLst>
              <a:ext uri="{FF2B5EF4-FFF2-40B4-BE49-F238E27FC236}">
                <a16:creationId xmlns:a16="http://schemas.microsoft.com/office/drawing/2014/main" id="{14770B2B-B017-4152-933A-7ABF28EC2B03}"/>
              </a:ext>
            </a:extLst>
          </p:cNvPr>
          <p:cNvGrpSpPr/>
          <p:nvPr/>
        </p:nvGrpSpPr>
        <p:grpSpPr>
          <a:xfrm>
            <a:off x="1097280" y="2770717"/>
            <a:ext cx="3881412" cy="2819850"/>
            <a:chOff x="426428" y="2493024"/>
            <a:chExt cx="4337649" cy="3242746"/>
          </a:xfrm>
        </p:grpSpPr>
        <p:pic>
          <p:nvPicPr>
            <p:cNvPr id="8" name="Slika 7">
              <a:extLst>
                <a:ext uri="{FF2B5EF4-FFF2-40B4-BE49-F238E27FC236}">
                  <a16:creationId xmlns:a16="http://schemas.microsoft.com/office/drawing/2014/main" id="{43945F8E-980B-4CE1-88A2-AD67DA918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6428" y="2723305"/>
              <a:ext cx="1219784" cy="1219784"/>
            </a:xfrm>
            <a:prstGeom prst="rect">
              <a:avLst/>
            </a:prstGeom>
          </p:spPr>
        </p:pic>
        <p:pic>
          <p:nvPicPr>
            <p:cNvPr id="9" name="Slika 8">
              <a:extLst>
                <a:ext uri="{FF2B5EF4-FFF2-40B4-BE49-F238E27FC236}">
                  <a16:creationId xmlns:a16="http://schemas.microsoft.com/office/drawing/2014/main" id="{D7053C2C-E69A-43C4-92A1-F401E20E0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18438" y="4360098"/>
              <a:ext cx="2445639" cy="1375672"/>
            </a:xfrm>
            <a:prstGeom prst="rect">
              <a:avLst/>
            </a:prstGeom>
          </p:spPr>
        </p:pic>
        <p:pic>
          <p:nvPicPr>
            <p:cNvPr id="10" name="Slika 9">
              <a:extLst>
                <a:ext uri="{FF2B5EF4-FFF2-40B4-BE49-F238E27FC236}">
                  <a16:creationId xmlns:a16="http://schemas.microsoft.com/office/drawing/2014/main" id="{FB8E0D6A-EDCA-4023-8679-14B090EBF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05435" y="4181059"/>
              <a:ext cx="870763" cy="989503"/>
            </a:xfrm>
            <a:prstGeom prst="rect">
              <a:avLst/>
            </a:prstGeom>
          </p:spPr>
        </p:pic>
        <p:pic>
          <p:nvPicPr>
            <p:cNvPr id="11" name="Slika 10">
              <a:extLst>
                <a:ext uri="{FF2B5EF4-FFF2-40B4-BE49-F238E27FC236}">
                  <a16:creationId xmlns:a16="http://schemas.microsoft.com/office/drawing/2014/main" id="{5F5360B6-B5F8-4AEC-ACA4-24A2ED45B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68635" y="2493024"/>
              <a:ext cx="864521" cy="1219784"/>
            </a:xfrm>
            <a:prstGeom prst="rect">
              <a:avLst/>
            </a:prstGeom>
          </p:spPr>
        </p:pic>
        <p:pic>
          <p:nvPicPr>
            <p:cNvPr id="12" name="Slika 11">
              <a:extLst>
                <a:ext uri="{FF2B5EF4-FFF2-40B4-BE49-F238E27FC236}">
                  <a16:creationId xmlns:a16="http://schemas.microsoft.com/office/drawing/2014/main" id="{8D90FE36-6A61-47C6-B5C0-AC99BB43E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90409" y="3207793"/>
              <a:ext cx="1028250" cy="819172"/>
            </a:xfrm>
            <a:prstGeom prst="rect">
              <a:avLst/>
            </a:prstGeom>
          </p:spPr>
        </p:pic>
      </p:grpSp>
      <p:grpSp>
        <p:nvGrpSpPr>
          <p:cNvPr id="21" name="Grupa 20">
            <a:extLst>
              <a:ext uri="{FF2B5EF4-FFF2-40B4-BE49-F238E27FC236}">
                <a16:creationId xmlns:a16="http://schemas.microsoft.com/office/drawing/2014/main" id="{524D67D9-6B18-4C5B-BAAC-DC683DCA5F73}"/>
              </a:ext>
            </a:extLst>
          </p:cNvPr>
          <p:cNvGrpSpPr/>
          <p:nvPr/>
        </p:nvGrpSpPr>
        <p:grpSpPr>
          <a:xfrm>
            <a:off x="8496228" y="3119663"/>
            <a:ext cx="2598492" cy="1824021"/>
            <a:chOff x="8526997" y="2808067"/>
            <a:chExt cx="2598492" cy="1824021"/>
          </a:xfrm>
        </p:grpSpPr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50D1266F-43D0-4703-B886-6D930F35E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526997" y="2808067"/>
              <a:ext cx="1488762" cy="914754"/>
            </a:xfrm>
            <a:prstGeom prst="rect">
              <a:avLst/>
            </a:prstGeom>
          </p:spPr>
        </p:pic>
        <p:pic>
          <p:nvPicPr>
            <p:cNvPr id="13" name="Slika 12">
              <a:extLst>
                <a:ext uri="{FF2B5EF4-FFF2-40B4-BE49-F238E27FC236}">
                  <a16:creationId xmlns:a16="http://schemas.microsoft.com/office/drawing/2014/main" id="{FEFFCC7D-7CAB-42E0-9C73-2E79E396E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286529" y="3755045"/>
              <a:ext cx="1838960" cy="877043"/>
            </a:xfrm>
            <a:prstGeom prst="rect">
              <a:avLst/>
            </a:prstGeom>
          </p:spPr>
        </p:pic>
      </p:grpSp>
      <p:pic>
        <p:nvPicPr>
          <p:cNvPr id="16" name="Slika 15">
            <a:extLst>
              <a:ext uri="{FF2B5EF4-FFF2-40B4-BE49-F238E27FC236}">
                <a16:creationId xmlns:a16="http://schemas.microsoft.com/office/drawing/2014/main" id="{9FBC977D-9ACA-464A-B07C-4F5EFB8C015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91352" y="2438983"/>
            <a:ext cx="2381833" cy="1339781"/>
          </a:xfrm>
          <a:prstGeom prst="rect">
            <a:avLst/>
          </a:prstGeom>
        </p:spPr>
      </p:pic>
      <p:grpSp>
        <p:nvGrpSpPr>
          <p:cNvPr id="20" name="Grupa 19">
            <a:extLst>
              <a:ext uri="{FF2B5EF4-FFF2-40B4-BE49-F238E27FC236}">
                <a16:creationId xmlns:a16="http://schemas.microsoft.com/office/drawing/2014/main" id="{B943F630-D052-4A3E-AE7F-7D398D4A6E31}"/>
              </a:ext>
            </a:extLst>
          </p:cNvPr>
          <p:cNvGrpSpPr/>
          <p:nvPr/>
        </p:nvGrpSpPr>
        <p:grpSpPr>
          <a:xfrm>
            <a:off x="5105971" y="3755045"/>
            <a:ext cx="3380735" cy="1942939"/>
            <a:chOff x="5439174" y="4180642"/>
            <a:chExt cx="3470602" cy="2011807"/>
          </a:xfrm>
        </p:grpSpPr>
        <p:pic>
          <p:nvPicPr>
            <p:cNvPr id="17" name="Slika 16">
              <a:extLst>
                <a:ext uri="{FF2B5EF4-FFF2-40B4-BE49-F238E27FC236}">
                  <a16:creationId xmlns:a16="http://schemas.microsoft.com/office/drawing/2014/main" id="{EC332DE0-4FEC-4E1A-8671-197138415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439174" y="5314909"/>
              <a:ext cx="1434547" cy="877540"/>
            </a:xfrm>
            <a:prstGeom prst="rect">
              <a:avLst/>
            </a:prstGeom>
          </p:spPr>
        </p:pic>
        <p:pic>
          <p:nvPicPr>
            <p:cNvPr id="18" name="Slika 17">
              <a:extLst>
                <a:ext uri="{FF2B5EF4-FFF2-40B4-BE49-F238E27FC236}">
                  <a16:creationId xmlns:a16="http://schemas.microsoft.com/office/drawing/2014/main" id="{F401873E-4329-4F57-B3AC-F00E92E63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944859" y="4180642"/>
              <a:ext cx="1628326" cy="679317"/>
            </a:xfrm>
            <a:prstGeom prst="rect">
              <a:avLst/>
            </a:prstGeom>
          </p:spPr>
        </p:pic>
        <p:pic>
          <p:nvPicPr>
            <p:cNvPr id="19" name="Slika 18">
              <a:extLst>
                <a:ext uri="{FF2B5EF4-FFF2-40B4-BE49-F238E27FC236}">
                  <a16:creationId xmlns:a16="http://schemas.microsoft.com/office/drawing/2014/main" id="{62FF4232-D8C0-4644-9B11-0764D4BF6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710618" y="4553297"/>
              <a:ext cx="1199158" cy="10922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03134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645</TotalTime>
  <Words>712</Words>
  <Application>Microsoft Office PowerPoint</Application>
  <PresentationFormat>Široki zaslon</PresentationFormat>
  <Paragraphs>127</Paragraphs>
  <Slides>12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Retrospektiva</vt:lpstr>
      <vt:lpstr>Radno vrijeme</vt:lpstr>
      <vt:lpstr>Sadržaj</vt:lpstr>
      <vt:lpstr>Opis zadatka</vt:lpstr>
      <vt:lpstr>Opis zadatka</vt:lpstr>
      <vt:lpstr>Opis zadatka</vt:lpstr>
      <vt:lpstr>Pregled zahtjeva</vt:lpstr>
      <vt:lpstr>Pregled zahtjeva</vt:lpstr>
      <vt:lpstr>Korišteni alati i tehnologije</vt:lpstr>
      <vt:lpstr>Korišteni alati i tehnologije</vt:lpstr>
      <vt:lpstr>Arhitektura</vt:lpstr>
      <vt:lpstr>Organizacija rada </vt:lpstr>
      <vt:lpstr>Iskustva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Radno vrijeme</dc:title>
  <dc:creator>Ante Pašalić</dc:creator>
  <cp:lastModifiedBy> </cp:lastModifiedBy>
  <cp:revision>17</cp:revision>
  <dcterms:created xsi:type="dcterms:W3CDTF">2022-01-13T23:23:34Z</dcterms:created>
  <dcterms:modified xsi:type="dcterms:W3CDTF">2022-01-18T20:20:33Z</dcterms:modified>
</cp:coreProperties>
</file>