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9" r:id="rId4"/>
    <p:sldId id="260" r:id="rId5"/>
    <p:sldId id="257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586DB6-7A5F-45BE-A6BB-4CEC3AB5F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ACC2B7-D736-4909-BE08-82D793FBD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4CE3FA-29DA-423A-8ED5-36EACDA81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D6A4-3AC3-4D9D-959C-317E94469637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E5A5C2-42BF-4502-8F48-CAFBEC8B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165FBA-B51F-45D6-973E-1549FEF7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6429-40E7-4FED-AAD1-6D9850FA26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62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778497-EF5A-492D-9C6D-A6018711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741865E-6895-4354-B84C-A657EAC48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888DEE-6ECC-4731-AB49-9BFD5CDDA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D6A4-3AC3-4D9D-959C-317E94469637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EB6867-54EA-48F4-8B49-3821E93A9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D57FE6-A0EE-4ADB-9EC9-008FADBF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6429-40E7-4FED-AAD1-6D9850FA26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02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7616ACD-3D4D-4B75-883F-6A6495930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B59A01-C58A-40D7-B3C7-6C4A60DA4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A5A8D5-B87A-4057-8345-56168EEC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D6A4-3AC3-4D9D-959C-317E94469637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1918E1-5471-4074-9347-9A01269C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82A674-5657-4B29-91F3-F181029F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6429-40E7-4FED-AAD1-6D9850FA26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57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0E3B18-9954-4006-A8BD-E94304BE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989643-F2DE-47A1-B603-035198158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8C6076-3259-47D7-A389-66E348D3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D6A4-3AC3-4D9D-959C-317E94469637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38B545-5444-4DF7-8808-29C9B7B91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9E85F9-AF43-4B01-BFB5-CDE57D29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6429-40E7-4FED-AAD1-6D9850FA26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85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5175E-7F83-4665-9869-B5449BD8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4AEB00-FEB3-4728-9465-5CA108A7F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E59D12-209D-4FD4-BE9F-A6924B462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D6A4-3AC3-4D9D-959C-317E94469637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66246D-65C1-4295-BCD1-FEDC7288C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6E95C8-5F30-4EFE-8C4E-B7DD0037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6429-40E7-4FED-AAD1-6D9850FA26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86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3A352-BA6E-4091-92C7-99587306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5102F0-B383-46B4-962F-C02E9BC8E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C75F73-4327-4E3F-9F7A-B1FEB5B22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303083-DBF8-44C9-8A58-E19A19FB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D6A4-3AC3-4D9D-959C-317E94469637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F087AA-54CF-4386-971A-B04AACD2B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FB06D7-C00C-4F1D-905A-A387F0A2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6429-40E7-4FED-AAD1-6D9850FA26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54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2FCCB5-8FC1-4C54-ADD4-D3CFBC6E4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E7F3AD-49A6-4A2F-B119-93D3AD89C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5CB96D-A643-4E5D-A13B-7CF55307C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C2F59C9-E6A0-4636-AB71-71EB474CF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8AF7FA-FDCC-4D10-9CA7-924CB7732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E064C3F-3D7D-4141-9056-BCC3355F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D6A4-3AC3-4D9D-959C-317E94469637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686BE7A-DD0F-4CC6-B2A2-22F7B9D5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B45A8DD-D650-4CE2-AAB9-EB9E1C6ED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6429-40E7-4FED-AAD1-6D9850FA26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21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21D6DF-1B7A-483F-8BF2-8A4033A9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D119899-02FA-4FA1-AB4B-B6F4E6EA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D6A4-3AC3-4D9D-959C-317E94469637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F7ACA0A-3E74-43F1-9210-460F7883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E771654-169C-4933-B0DC-97F66C266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6429-40E7-4FED-AAD1-6D9850FA26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97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CEAE4CE-1A39-4BC8-89EA-819BCFF7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D6A4-3AC3-4D9D-959C-317E94469637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AE970C2-478A-4A6E-882C-CDFC0D3D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FB06C1-26EC-4096-80B6-1FC46E37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6429-40E7-4FED-AAD1-6D9850FA26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48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DD2482-605B-4E24-86AC-8B271BB03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4C3601-7DFF-4755-A3C0-BB4940F43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2DEBD6-C226-467B-B436-9BC27EE28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05B496-08ED-4014-AE21-79298484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D6A4-3AC3-4D9D-959C-317E94469637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E9FA61-50EA-445D-B5B7-E0170A01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A69AB8-38EA-4A21-9434-06159C9D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6429-40E7-4FED-AAD1-6D9850FA26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833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7ACF1C-1968-42BE-A5E1-DFEE7F01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9368A78-1A4D-4B01-8A27-39A6C662A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9C8FBB3-6A1D-45B9-9C7D-11830AD43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4DDFB1-D087-4CA3-BAE9-6FBED5245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D6A4-3AC3-4D9D-959C-317E94469637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9EF5ED-AC29-4004-8018-4A544D55B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7A5E06-80A6-4829-B4BD-0E9028A1C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6429-40E7-4FED-AAD1-6D9850FA26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86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F220EDE-9804-46D6-B29C-7EFC699D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8C8A9B-4332-4C12-9262-CED253FD6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22DAEA-C6B3-4A04-BDF7-B1CCCEBD84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6D6A4-3AC3-4D9D-959C-317E94469637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34A254-E398-4748-8D7C-CA6A522A1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4E4D02-99FE-4670-8393-A36F6BE7A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E6429-40E7-4FED-AAD1-6D9850FA26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41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A19267-EFA3-4401-93A8-B4D407C9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7269"/>
            <a:ext cx="10515600" cy="1325563"/>
          </a:xfrm>
        </p:spPr>
        <p:txBody>
          <a:bodyPr/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6BE3BD14-EE60-4AB8-8BE6-2D1E79BF3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51" y="1090049"/>
            <a:ext cx="7965214" cy="4480433"/>
          </a:xfrm>
        </p:spPr>
      </p:pic>
    </p:spTree>
    <p:extLst>
      <p:ext uri="{BB962C8B-B14F-4D97-AF65-F5344CB8AC3E}">
        <p14:creationId xmlns:p14="http://schemas.microsoft.com/office/powerpoint/2010/main" val="12473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A19267-EFA3-4401-93A8-B4D407C9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7269"/>
            <a:ext cx="10515600" cy="1325563"/>
          </a:xfrm>
        </p:spPr>
        <p:txBody>
          <a:bodyPr/>
          <a:lstStyle/>
          <a:p>
            <a:r>
              <a:rPr lang="en-US" altLang="zh-TW" dirty="0"/>
              <a:t>Output 1.</a:t>
            </a: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62A8FB47-0B18-4660-8A03-EA3B251BC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165" y="1090049"/>
            <a:ext cx="6125655" cy="4843097"/>
          </a:xfrm>
        </p:spPr>
      </p:pic>
    </p:spTree>
    <p:extLst>
      <p:ext uri="{BB962C8B-B14F-4D97-AF65-F5344CB8AC3E}">
        <p14:creationId xmlns:p14="http://schemas.microsoft.com/office/powerpoint/2010/main" val="3553062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A19267-EFA3-4401-93A8-B4D407C9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7269"/>
            <a:ext cx="10515600" cy="1325563"/>
          </a:xfrm>
        </p:spPr>
        <p:txBody>
          <a:bodyPr/>
          <a:lstStyle/>
          <a:p>
            <a:r>
              <a:rPr lang="en-US" altLang="zh-TW" dirty="0"/>
              <a:t>Output 2.</a:t>
            </a: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EC6FD812-4187-4E68-8F70-7DB9E4D3F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772" y="1090049"/>
            <a:ext cx="5938476" cy="5208539"/>
          </a:xfrm>
        </p:spPr>
      </p:pic>
    </p:spTree>
    <p:extLst>
      <p:ext uri="{BB962C8B-B14F-4D97-AF65-F5344CB8AC3E}">
        <p14:creationId xmlns:p14="http://schemas.microsoft.com/office/powerpoint/2010/main" val="4320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A19267-EFA3-4401-93A8-B4D407C9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7269"/>
            <a:ext cx="10515600" cy="1325563"/>
          </a:xfrm>
        </p:spPr>
        <p:txBody>
          <a:bodyPr/>
          <a:lstStyle/>
          <a:p>
            <a:r>
              <a:rPr lang="en-US" altLang="zh-TW" dirty="0"/>
              <a:t>Output 3.</a:t>
            </a: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5A555785-1A11-4DB7-A653-C2CB351FB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95" y="1090050"/>
            <a:ext cx="6266697" cy="5204694"/>
          </a:xfrm>
        </p:spPr>
      </p:pic>
    </p:spTree>
    <p:extLst>
      <p:ext uri="{BB962C8B-B14F-4D97-AF65-F5344CB8AC3E}">
        <p14:creationId xmlns:p14="http://schemas.microsoft.com/office/powerpoint/2010/main" val="421499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A19267-EFA3-4401-93A8-B4D407C9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7269"/>
            <a:ext cx="10515600" cy="1325563"/>
          </a:xfrm>
        </p:spPr>
        <p:txBody>
          <a:bodyPr/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EF376B7-034D-4A5F-9613-6EF0BE263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229" y="1752832"/>
            <a:ext cx="4380838" cy="4351338"/>
          </a:xfrm>
        </p:spPr>
      </p:pic>
    </p:spTree>
    <p:extLst>
      <p:ext uri="{BB962C8B-B14F-4D97-AF65-F5344CB8AC3E}">
        <p14:creationId xmlns:p14="http://schemas.microsoft.com/office/powerpoint/2010/main" val="3294006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A19267-EFA3-4401-93A8-B4D407C9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7269"/>
            <a:ext cx="10515600" cy="1325563"/>
          </a:xfrm>
        </p:spPr>
        <p:txBody>
          <a:bodyPr/>
          <a:lstStyle/>
          <a:p>
            <a:r>
              <a:rPr lang="en-US" altLang="zh-TW" dirty="0"/>
              <a:t>Output 1.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56CADA7-F6A7-49DF-BC93-58ED075DB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82" y="916570"/>
            <a:ext cx="2317018" cy="5024859"/>
          </a:xfrm>
        </p:spPr>
      </p:pic>
    </p:spTree>
    <p:extLst>
      <p:ext uri="{BB962C8B-B14F-4D97-AF65-F5344CB8AC3E}">
        <p14:creationId xmlns:p14="http://schemas.microsoft.com/office/powerpoint/2010/main" val="1486764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A19267-EFA3-4401-93A8-B4D407C9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7269"/>
            <a:ext cx="10515600" cy="1325563"/>
          </a:xfrm>
        </p:spPr>
        <p:txBody>
          <a:bodyPr/>
          <a:lstStyle/>
          <a:p>
            <a:r>
              <a:rPr lang="en-US" altLang="zh-TW" dirty="0"/>
              <a:t>Output 2.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16F3841-9DC2-4544-9616-319F0E15F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1090049"/>
            <a:ext cx="6670566" cy="5002925"/>
          </a:xfrm>
        </p:spPr>
      </p:pic>
    </p:spTree>
    <p:extLst>
      <p:ext uri="{BB962C8B-B14F-4D97-AF65-F5344CB8AC3E}">
        <p14:creationId xmlns:p14="http://schemas.microsoft.com/office/powerpoint/2010/main" val="293534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A19267-EFA3-4401-93A8-B4D407C9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7269"/>
            <a:ext cx="10515600" cy="1325563"/>
          </a:xfrm>
        </p:spPr>
        <p:txBody>
          <a:bodyPr/>
          <a:lstStyle/>
          <a:p>
            <a:r>
              <a:rPr lang="en-US" altLang="zh-TW" dirty="0"/>
              <a:t>Output 3.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DD91A96-4202-4032-934D-97288FDF4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866" y="1090050"/>
            <a:ext cx="6663595" cy="4997696"/>
          </a:xfrm>
        </p:spPr>
      </p:pic>
    </p:spTree>
    <p:extLst>
      <p:ext uri="{BB962C8B-B14F-4D97-AF65-F5344CB8AC3E}">
        <p14:creationId xmlns:p14="http://schemas.microsoft.com/office/powerpoint/2010/main" val="47591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</Words>
  <Application>Microsoft Office PowerPoint</Application>
  <PresentationFormat>寬螢幕</PresentationFormat>
  <Paragraphs>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input</vt:lpstr>
      <vt:lpstr>Output 1.</vt:lpstr>
      <vt:lpstr>Output 2.</vt:lpstr>
      <vt:lpstr>Output 3.</vt:lpstr>
      <vt:lpstr>input</vt:lpstr>
      <vt:lpstr>Output 1.</vt:lpstr>
      <vt:lpstr>Output 2.</vt:lpstr>
      <vt:lpstr>Output 3.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</dc:title>
  <dc:creator>劉子千</dc:creator>
  <cp:lastModifiedBy>劉子千</cp:lastModifiedBy>
  <cp:revision>1</cp:revision>
  <dcterms:created xsi:type="dcterms:W3CDTF">2021-12-01T08:24:34Z</dcterms:created>
  <dcterms:modified xsi:type="dcterms:W3CDTF">2021-12-01T08:31:09Z</dcterms:modified>
</cp:coreProperties>
</file>