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3" r:id="rId5"/>
    <p:sldId id="260" r:id="rId6"/>
    <p:sldId id="262" r:id="rId7"/>
    <p:sldId id="261"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22" autoAdjust="0"/>
  </p:normalViewPr>
  <p:slideViewPr>
    <p:cSldViewPr snapToGrid="0">
      <p:cViewPr varScale="1">
        <p:scale>
          <a:sx n="76" d="100"/>
          <a:sy n="76" d="100"/>
        </p:scale>
        <p:origin x="6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BD53-9ACE-4438-B757-31ADC25614E9}" type="datetimeFigureOut">
              <a:rPr lang="zh-TW" altLang="en-US" smtClean="0"/>
              <a:t>2021/11/26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9DA1A-4E2C-435E-B713-38A07BB89454}" type="slidenum">
              <a:rPr lang="zh-TW" altLang="en-US" smtClean="0"/>
              <a:t>‹#›</a:t>
            </a:fld>
            <a:endParaRPr lang="zh-TW" altLang="en-US"/>
          </a:p>
        </p:txBody>
      </p:sp>
    </p:spTree>
    <p:extLst>
      <p:ext uri="{BB962C8B-B14F-4D97-AF65-F5344CB8AC3E}">
        <p14:creationId xmlns:p14="http://schemas.microsoft.com/office/powerpoint/2010/main" val="114568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主要問題</a:t>
            </a:r>
            <a:endParaRPr lang="en-US" altLang="zh-TW" dirty="0"/>
          </a:p>
          <a:p>
            <a:r>
              <a:rPr lang="en-US" altLang="zh-TW" dirty="0"/>
              <a:t>1.</a:t>
            </a:r>
            <a:r>
              <a:rPr lang="zh-TW" altLang="en-US" dirty="0"/>
              <a:t>演算法</a:t>
            </a:r>
            <a:endParaRPr lang="en-US" altLang="zh-TW" dirty="0"/>
          </a:p>
          <a:p>
            <a:r>
              <a:rPr lang="en-US" altLang="zh-TW" dirty="0"/>
              <a:t>2.</a:t>
            </a:r>
            <a:r>
              <a:rPr lang="zh-TW" altLang="en-US" dirty="0"/>
              <a:t>跟動物收養院資料做連結</a:t>
            </a:r>
            <a:endParaRPr lang="en-US" altLang="zh-TW" dirty="0"/>
          </a:p>
          <a:p>
            <a:endParaRPr lang="en-US" altLang="zh-TW" dirty="0"/>
          </a:p>
          <a:p>
            <a:r>
              <a:rPr lang="zh-TW" altLang="en-US" dirty="0"/>
              <a:t>做連結部分目前有想過先把收養院的寵物照片進行特徵擷取，然後再把同樣特徵擷取的方式拿來針對輸入的人臉做給分（類似於停在卷積層而沒進到後面的分類網路部分），</a:t>
            </a:r>
            <a:endParaRPr lang="en-US" altLang="zh-TW" dirty="0"/>
          </a:p>
          <a:p>
            <a:r>
              <a:rPr lang="zh-TW" altLang="en-US" dirty="0"/>
              <a:t>但是我不確定能不能自選特徵（例如像</a:t>
            </a:r>
            <a:r>
              <a:rPr lang="en-US" altLang="zh-TW" dirty="0" err="1"/>
              <a:t>opencv</a:t>
            </a:r>
            <a:r>
              <a:rPr lang="zh-TW" altLang="en-US" dirty="0"/>
              <a:t>中專門偵測人臉的辨識器），以及其可行性</a:t>
            </a:r>
          </a:p>
        </p:txBody>
      </p:sp>
      <p:sp>
        <p:nvSpPr>
          <p:cNvPr id="4" name="投影片編號版面配置區 3"/>
          <p:cNvSpPr>
            <a:spLocks noGrp="1"/>
          </p:cNvSpPr>
          <p:nvPr>
            <p:ph type="sldNum" sz="quarter" idx="5"/>
          </p:nvPr>
        </p:nvSpPr>
        <p:spPr/>
        <p:txBody>
          <a:bodyPr/>
          <a:lstStyle/>
          <a:p>
            <a:fld id="{BB99DA1A-4E2C-435E-B713-38A07BB89454}" type="slidenum">
              <a:rPr lang="zh-TW" altLang="en-US" smtClean="0"/>
              <a:t>3</a:t>
            </a:fld>
            <a:endParaRPr lang="zh-TW" altLang="en-US"/>
          </a:p>
        </p:txBody>
      </p:sp>
    </p:spTree>
    <p:extLst>
      <p:ext uri="{BB962C8B-B14F-4D97-AF65-F5344CB8AC3E}">
        <p14:creationId xmlns:p14="http://schemas.microsoft.com/office/powerpoint/2010/main" val="257638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主要問題</a:t>
            </a:r>
            <a:endParaRPr lang="en-US" altLang="zh-TW" dirty="0"/>
          </a:p>
          <a:p>
            <a:r>
              <a:rPr lang="en-US" altLang="zh-TW" dirty="0"/>
              <a:t>1.</a:t>
            </a:r>
            <a:r>
              <a:rPr lang="zh-TW" altLang="en-US" dirty="0"/>
              <a:t>演算法</a:t>
            </a:r>
            <a:endParaRPr lang="en-US" altLang="zh-TW" dirty="0"/>
          </a:p>
          <a:p>
            <a:r>
              <a:rPr lang="en-US" altLang="zh-TW" dirty="0"/>
              <a:t>2.</a:t>
            </a:r>
            <a:r>
              <a:rPr lang="zh-TW" altLang="en-US" dirty="0"/>
              <a:t>跟動物收養院資料做連結</a:t>
            </a:r>
            <a:endParaRPr lang="en-US" altLang="zh-TW" dirty="0"/>
          </a:p>
          <a:p>
            <a:endParaRPr lang="en-US" altLang="zh-TW" dirty="0"/>
          </a:p>
          <a:p>
            <a:r>
              <a:rPr lang="zh-TW" altLang="en-US" dirty="0"/>
              <a:t>做連結部分目前有想過先把收養院的寵物照片進行特徵擷取，然後再把同樣特徵擷取的方式拿來針對輸入的人臉做給分（類似於停在卷積層而沒進到後面的分類網路部分），</a:t>
            </a:r>
            <a:endParaRPr lang="en-US" altLang="zh-TW" dirty="0"/>
          </a:p>
          <a:p>
            <a:r>
              <a:rPr lang="zh-TW" altLang="en-US" dirty="0"/>
              <a:t>但是我不確定能不能自選特徵（例如像</a:t>
            </a:r>
            <a:r>
              <a:rPr lang="en-US" altLang="zh-TW" dirty="0" err="1"/>
              <a:t>opencv</a:t>
            </a:r>
            <a:r>
              <a:rPr lang="zh-TW" altLang="en-US" dirty="0"/>
              <a:t>中專門偵測人臉的辨識器），以及其可行性</a:t>
            </a:r>
          </a:p>
        </p:txBody>
      </p:sp>
      <p:sp>
        <p:nvSpPr>
          <p:cNvPr id="4" name="投影片編號版面配置區 3"/>
          <p:cNvSpPr>
            <a:spLocks noGrp="1"/>
          </p:cNvSpPr>
          <p:nvPr>
            <p:ph type="sldNum" sz="quarter" idx="5"/>
          </p:nvPr>
        </p:nvSpPr>
        <p:spPr/>
        <p:txBody>
          <a:bodyPr/>
          <a:lstStyle/>
          <a:p>
            <a:fld id="{BB99DA1A-4E2C-435E-B713-38A07BB89454}" type="slidenum">
              <a:rPr lang="zh-TW" altLang="en-US" smtClean="0"/>
              <a:t>4</a:t>
            </a:fld>
            <a:endParaRPr lang="zh-TW" altLang="en-US"/>
          </a:p>
        </p:txBody>
      </p:sp>
    </p:spTree>
    <p:extLst>
      <p:ext uri="{BB962C8B-B14F-4D97-AF65-F5344CB8AC3E}">
        <p14:creationId xmlns:p14="http://schemas.microsoft.com/office/powerpoint/2010/main" val="228787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這邊提供共筆或額外想到的補充回復</a:t>
            </a:r>
          </a:p>
        </p:txBody>
      </p:sp>
      <p:sp>
        <p:nvSpPr>
          <p:cNvPr id="4" name="投影片編號版面配置區 3"/>
          <p:cNvSpPr>
            <a:spLocks noGrp="1"/>
          </p:cNvSpPr>
          <p:nvPr>
            <p:ph type="sldNum" sz="quarter" idx="5"/>
          </p:nvPr>
        </p:nvSpPr>
        <p:spPr/>
        <p:txBody>
          <a:bodyPr/>
          <a:lstStyle/>
          <a:p>
            <a:fld id="{BB99DA1A-4E2C-435E-B713-38A07BB89454}" type="slidenum">
              <a:rPr lang="zh-TW" altLang="en-US" smtClean="0"/>
              <a:t>5</a:t>
            </a:fld>
            <a:endParaRPr lang="zh-TW" altLang="en-US"/>
          </a:p>
        </p:txBody>
      </p:sp>
    </p:spTree>
    <p:extLst>
      <p:ext uri="{BB962C8B-B14F-4D97-AF65-F5344CB8AC3E}">
        <p14:creationId xmlns:p14="http://schemas.microsoft.com/office/powerpoint/2010/main" val="201413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7DE8CE-73A9-4882-920A-FFEFD7D59CB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5DDA8EC-AADD-4B40-A354-BB14EFF33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37474BD-6706-4851-AC16-EEF91F9ADF8F}"/>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8B6E83C9-B80E-42DD-83BA-7617D7A2B59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B64B0B0-CA51-4E55-A5B4-0C0AC4E56DDA}"/>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153515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FC269C-7D98-43D4-9CE6-A2E299A0D96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0C6FA03-3434-4536-8150-265492AE9A53}"/>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8C171DC-ADD7-4637-836E-307C8F22D622}"/>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B1798764-07FF-4473-8604-354721B4E6A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CD2A9B-9E26-4243-B565-4AC402B99BE9}"/>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143189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32CEE99-0C38-4E42-8479-F86E9AE958E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504E02A-0750-4FC9-B5B4-28A3486D85F1}"/>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26C42BF-6B8C-43FF-80FA-77EB1B4F2C97}"/>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FD29B7C6-C01E-4101-A4A4-411B68EA4A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8CFD2C1-9095-45B4-9075-52C24481D7AF}"/>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273230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7F7D5-0F3E-4CFE-89CC-44137A0033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8A7406-EA0D-4344-881C-4F079F217B86}"/>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72D4462-512B-4F83-832B-06B2034B2DE2}"/>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7EC188FB-A2E6-47A7-8221-ECD8343460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5FC165-D5BC-446F-8268-71EDDFE96485}"/>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278676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751F69-A223-4932-9E5D-F171B231F7C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2853E4C-8C9A-436F-8FEB-AD59C81DB7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2A8CEE72-A296-40F2-821C-79ECEECFF1A2}"/>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E27DD23B-ECA8-41A8-8D65-ECFBBD061D0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F141EA7-54AD-47A2-B415-2D379E3BBAD3}"/>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414142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C3307-A627-49D7-89A2-D8C734E45C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402364A-5CCB-498A-8D64-501FDF8635D0}"/>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F6F296-89F1-496D-A46C-F5668AACA7E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89473E4-E291-4096-9FEF-BC42511FD79B}"/>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6" name="頁尾版面配置區 5">
            <a:extLst>
              <a:ext uri="{FF2B5EF4-FFF2-40B4-BE49-F238E27FC236}">
                <a16:creationId xmlns:a16="http://schemas.microsoft.com/office/drawing/2014/main" id="{94B23590-6F6E-4B6D-81AB-29278CCE7BE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5EAE1BC-BD5C-46F2-848D-A2D9D6BCFB1E}"/>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300426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B82F9B-75C3-4661-832E-0174E4DF631F}"/>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8FDFA3D-381F-474A-AA5C-4E2F4DAAD7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E56F8B8A-7703-4685-BC3E-15FB8645AD9D}"/>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44E526E-668B-4478-A708-F3CC4BB7E8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79F0E46-D6BF-4720-AB17-B1873D91DFC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FAE8C35-21B8-4544-8D66-A1E42DB72C06}"/>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8" name="頁尾版面配置區 7">
            <a:extLst>
              <a:ext uri="{FF2B5EF4-FFF2-40B4-BE49-F238E27FC236}">
                <a16:creationId xmlns:a16="http://schemas.microsoft.com/office/drawing/2014/main" id="{4BBE376F-EC02-422C-8576-1B3E9150053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E9F8CFD-3EC5-40D0-B434-67CA2E86D18B}"/>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348951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66967-75FF-47D4-9D72-886DA36AFE6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1C46A29-4B07-4DF9-87C3-0B1E0E53B375}"/>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4" name="頁尾版面配置區 3">
            <a:extLst>
              <a:ext uri="{FF2B5EF4-FFF2-40B4-BE49-F238E27FC236}">
                <a16:creationId xmlns:a16="http://schemas.microsoft.com/office/drawing/2014/main" id="{120978DE-4719-4B31-A91A-92BB617294A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460E4A8-BDED-4A05-BACD-8E35161D3313}"/>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87435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D2EE2F2-220A-44A2-B684-26F17F0060D4}"/>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3" name="頁尾版面配置區 2">
            <a:extLst>
              <a:ext uri="{FF2B5EF4-FFF2-40B4-BE49-F238E27FC236}">
                <a16:creationId xmlns:a16="http://schemas.microsoft.com/office/drawing/2014/main" id="{277E04DA-AE95-4386-8F27-E655647B6B16}"/>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C434235-9E05-4E3C-8B54-6F55179C46C2}"/>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3422600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89C176-9D0D-419B-B7DD-7C154F06D8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4D6B77-B71F-4C5A-B0B0-84C0F14B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44805C5-A0C9-4987-A731-CBD718739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622DC4E9-AAFE-4629-A936-A7C260B89A42}"/>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6" name="頁尾版面配置區 5">
            <a:extLst>
              <a:ext uri="{FF2B5EF4-FFF2-40B4-BE49-F238E27FC236}">
                <a16:creationId xmlns:a16="http://schemas.microsoft.com/office/drawing/2014/main" id="{58491502-6066-4F93-9378-AC922F4CF2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97A353A-7B7D-4D9D-8ACC-3F18E192438B}"/>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13879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366DC4-6A6C-496A-977B-D837DE4E4BB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6DB5D295-C5F1-43B1-89AA-7C78FC0E4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36F3D71-1C3C-43E7-B543-6B7160CD2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EEBE336-2AD8-4309-8ACD-2AE09241A5AF}"/>
              </a:ext>
            </a:extLst>
          </p:cNvPr>
          <p:cNvSpPr>
            <a:spLocks noGrp="1"/>
          </p:cNvSpPr>
          <p:nvPr>
            <p:ph type="dt" sz="half" idx="10"/>
          </p:nvPr>
        </p:nvSpPr>
        <p:spPr/>
        <p:txBody>
          <a:bodyPr/>
          <a:lstStyle/>
          <a:p>
            <a:fld id="{427D97EA-CDBF-44D1-8A94-DC8E4643598F}" type="datetimeFigureOut">
              <a:rPr lang="zh-TW" altLang="en-US" smtClean="0"/>
              <a:t>2021/11/26</a:t>
            </a:fld>
            <a:endParaRPr lang="zh-TW" altLang="en-US"/>
          </a:p>
        </p:txBody>
      </p:sp>
      <p:sp>
        <p:nvSpPr>
          <p:cNvPr id="6" name="頁尾版面配置區 5">
            <a:extLst>
              <a:ext uri="{FF2B5EF4-FFF2-40B4-BE49-F238E27FC236}">
                <a16:creationId xmlns:a16="http://schemas.microsoft.com/office/drawing/2014/main" id="{1A681262-3ABC-4F4D-BA71-0A272179475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455E159-2B53-418E-8870-64472C645018}"/>
              </a:ext>
            </a:extLst>
          </p:cNvPr>
          <p:cNvSpPr>
            <a:spLocks noGrp="1"/>
          </p:cNvSpPr>
          <p:nvPr>
            <p:ph type="sldNum" sz="quarter" idx="12"/>
          </p:nvPr>
        </p:nvSpPr>
        <p:spPr/>
        <p:txBody>
          <a:body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295565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1085E50-5080-4ED4-BAF8-FBA6C3951E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57C3891-215E-47B6-A645-9D5340D29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AC8A928-F374-4C4C-A927-5C2A68D4A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D97EA-CDBF-44D1-8A94-DC8E4643598F}" type="datetimeFigureOut">
              <a:rPr lang="zh-TW" altLang="en-US" smtClean="0"/>
              <a:t>2021/11/26</a:t>
            </a:fld>
            <a:endParaRPr lang="zh-TW" altLang="en-US"/>
          </a:p>
        </p:txBody>
      </p:sp>
      <p:sp>
        <p:nvSpPr>
          <p:cNvPr id="5" name="頁尾版面配置區 4">
            <a:extLst>
              <a:ext uri="{FF2B5EF4-FFF2-40B4-BE49-F238E27FC236}">
                <a16:creationId xmlns:a16="http://schemas.microsoft.com/office/drawing/2014/main" id="{B613D6BD-98BE-4109-B12D-8F13796D7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F9F8F42-0227-4219-82E0-2B814B6A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20B99-DEFD-49EB-A84D-4D456B31292D}" type="slidenum">
              <a:rPr lang="zh-TW" altLang="en-US" smtClean="0"/>
              <a:t>‹#›</a:t>
            </a:fld>
            <a:endParaRPr lang="zh-TW" altLang="en-US"/>
          </a:p>
        </p:txBody>
      </p:sp>
    </p:spTree>
    <p:extLst>
      <p:ext uri="{BB962C8B-B14F-4D97-AF65-F5344CB8AC3E}">
        <p14:creationId xmlns:p14="http://schemas.microsoft.com/office/powerpoint/2010/main" val="369640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64F871-D072-463F-9D12-0B7F06196BB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寵物</a:t>
            </a:r>
            <a:r>
              <a:rPr lang="en-US" altLang="zh-TW" dirty="0">
                <a:latin typeface="微軟正黑體" panose="020B0604030504040204" pitchFamily="34" charset="-120"/>
                <a:ea typeface="微軟正黑體" panose="020B0604030504040204" pitchFamily="34" charset="-120"/>
              </a:rPr>
              <a:t>Tinder-</a:t>
            </a:r>
            <a:r>
              <a:rPr lang="zh-TW" altLang="en-US" dirty="0">
                <a:latin typeface="微軟正黑體" panose="020B0604030504040204" pitchFamily="34" charset="-120"/>
                <a:ea typeface="微軟正黑體" panose="020B0604030504040204" pitchFamily="34" charset="-120"/>
              </a:rPr>
              <a:t>讓飼主找到命中注定的寵物</a:t>
            </a:r>
          </a:p>
        </p:txBody>
      </p:sp>
      <p:sp>
        <p:nvSpPr>
          <p:cNvPr id="3" name="內容版面配置區 2">
            <a:extLst>
              <a:ext uri="{FF2B5EF4-FFF2-40B4-BE49-F238E27FC236}">
                <a16:creationId xmlns:a16="http://schemas.microsoft.com/office/drawing/2014/main" id="{EEB8DA39-E6BF-45A3-B098-FC7BBB6C9D1F}"/>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主要目標：貓咪品種辨識，以及人臉配對相似貓咪品種</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程序：可讓使用者丟入任意圖片，如偵測到人臉則輸出與該人臉相似貓咪品種或是與該人臉相似之動物收養院現有貓咪（已有動物收養院貓咪之圖片與資料集）</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5749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4DFDEF-2847-4133-83EA-D94B505D023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目前進度</a:t>
            </a:r>
          </a:p>
        </p:txBody>
      </p:sp>
      <p:sp>
        <p:nvSpPr>
          <p:cNvPr id="3" name="內容版面配置區 2">
            <a:extLst>
              <a:ext uri="{FF2B5EF4-FFF2-40B4-BE49-F238E27FC236}">
                <a16:creationId xmlns:a16="http://schemas.microsoft.com/office/drawing/2014/main" id="{689EB02F-91F9-4F8A-9818-2559F326D40E}"/>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基礎的貓咪品種辨識作業（後面簡稱貓咪</a:t>
            </a:r>
            <a:r>
              <a:rPr lang="en-US" altLang="zh-TW" dirty="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）已達成，也可以選擇將人臉直接丟入貓咪</a:t>
            </a:r>
            <a:r>
              <a:rPr lang="en-US" altLang="zh-TW" dirty="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，而輸出為貓咪</a:t>
            </a:r>
            <a:r>
              <a:rPr lang="en-US" altLang="zh-TW" dirty="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認定之最像該人臉照片的貓咪品種</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手上有的資料與半成品：</a:t>
            </a:r>
            <a:endParaRPr lang="en-US" altLang="zh-TW" dirty="0">
              <a:latin typeface="微軟正黑體" panose="020B0604030504040204" pitchFamily="34" charset="-120"/>
              <a:ea typeface="微軟正黑體" panose="020B0604030504040204" pitchFamily="34" charset="-120"/>
            </a:endParaRPr>
          </a:p>
          <a:p>
            <a:pPr marL="514350" indent="-514350">
              <a:buAutoNum type="arabicPeriod"/>
            </a:pPr>
            <a:r>
              <a:rPr lang="zh-TW" altLang="en-US" dirty="0">
                <a:latin typeface="微軟正黑體" panose="020B0604030504040204" pitchFamily="34" charset="-120"/>
                <a:ea typeface="微軟正黑體" panose="020B0604030504040204" pitchFamily="34" charset="-120"/>
              </a:rPr>
              <a:t>動物收容所待收容之寵物資料</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毛色，身形，照片）</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沒有包含品種資料！</a:t>
            </a:r>
            <a:endParaRPr lang="en-US" altLang="zh-TW" dirty="0">
              <a:latin typeface="微軟正黑體" panose="020B0604030504040204" pitchFamily="34" charset="-120"/>
              <a:ea typeface="微軟正黑體" panose="020B0604030504040204" pitchFamily="34" charset="-120"/>
            </a:endParaRPr>
          </a:p>
          <a:p>
            <a:pPr marL="514350" indent="-514350">
              <a:buAutoNum type="arabicPeriod"/>
            </a:pPr>
            <a:r>
              <a:rPr lang="zh-TW" altLang="en-US" dirty="0">
                <a:latin typeface="微軟正黑體" panose="020B0604030504040204" pitchFamily="34" charset="-120"/>
                <a:ea typeface="微軟正黑體" panose="020B0604030504040204" pitchFamily="34" charset="-120"/>
              </a:rPr>
              <a:t>基礎可以分辨</a:t>
            </a:r>
            <a:r>
              <a:rPr lang="en-US" altLang="zh-TW" dirty="0">
                <a:latin typeface="微軟正黑體" panose="020B0604030504040204" pitchFamily="34" charset="-120"/>
                <a:ea typeface="微軟正黑體" panose="020B0604030504040204" pitchFamily="34" charset="-120"/>
              </a:rPr>
              <a:t>12</a:t>
            </a:r>
            <a:r>
              <a:rPr lang="zh-TW" altLang="en-US" dirty="0">
                <a:latin typeface="微軟正黑體" panose="020B0604030504040204" pitchFamily="34" charset="-120"/>
                <a:ea typeface="微軟正黑體" panose="020B0604030504040204" pitchFamily="34" charset="-120"/>
              </a:rPr>
              <a:t>品種的貓咪</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9847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CBBA5-A2D5-4210-A7CD-6F10EE4C2E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問題</a:t>
            </a:r>
          </a:p>
        </p:txBody>
      </p:sp>
      <p:sp>
        <p:nvSpPr>
          <p:cNvPr id="3" name="內容版面配置區 2">
            <a:extLst>
              <a:ext uri="{FF2B5EF4-FFF2-40B4-BE49-F238E27FC236}">
                <a16:creationId xmlns:a16="http://schemas.microsoft.com/office/drawing/2014/main" id="{090A23AD-5337-4185-8B16-516548956128}"/>
              </a:ext>
            </a:extLst>
          </p:cNvPr>
          <p:cNvSpPr>
            <a:spLocks noGrp="1"/>
          </p:cNvSpPr>
          <p:nvPr>
            <p:ph idx="1"/>
          </p:nvPr>
        </p:nvSpPr>
        <p:spPr/>
        <p:txBody>
          <a:bodyPr/>
          <a:lstStyle/>
          <a:p>
            <a:pPr marL="514350" indent="-514350">
              <a:buAutoNum type="arabicPeriod"/>
            </a:pPr>
            <a:r>
              <a:rPr lang="zh-TW" altLang="en-US" dirty="0">
                <a:latin typeface="微軟正黑體" panose="020B0604030504040204" pitchFamily="34" charset="-120"/>
                <a:ea typeface="微軟正黑體" panose="020B0604030504040204" pitchFamily="34" charset="-120"/>
              </a:rPr>
              <a:t>模型有嚴重的</a:t>
            </a:r>
            <a:r>
              <a:rPr lang="zh-TW" altLang="en-US" dirty="0">
                <a:solidFill>
                  <a:srgbClr val="FF0000"/>
                </a:solidFill>
                <a:latin typeface="微軟正黑體" panose="020B0604030504040204" pitchFamily="34" charset="-120"/>
                <a:ea typeface="微軟正黑體" panose="020B0604030504040204" pitchFamily="34" charset="-120"/>
              </a:rPr>
              <a:t>過擬和問題</a:t>
            </a:r>
            <a:r>
              <a:rPr lang="zh-TW" altLang="en-US" dirty="0">
                <a:latin typeface="微軟正黑體" panose="020B0604030504040204" pitchFamily="34" charset="-120"/>
                <a:ea typeface="微軟正黑體" panose="020B0604030504040204" pitchFamily="34" charset="-120"/>
              </a:rPr>
              <a:t>，已用過</a:t>
            </a:r>
            <a:r>
              <a:rPr lang="en-US" altLang="zh-TW" dirty="0">
                <a:latin typeface="微軟正黑體" panose="020B0604030504040204" pitchFamily="34" charset="-120"/>
                <a:ea typeface="微軟正黑體" panose="020B0604030504040204" pitchFamily="34" charset="-120"/>
              </a:rPr>
              <a:t>Dropout</a:t>
            </a:r>
            <a:r>
              <a:rPr lang="zh-TW" altLang="en-US" dirty="0">
                <a:latin typeface="微軟正黑體" panose="020B0604030504040204" pitchFamily="34" charset="-120"/>
                <a:ea typeface="微軟正黑體" panose="020B0604030504040204" pitchFamily="34" charset="-120"/>
              </a:rPr>
              <a:t>以及</a:t>
            </a:r>
            <a:r>
              <a:rPr lang="en-US" altLang="zh-TW" dirty="0">
                <a:latin typeface="微軟正黑體" panose="020B0604030504040204" pitchFamily="34" charset="-120"/>
                <a:ea typeface="微軟正黑體" panose="020B0604030504040204" pitchFamily="34" charset="-120"/>
              </a:rPr>
              <a:t>L2</a:t>
            </a:r>
            <a:r>
              <a:rPr lang="zh-TW" altLang="en-US" dirty="0">
                <a:latin typeface="微軟正黑體" panose="020B0604030504040204" pitchFamily="34" charset="-120"/>
                <a:ea typeface="微軟正黑體" panose="020B0604030504040204" pitchFamily="34" charset="-120"/>
              </a:rPr>
              <a:t>正規化但是依舊有顯著差距</a:t>
            </a:r>
            <a:endParaRPr lang="en-US" altLang="zh-TW" dirty="0">
              <a:latin typeface="微軟正黑體" panose="020B0604030504040204" pitchFamily="34" charset="-120"/>
              <a:ea typeface="微軟正黑體" panose="020B0604030504040204" pitchFamily="34" charset="-120"/>
            </a:endParaRPr>
          </a:p>
          <a:p>
            <a:pPr marL="514350" indent="-514350">
              <a:buAutoNum type="arabicPeriod"/>
            </a:pPr>
            <a:r>
              <a:rPr lang="zh-TW" altLang="en-US" dirty="0">
                <a:latin typeface="微軟正黑體" panose="020B0604030504040204" pitchFamily="34" charset="-120"/>
                <a:ea typeface="微軟正黑體" panose="020B0604030504040204" pitchFamily="34" charset="-120"/>
              </a:rPr>
              <a:t>嘗試用過</a:t>
            </a:r>
            <a:r>
              <a:rPr lang="en-US" altLang="zh-TW" dirty="0" err="1">
                <a:latin typeface="微軟正黑體" panose="020B0604030504040204" pitchFamily="34" charset="-120"/>
                <a:ea typeface="微軟正黑體" panose="020B0604030504040204" pitchFamily="34" charset="-120"/>
              </a:rPr>
              <a:t>LeNet</a:t>
            </a:r>
            <a:r>
              <a:rPr lang="zh-TW" altLang="en-US" dirty="0">
                <a:latin typeface="微軟正黑體" panose="020B0604030504040204" pitchFamily="34" charset="-120"/>
                <a:ea typeface="微軟正黑體" panose="020B0604030504040204" pitchFamily="34" charset="-120"/>
              </a:rPr>
              <a:t>的方式去寫整個網路，但是效果奇差（準確率不到</a:t>
            </a:r>
            <a:r>
              <a:rPr lang="en-US" altLang="zh-TW" dirty="0">
                <a:latin typeface="微軟正黑體" panose="020B0604030504040204" pitchFamily="34" charset="-120"/>
                <a:ea typeface="微軟正黑體" panose="020B0604030504040204" pitchFamily="34" charset="-120"/>
              </a:rPr>
              <a:t>0.2</a:t>
            </a:r>
            <a:r>
              <a:rPr lang="zh-TW" altLang="en-US" dirty="0">
                <a:latin typeface="微軟正黑體" panose="020B0604030504040204" pitchFamily="34" charset="-120"/>
                <a:ea typeface="微軟正黑體" panose="020B0604030504040204" pitchFamily="34" charset="-120"/>
              </a:rPr>
              <a:t>），因此想問問有沒有</a:t>
            </a:r>
            <a:r>
              <a:rPr lang="zh-TW" altLang="en-US" dirty="0">
                <a:solidFill>
                  <a:srgbClr val="FF0000"/>
                </a:solidFill>
                <a:latin typeface="微軟正黑體" panose="020B0604030504040204" pitchFamily="34" charset="-120"/>
                <a:ea typeface="微軟正黑體" panose="020B0604030504040204" pitchFamily="34" charset="-120"/>
              </a:rPr>
              <a:t>兼具速度以及效能的演算法</a:t>
            </a:r>
            <a:endParaRPr lang="en-US" altLang="zh-TW" dirty="0">
              <a:solidFill>
                <a:srgbClr val="FF0000"/>
              </a:solidFill>
              <a:latin typeface="微軟正黑體" panose="020B0604030504040204" pitchFamily="34" charset="-120"/>
              <a:ea typeface="微軟正黑體" panose="020B0604030504040204" pitchFamily="34" charset="-120"/>
            </a:endParaRPr>
          </a:p>
          <a:p>
            <a:pPr marL="514350" indent="-514350">
              <a:buAutoNum type="arabicPeriod"/>
            </a:pPr>
            <a:r>
              <a:rPr lang="zh-TW" altLang="en-US" dirty="0">
                <a:latin typeface="微軟正黑體" panose="020B0604030504040204" pitchFamily="34" charset="-120"/>
                <a:ea typeface="微軟正黑體" panose="020B0604030504040204" pitchFamily="34" charset="-120"/>
              </a:rPr>
              <a:t>針對前面提到的與動物收養院資料做連結的部分還沒有一個好的方案，希望能聽聽學姊的想法，簡單來說就是解決輸入人臉進貓咪</a:t>
            </a:r>
            <a:r>
              <a:rPr lang="en-US" altLang="zh-TW" dirty="0">
                <a:latin typeface="微軟正黑體" panose="020B0604030504040204" pitchFamily="34" charset="-120"/>
                <a:ea typeface="微軟正黑體" panose="020B0604030504040204" pitchFamily="34" charset="-120"/>
              </a:rPr>
              <a:t>CNN</a:t>
            </a:r>
            <a:r>
              <a:rPr lang="zh-TW" altLang="en-US" dirty="0">
                <a:latin typeface="微軟正黑體" panose="020B0604030504040204" pitchFamily="34" charset="-120"/>
                <a:ea typeface="微軟正黑體" panose="020B0604030504040204" pitchFamily="34" charset="-120"/>
              </a:rPr>
              <a:t>可以</a:t>
            </a:r>
            <a:r>
              <a:rPr lang="zh-TW" altLang="en-US" dirty="0">
                <a:solidFill>
                  <a:srgbClr val="FF0000"/>
                </a:solidFill>
                <a:latin typeface="微軟正黑體" panose="020B0604030504040204" pitchFamily="34" charset="-120"/>
                <a:ea typeface="微軟正黑體" panose="020B0604030504040204" pitchFamily="34" charset="-120"/>
              </a:rPr>
              <a:t>怎麼跟動物收養院的貓咪做連結</a:t>
            </a:r>
            <a:r>
              <a:rPr lang="zh-TW" altLang="en-US" dirty="0">
                <a:latin typeface="微軟正黑體" panose="020B0604030504040204" pitchFamily="34" charset="-120"/>
                <a:ea typeface="微軟正黑體" panose="020B0604030504040204" pitchFamily="34" charset="-120"/>
              </a:rPr>
              <a:t>，讓飼主可以根據自己的長相找到類似自己的寵物</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（收容所資料沒有包含品種，且大部分都是非純種貓（混種））</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9558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CBBA5-A2D5-4210-A7CD-6F10EE4C2E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問題</a:t>
            </a:r>
          </a:p>
        </p:txBody>
      </p:sp>
      <p:sp>
        <p:nvSpPr>
          <p:cNvPr id="3" name="內容版面配置區 2">
            <a:extLst>
              <a:ext uri="{FF2B5EF4-FFF2-40B4-BE49-F238E27FC236}">
                <a16:creationId xmlns:a16="http://schemas.microsoft.com/office/drawing/2014/main" id="{090A23AD-5337-4185-8B16-516548956128}"/>
              </a:ext>
            </a:extLst>
          </p:cNvPr>
          <p:cNvSpPr>
            <a:spLocks noGrp="1"/>
          </p:cNvSpPr>
          <p:nvPr>
            <p:ph idx="1"/>
          </p:nvPr>
        </p:nvSpPr>
        <p:spPr/>
        <p:txBody>
          <a:bodyPr/>
          <a:lstStyle/>
          <a:p>
            <a:pPr marL="0" indent="0">
              <a:buNone/>
            </a:pPr>
            <a:r>
              <a:rPr lang="en-US" altLang="zh-TW" dirty="0">
                <a:latin typeface="微軟正黑體" panose="020B0604030504040204" pitchFamily="34" charset="-120"/>
                <a:ea typeface="微軟正黑體" panose="020B0604030504040204" pitchFamily="34" charset="-120"/>
              </a:rPr>
              <a:t>4. </a:t>
            </a:r>
            <a:r>
              <a:rPr lang="zh-TW" altLang="en-US" dirty="0">
                <a:latin typeface="微軟正黑體" panose="020B0604030504040204" pitchFamily="34" charset="-120"/>
                <a:ea typeface="微軟正黑體" panose="020B0604030504040204" pitchFamily="34" charset="-120"/>
              </a:rPr>
              <a:t>如果單純把圖片轉成矩陣然後進行計算相似度可行嗎</a:t>
            </a:r>
            <a:r>
              <a:rPr lang="en-US" altLang="zh-TW"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9286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CBBA5-A2D5-4210-A7CD-6F10EE4C2E44}"/>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補充</a:t>
            </a:r>
          </a:p>
        </p:txBody>
      </p:sp>
      <p:sp>
        <p:nvSpPr>
          <p:cNvPr id="3" name="內容版面配置區 2">
            <a:extLst>
              <a:ext uri="{FF2B5EF4-FFF2-40B4-BE49-F238E27FC236}">
                <a16:creationId xmlns:a16="http://schemas.microsoft.com/office/drawing/2014/main" id="{090A23AD-5337-4185-8B16-516548956128}"/>
              </a:ext>
            </a:extLst>
          </p:cNvPr>
          <p:cNvSpPr>
            <a:spLocks noGrp="1"/>
          </p:cNvSpPr>
          <p:nvPr>
            <p:ph idx="1"/>
          </p:nvPr>
        </p:nvSpPr>
        <p:spPr/>
        <p:txBody>
          <a:bodyPr/>
          <a:lstStyle/>
          <a:p>
            <a:pPr marL="514350" indent="-514350">
              <a:buAutoNum type="arabicPeriod"/>
            </a:pPr>
            <a:r>
              <a:rPr lang="zh-TW" altLang="en-US" dirty="0">
                <a:latin typeface="微軟正黑體" panose="020B0604030504040204" pitchFamily="34" charset="-120"/>
                <a:ea typeface="微軟正黑體" panose="020B0604030504040204" pitchFamily="34" charset="-120"/>
              </a:rPr>
              <a:t>訓練的照片為</a:t>
            </a:r>
            <a:r>
              <a:rPr lang="en-US" altLang="zh-TW" dirty="0">
                <a:latin typeface="微軟正黑體" panose="020B0604030504040204" pitchFamily="34" charset="-120"/>
                <a:ea typeface="微軟正黑體" panose="020B0604030504040204" pitchFamily="34" charset="-120"/>
              </a:rPr>
              <a:t>photos,</a:t>
            </a:r>
            <a:r>
              <a:rPr lang="zh-TW" altLang="en-US" dirty="0">
                <a:latin typeface="微軟正黑體" panose="020B0604030504040204" pitchFamily="34" charset="-120"/>
                <a:ea typeface="微軟正黑體" panose="020B0604030504040204" pitchFamily="34" charset="-120"/>
              </a:rPr>
              <a:t>只要把</a:t>
            </a:r>
            <a:r>
              <a:rPr lang="en-US" altLang="zh-TW" dirty="0">
                <a:latin typeface="微軟正黑體" panose="020B0604030504040204" pitchFamily="34" charset="-120"/>
                <a:ea typeface="微軟正黑體" panose="020B0604030504040204" pitchFamily="34" charset="-120"/>
              </a:rPr>
              <a:t>CNNModel.py</a:t>
            </a:r>
            <a:r>
              <a:rPr lang="zh-TW" altLang="en-US" dirty="0">
                <a:latin typeface="微軟正黑體" panose="020B0604030504040204" pitchFamily="34" charset="-120"/>
                <a:ea typeface="微軟正黑體" panose="020B0604030504040204" pitchFamily="34" charset="-120"/>
              </a:rPr>
              <a:t>這個檔案中第三十行的</a:t>
            </a:r>
            <a:r>
              <a:rPr lang="en-US" altLang="zh-TW" dirty="0" err="1">
                <a:latin typeface="微軟正黑體" panose="020B0604030504040204" pitchFamily="34" charset="-120"/>
                <a:ea typeface="微軟正黑體" panose="020B0604030504040204" pitchFamily="34" charset="-120"/>
              </a:rPr>
              <a:t>create_test_data</a:t>
            </a:r>
            <a:r>
              <a:rPr lang="en-US" altLang="zh-TW" dirty="0">
                <a:latin typeface="微軟正黑體" panose="020B0604030504040204" pitchFamily="34" charset="-120"/>
                <a:ea typeface="微軟正黑體" panose="020B0604030504040204" pitchFamily="34" charset="-120"/>
              </a:rPr>
              <a:t>(“path”)</a:t>
            </a:r>
            <a:r>
              <a:rPr lang="zh-TW" altLang="en-US" dirty="0">
                <a:latin typeface="微軟正黑體" panose="020B0604030504040204" pitchFamily="34" charset="-120"/>
                <a:ea typeface="微軟正黑體" panose="020B0604030504040204" pitchFamily="34" charset="-120"/>
              </a:rPr>
              <a:t> 改成自己電腦</a:t>
            </a:r>
            <a:r>
              <a:rPr lang="en-US" altLang="zh-TW" dirty="0">
                <a:latin typeface="微軟正黑體" panose="020B0604030504040204" pitchFamily="34" charset="-120"/>
                <a:ea typeface="微軟正黑體" panose="020B0604030504040204" pitchFamily="34" charset="-120"/>
              </a:rPr>
              <a:t>photos</a:t>
            </a:r>
            <a:r>
              <a:rPr lang="zh-TW" altLang="en-US" dirty="0">
                <a:latin typeface="微軟正黑體" panose="020B0604030504040204" pitchFamily="34" charset="-120"/>
                <a:ea typeface="微軟正黑體" panose="020B0604030504040204" pitchFamily="34" charset="-120"/>
              </a:rPr>
              <a:t>的路徑就好</a:t>
            </a:r>
            <a:endParaRPr lang="en-US" altLang="zh-TW" dirty="0">
              <a:latin typeface="微軟正黑體" panose="020B0604030504040204" pitchFamily="34" charset="-120"/>
              <a:ea typeface="微軟正黑體" panose="020B0604030504040204" pitchFamily="34" charset="-120"/>
            </a:endParaRPr>
          </a:p>
          <a:p>
            <a:pPr marL="0" indent="0">
              <a:buNone/>
            </a:pP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1343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68ACF1-BD9A-46E9-8C41-0EF281785AF3}"/>
              </a:ext>
            </a:extLst>
          </p:cNvPr>
          <p:cNvSpPr>
            <a:spLocks noGrp="1"/>
          </p:cNvSpPr>
          <p:nvPr>
            <p:ph type="title"/>
          </p:nvPr>
        </p:nvSpPr>
        <p:spPr/>
        <p:txBody>
          <a:bodyPr/>
          <a:lstStyle/>
          <a:p>
            <a:r>
              <a:rPr lang="zh-TW" altLang="en-US" dirty="0"/>
              <a:t>方法流程</a:t>
            </a:r>
          </a:p>
        </p:txBody>
      </p:sp>
      <p:sp>
        <p:nvSpPr>
          <p:cNvPr id="3" name="內容版面配置區 2">
            <a:extLst>
              <a:ext uri="{FF2B5EF4-FFF2-40B4-BE49-F238E27FC236}">
                <a16:creationId xmlns:a16="http://schemas.microsoft.com/office/drawing/2014/main" id="{681A56B2-F8B3-4B04-9902-819AD64864D4}"/>
              </a:ext>
            </a:extLst>
          </p:cNvPr>
          <p:cNvSpPr>
            <a:spLocks noGrp="1"/>
          </p:cNvSpPr>
          <p:nvPr>
            <p:ph idx="1"/>
          </p:nvPr>
        </p:nvSpPr>
        <p:spPr/>
        <p:txBody>
          <a:bodyPr/>
          <a:lstStyle/>
          <a:p>
            <a:r>
              <a:rPr lang="zh-TW" altLang="en-US" dirty="0"/>
              <a:t>從</a:t>
            </a:r>
            <a:r>
              <a:rPr lang="en-US" altLang="zh-TW" dirty="0" err="1"/>
              <a:t>kaggle</a:t>
            </a:r>
            <a:r>
              <a:rPr lang="zh-TW" altLang="en-US" dirty="0"/>
              <a:t>上得到不同品種貓咪圖片</a:t>
            </a:r>
            <a:endParaRPr lang="en-US" altLang="zh-TW" dirty="0"/>
          </a:p>
          <a:p>
            <a:r>
              <a:rPr lang="zh-TW" altLang="en-US" dirty="0"/>
              <a:t>進行貓咪</a:t>
            </a:r>
            <a:r>
              <a:rPr lang="en-US" altLang="zh-TW" dirty="0"/>
              <a:t>CNN</a:t>
            </a:r>
            <a:r>
              <a:rPr lang="zh-TW" altLang="en-US" dirty="0"/>
              <a:t>訓練讓其可以分辨貓咪品種</a:t>
            </a:r>
            <a:r>
              <a:rPr lang="en-US" altLang="zh-TW" dirty="0"/>
              <a:t>(</a:t>
            </a:r>
            <a:r>
              <a:rPr lang="zh-TW" altLang="en-US" dirty="0"/>
              <a:t>目前使用</a:t>
            </a:r>
            <a:r>
              <a:rPr lang="en-US" altLang="zh-TW" dirty="0" err="1"/>
              <a:t>LeNet,Inception</a:t>
            </a:r>
            <a:r>
              <a:rPr lang="en-US" altLang="zh-TW" dirty="0"/>
              <a:t> V3</a:t>
            </a:r>
            <a:r>
              <a:rPr lang="zh-TW" altLang="en-US" dirty="0"/>
              <a:t>兩種演算法個別架設</a:t>
            </a:r>
            <a:r>
              <a:rPr lang="en-US" altLang="zh-TW" dirty="0"/>
              <a:t>CNN</a:t>
            </a:r>
            <a:r>
              <a:rPr lang="zh-TW" altLang="en-US" dirty="0"/>
              <a:t>來比較</a:t>
            </a:r>
            <a:r>
              <a:rPr lang="en-US" altLang="zh-TW" dirty="0"/>
              <a:t>)</a:t>
            </a:r>
          </a:p>
          <a:p>
            <a:r>
              <a:rPr lang="zh-TW" altLang="en-US" dirty="0"/>
              <a:t>丟入人臉進行預測其會被貓咪</a:t>
            </a:r>
            <a:r>
              <a:rPr lang="en-US" altLang="zh-TW" dirty="0"/>
              <a:t>CNN</a:t>
            </a:r>
            <a:r>
              <a:rPr lang="zh-TW" altLang="en-US" dirty="0"/>
              <a:t>歸類為哪種貓咪</a:t>
            </a:r>
            <a:endParaRPr lang="en-US" altLang="zh-TW" dirty="0"/>
          </a:p>
          <a:p>
            <a:endParaRPr lang="zh-TW" altLang="en-US" dirty="0"/>
          </a:p>
        </p:txBody>
      </p:sp>
    </p:spTree>
    <p:extLst>
      <p:ext uri="{BB962C8B-B14F-4D97-AF65-F5344CB8AC3E}">
        <p14:creationId xmlns:p14="http://schemas.microsoft.com/office/powerpoint/2010/main" val="118636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BA56065A-5846-48A3-AB61-D99B8F45C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607011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586</Words>
  <Application>Microsoft Office PowerPoint</Application>
  <PresentationFormat>寬螢幕</PresentationFormat>
  <Paragraphs>42</Paragraphs>
  <Slides>7</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7</vt:i4>
      </vt:variant>
    </vt:vector>
  </HeadingPairs>
  <TitlesOfParts>
    <vt:vector size="13" baseType="lpstr">
      <vt:lpstr>微軟正黑體</vt:lpstr>
      <vt:lpstr>新細明體</vt:lpstr>
      <vt:lpstr>Arial</vt:lpstr>
      <vt:lpstr>Calibri</vt:lpstr>
      <vt:lpstr>Calibri Light</vt:lpstr>
      <vt:lpstr>Office 佈景主題</vt:lpstr>
      <vt:lpstr>寵物Tinder-讓飼主找到命中注定的寵物</vt:lpstr>
      <vt:lpstr>目前進度</vt:lpstr>
      <vt:lpstr>問題</vt:lpstr>
      <vt:lpstr>問題</vt:lpstr>
      <vt:lpstr>補充</vt:lpstr>
      <vt:lpstr>方法流程</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寵物Tinder-讓飼主找到命中注定的寵物</dc:title>
  <dc:creator>劉子千</dc:creator>
  <cp:lastModifiedBy>劉子千</cp:lastModifiedBy>
  <cp:revision>14</cp:revision>
  <dcterms:created xsi:type="dcterms:W3CDTF">2021-11-22T11:24:23Z</dcterms:created>
  <dcterms:modified xsi:type="dcterms:W3CDTF">2021-11-26T05:57:26Z</dcterms:modified>
</cp:coreProperties>
</file>