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2B87775-9D70-4A8E-8763-456C96EF5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香港確診個案統計b1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A62775C-4D56-49E0-AA0D-CB3C38F55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儀表板窗格 1">
            <a:extLst>
              <a:ext uri="{FF2B5EF4-FFF2-40B4-BE49-F238E27FC236}">
                <a16:creationId xmlns:a16="http://schemas.microsoft.com/office/drawing/2014/main" id="{723BCFCC-6493-41C1-8F99-A4D1DA39D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40195-B77C-434D-8B74-436EA428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疫苗施打後不良反應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203A33-54F7-44C0-8AB2-686161008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8707"/>
            <a:ext cx="8834306" cy="53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360F2E-CAAC-4506-86FA-B0EEADD964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8E6E8D-06B3-450F-BDC6-CDE9A3C33100}"/>
              </a:ext>
            </a:extLst>
          </p:cNvPr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556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統計表">
            <a:extLst>
              <a:ext uri="{FF2B5EF4-FFF2-40B4-BE49-F238E27FC236}">
                <a16:creationId xmlns:a16="http://schemas.microsoft.com/office/drawing/2014/main" id="{8080471C-E46A-409F-A319-DDEABB3BD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1834" cy="44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各項百分比">
            <a:extLst>
              <a:ext uri="{FF2B5EF4-FFF2-40B4-BE49-F238E27FC236}">
                <a16:creationId xmlns:a16="http://schemas.microsoft.com/office/drawing/2014/main" id="{7FD36C2B-B6FD-47BD-9209-151B64FDA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75" y="0"/>
            <a:ext cx="5927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不同接種疫苗數個案死亡統計">
            <a:extLst>
              <a:ext uri="{FF2B5EF4-FFF2-40B4-BE49-F238E27FC236}">
                <a16:creationId xmlns:a16="http://schemas.microsoft.com/office/drawing/2014/main" id="{AB87C749-C565-42C1-83D7-82E1FCEA8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657128" cy="37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工作表 4">
            <a:extLst>
              <a:ext uri="{FF2B5EF4-FFF2-40B4-BE49-F238E27FC236}">
                <a16:creationId xmlns:a16="http://schemas.microsoft.com/office/drawing/2014/main" id="{3BA26384-DE3B-4641-9DC3-9206CFC6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78" y="0"/>
            <a:ext cx="2982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寬螢幕</PresentationFormat>
  <Paragraphs>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Theme</vt:lpstr>
      <vt:lpstr>香港確診個案統計b1</vt:lpstr>
      <vt:lpstr>PowerPoint 簡報</vt:lpstr>
      <vt:lpstr>疫苗施打後不良反應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香港確診個案統計b1</dc:title>
  <dc:creator/>
  <cp:lastModifiedBy>劉子睿</cp:lastModifiedBy>
  <cp:revision>2</cp:revision>
  <dcterms:created xsi:type="dcterms:W3CDTF">2023-02-10T05:25:13Z</dcterms:created>
  <dcterms:modified xsi:type="dcterms:W3CDTF">2023-02-10T05:28:58Z</dcterms:modified>
</cp:coreProperties>
</file>