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76DE-9906-E346-971C-874F751B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5114-361F-DD4F-BD97-BB7717B9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564B-19B9-AE4C-B3AE-2F95BEB0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2D2F-8BF8-7D48-82D1-7A225E30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A148-7DC3-B842-A377-B66DB356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1FA-4819-354D-83BE-5EEB54D8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C6C1E-23C1-A04D-A077-E97F0642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EE4A-D562-2B47-8C91-C1D9E8B4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71D4-832D-1646-97D7-0ACADEF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3786-0D72-864D-A754-64FAA82A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34A5B-A4B5-494A-A02A-DDC7A19D5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2D9A-DED6-8446-9845-C9B97F48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F664-F21D-CD4B-BD3B-0CB0E968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15AD-0E3E-6B44-9323-899EDE16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4B84-39A3-DC4C-96CB-82AE185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1EFC-703D-CC4F-8FD7-0DF5231E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E277-A519-A447-8D99-EB3289A5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C049-FAB5-5D44-BCE4-7035261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DA0A-C00E-3240-9DB4-C73C5EE3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A119-8075-3746-9ED1-F1A52F7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7945-0DCE-9A48-9874-87026E0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E72C-EFF7-5C40-A36D-0D9E483A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FD0C-AD73-D64F-A2FD-FC8BEAA8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AE5-BDB6-4347-9645-FFD08F01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EAFD-D145-144D-9B2E-7D828866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69AD-B715-2D4D-B254-43DDFC2C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1AF2-D07B-B347-A8A7-0C7659105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DAF4A-F962-8D4A-8CBD-08DF678F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27839-DA27-4445-9F19-990AA855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5383-65D1-164C-A3CB-51006A1E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F30AE-2AC3-F343-A883-94DEE07F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6B8-B571-A946-B88E-3B526998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1A7-7EC2-0F49-A4EB-BAA5AE13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D0DF-660D-DA41-98C7-074CCC5D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3A25-D231-E542-9F36-C94DF32F7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0F737-3269-5849-AD23-09F32533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B613E-1BD4-A748-94DF-F8F15F1F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EEA28-B12F-0840-B749-CA0DEDC9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67D1B-83EB-8847-9401-BB006544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A128-DA02-AD47-8E5E-DABEEE81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BF1B3-A289-BF40-9E84-FC3AC7E1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6AD3-65F2-7A47-9E15-9117CFE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C4D3E-C2F8-3848-A08B-7B788182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9AD89-5914-854E-9AFA-96807858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344CD-5DB5-D547-8B90-CEBC69DE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953E-C8E7-BD40-A110-CA0E0113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0197-A68C-2D46-9D8A-E14AEA79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8421-975A-AF42-895C-D02BE75F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F954-0AAC-4F40-B565-872DC4AE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3B5D-0742-A846-BFA1-9DD5D168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5599-052B-124E-9C65-B598ED3B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0E8C7-D96C-1C46-8812-463F86FF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4BCF-4BC2-774A-AEE3-0AEAE041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D5C3E-095C-864B-A80B-2B3E5754D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DEE6A-2628-1E41-842F-C6D8F774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8F3C-1C8B-BD46-8C80-91E16A7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94CE6-BE76-574B-840E-DA05F8A1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B39A3-9517-9B44-968B-73724652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9C57F-9B6C-314B-BB91-CD16A39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53C9-E892-0642-B669-FE84935D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124E-97BB-2A41-86D0-C8E87D2AB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58D0-8B63-C44E-9E5A-AEB7EBE3DB6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BADA-AD41-AD4F-8115-55E5FB488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E7D2-E552-C246-B0FD-F6316BB60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CEC7-EAA7-7942-B790-FC87C2A6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B31F3A-F3D0-4D42-A841-6995E57AF32A}"/>
              </a:ext>
            </a:extLst>
          </p:cNvPr>
          <p:cNvSpPr/>
          <p:nvPr/>
        </p:nvSpPr>
        <p:spPr>
          <a:xfrm>
            <a:off x="3472846" y="857250"/>
            <a:ext cx="40519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Plantr</a:t>
            </a:r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64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D9FD59-4A21-7648-B2D4-AE63DA064383}"/>
              </a:ext>
            </a:extLst>
          </p:cNvPr>
          <p:cNvSpPr/>
          <p:nvPr/>
        </p:nvSpPr>
        <p:spPr>
          <a:xfrm>
            <a:off x="0" y="228600"/>
            <a:ext cx="48329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to solve: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55CC9-8960-9644-8CB1-6A15B20AFEB1}"/>
              </a:ext>
            </a:extLst>
          </p:cNvPr>
          <p:cNvSpPr/>
          <p:nvPr/>
        </p:nvSpPr>
        <p:spPr>
          <a:xfrm>
            <a:off x="1920089" y="24290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There are many marketplace apps to connect members of the community to sell/exchange objects to each other. </a:t>
            </a:r>
          </a:p>
          <a:p>
            <a:endParaRPr lang="en-AU" dirty="0"/>
          </a:p>
          <a:p>
            <a:r>
              <a:rPr lang="en-AU" dirty="0"/>
              <a:t>Problems:</a:t>
            </a:r>
          </a:p>
          <a:p>
            <a:pPr marL="285750" indent="-285750">
              <a:buFontTx/>
              <a:buChar char="-"/>
            </a:pPr>
            <a:r>
              <a:rPr lang="en-AU" dirty="0"/>
              <a:t>Lack of specificity (Gumtree)</a:t>
            </a:r>
          </a:p>
          <a:p>
            <a:pPr marL="285750" indent="-285750">
              <a:buFontTx/>
              <a:buChar char="-"/>
            </a:pPr>
            <a:r>
              <a:rPr lang="en-AU" dirty="0"/>
              <a:t>Lack of access (Facebook marketplace)</a:t>
            </a:r>
          </a:p>
          <a:p>
            <a:pPr marL="285750" indent="-285750">
              <a:buFontTx/>
              <a:buChar char="-"/>
            </a:pPr>
            <a:r>
              <a:rPr lang="en-AU" dirty="0"/>
              <a:t>Generic, second hand marketplace framework.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A0023E-5364-D04D-9705-94B5C44E1016}"/>
              </a:ext>
            </a:extLst>
          </p:cNvPr>
          <p:cNvSpPr/>
          <p:nvPr/>
        </p:nvSpPr>
        <p:spPr>
          <a:xfrm>
            <a:off x="2002972" y="2018939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Gumtree, for example, has a "Pots and Garden Beds" section however it lacks specificity, only allowing for photos, a title, a description, weather the item is being sold or sought and the price.</a:t>
            </a:r>
            <a:endParaRPr lang="en-US" dirty="0"/>
          </a:p>
        </p:txBody>
      </p:sp>
      <p:pic>
        <p:nvPicPr>
          <p:cNvPr id="1028" name="Picture 4" descr="Image Thumbs Down">
            <a:extLst>
              <a:ext uri="{FF2B5EF4-FFF2-40B4-BE49-F238E27FC236}">
                <a16:creationId xmlns:a16="http://schemas.microsoft.com/office/drawing/2014/main" id="{6F22A6E2-CFA2-064C-98E3-46ED26CB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3937638"/>
            <a:ext cx="3853543" cy="25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35EE4-6F5C-8849-AFE8-344F8FF38851}"/>
              </a:ext>
            </a:extLst>
          </p:cNvPr>
          <p:cNvSpPr txBox="1"/>
          <p:nvPr/>
        </p:nvSpPr>
        <p:spPr>
          <a:xfrm>
            <a:off x="4206241" y="1084217"/>
            <a:ext cx="159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 story time:</a:t>
            </a:r>
          </a:p>
        </p:txBody>
      </p:sp>
    </p:spTree>
    <p:extLst>
      <p:ext uri="{BB962C8B-B14F-4D97-AF65-F5344CB8AC3E}">
        <p14:creationId xmlns:p14="http://schemas.microsoft.com/office/powerpoint/2010/main" val="3780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DD623-61F1-E241-A488-0C835E56D963}"/>
              </a:ext>
            </a:extLst>
          </p:cNvPr>
          <p:cNvSpPr txBox="1"/>
          <p:nvPr/>
        </p:nvSpPr>
        <p:spPr>
          <a:xfrm>
            <a:off x="3030583" y="2338251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Terrible. What kind of world is this?</a:t>
            </a:r>
          </a:p>
        </p:txBody>
      </p:sp>
    </p:spTree>
    <p:extLst>
      <p:ext uri="{BB962C8B-B14F-4D97-AF65-F5344CB8AC3E}">
        <p14:creationId xmlns:p14="http://schemas.microsoft.com/office/powerpoint/2010/main" val="190004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E5BFE-74B0-7042-B13E-E150688DB479}"/>
              </a:ext>
            </a:extLst>
          </p:cNvPr>
          <p:cNvSpPr txBox="1"/>
          <p:nvPr/>
        </p:nvSpPr>
        <p:spPr>
          <a:xfrm>
            <a:off x="2756263" y="1489166"/>
            <a:ext cx="577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Walkthrough time!</a:t>
            </a:r>
          </a:p>
          <a:p>
            <a:endParaRPr lang="en-US" dirty="0"/>
          </a:p>
          <a:p>
            <a:r>
              <a:rPr lang="en-US" dirty="0"/>
              <a:t>https://damp-anchorage-55875.herokuapp.com/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5253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114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2020-08-10T10:58:51Z</dcterms:created>
  <dcterms:modified xsi:type="dcterms:W3CDTF">2020-08-17T10:18:09Z</dcterms:modified>
</cp:coreProperties>
</file>