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8"/>
    <p:restoredTop sz="94476"/>
  </p:normalViewPr>
  <p:slideViewPr>
    <p:cSldViewPr snapToGrid="0" snapToObjects="1">
      <p:cViewPr varScale="1">
        <p:scale>
          <a:sx n="144" d="100"/>
          <a:sy n="144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AB0B-3B0C-40F7-959C-D64D892A5E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3945F1-39AD-4FF1-ADA2-F04E74AD2B5C}">
      <dgm:prSet/>
      <dgm:spPr/>
      <dgm:t>
        <a:bodyPr/>
        <a:lstStyle/>
        <a:p>
          <a:r>
            <a:rPr lang="en-US"/>
            <a:t>A constructor is a method used to create an instance of a class</a:t>
          </a:r>
        </a:p>
      </dgm:t>
    </dgm:pt>
    <dgm:pt modelId="{0865F393-FBE6-4AE9-912E-B24972C6297E}" type="parTrans" cxnId="{6FCDD1D2-A614-4844-B214-F2A7130B41A4}">
      <dgm:prSet/>
      <dgm:spPr/>
      <dgm:t>
        <a:bodyPr/>
        <a:lstStyle/>
        <a:p>
          <a:endParaRPr lang="en-US"/>
        </a:p>
      </dgm:t>
    </dgm:pt>
    <dgm:pt modelId="{834BE67E-8F08-45FB-9DD3-7A4BD10FBCF3}" type="sibTrans" cxnId="{6FCDD1D2-A614-4844-B214-F2A7130B41A4}">
      <dgm:prSet/>
      <dgm:spPr/>
      <dgm:t>
        <a:bodyPr/>
        <a:lstStyle/>
        <a:p>
          <a:endParaRPr lang="en-US"/>
        </a:p>
      </dgm:t>
    </dgm:pt>
    <dgm:pt modelId="{B3BFBCDD-E49C-4E07-BD04-AC13D7E85E49}">
      <dgm:prSet/>
      <dgm:spPr/>
      <dgm:t>
        <a:bodyPr/>
        <a:lstStyle/>
        <a:p>
          <a:r>
            <a:rPr lang="en-US"/>
            <a:t>A constructor (in Java) is a method with the same name as its class</a:t>
          </a:r>
        </a:p>
      </dgm:t>
    </dgm:pt>
    <dgm:pt modelId="{0608A16A-E3F0-4D56-A132-518A9E9D55CA}" type="parTrans" cxnId="{AA4831D3-1385-4DD3-8639-55B7A353DC71}">
      <dgm:prSet/>
      <dgm:spPr/>
      <dgm:t>
        <a:bodyPr/>
        <a:lstStyle/>
        <a:p>
          <a:endParaRPr lang="en-US"/>
        </a:p>
      </dgm:t>
    </dgm:pt>
    <dgm:pt modelId="{BD495F78-1742-4B63-A408-F240955264F9}" type="sibTrans" cxnId="{AA4831D3-1385-4DD3-8639-55B7A353DC71}">
      <dgm:prSet/>
      <dgm:spPr/>
      <dgm:t>
        <a:bodyPr/>
        <a:lstStyle/>
        <a:p>
          <a:endParaRPr lang="en-US"/>
        </a:p>
      </dgm:t>
    </dgm:pt>
    <dgm:pt modelId="{E18C9F5B-4792-4B4A-9721-F8184474063E}">
      <dgm:prSet/>
      <dgm:spPr/>
      <dgm:t>
        <a:bodyPr/>
        <a:lstStyle/>
        <a:p>
          <a:r>
            <a:rPr lang="en-US"/>
            <a:t>A constructor has no return type</a:t>
          </a:r>
        </a:p>
      </dgm:t>
    </dgm:pt>
    <dgm:pt modelId="{E40FC068-E807-4D6E-A414-BC07250D18AE}" type="parTrans" cxnId="{1E28CA6B-844A-4E66-9AD2-9055C2C83EAD}">
      <dgm:prSet/>
      <dgm:spPr/>
      <dgm:t>
        <a:bodyPr/>
        <a:lstStyle/>
        <a:p>
          <a:endParaRPr lang="en-US"/>
        </a:p>
      </dgm:t>
    </dgm:pt>
    <dgm:pt modelId="{DCE5F79C-3EE2-4910-AC77-A0DCE2EF838E}" type="sibTrans" cxnId="{1E28CA6B-844A-4E66-9AD2-9055C2C83EAD}">
      <dgm:prSet/>
      <dgm:spPr/>
      <dgm:t>
        <a:bodyPr/>
        <a:lstStyle/>
        <a:p>
          <a:endParaRPr lang="en-US"/>
        </a:p>
      </dgm:t>
    </dgm:pt>
    <dgm:pt modelId="{D2AA4737-E646-4B8A-B2BE-BD81447AD7BC}">
      <dgm:prSet/>
      <dgm:spPr/>
      <dgm:t>
        <a:bodyPr/>
        <a:lstStyle/>
        <a:p>
          <a:r>
            <a:rPr lang="en-US"/>
            <a:t>A constructor is used to initialize an object</a:t>
          </a:r>
        </a:p>
      </dgm:t>
    </dgm:pt>
    <dgm:pt modelId="{669A96B2-188A-4EDF-A25A-06D4517A01AB}" type="parTrans" cxnId="{059EBCE1-254A-4073-A853-4D800D3E26DA}">
      <dgm:prSet/>
      <dgm:spPr/>
      <dgm:t>
        <a:bodyPr/>
        <a:lstStyle/>
        <a:p>
          <a:endParaRPr lang="en-US"/>
        </a:p>
      </dgm:t>
    </dgm:pt>
    <dgm:pt modelId="{EF2F69C7-E333-4C17-B3B2-D606A2974F65}" type="sibTrans" cxnId="{059EBCE1-254A-4073-A853-4D800D3E26DA}">
      <dgm:prSet/>
      <dgm:spPr/>
      <dgm:t>
        <a:bodyPr/>
        <a:lstStyle/>
        <a:p>
          <a:endParaRPr lang="en-US"/>
        </a:p>
      </dgm:t>
    </dgm:pt>
    <dgm:pt modelId="{66FC520F-7B01-47F9-93EE-E0FB69AE51EA}">
      <dgm:prSet/>
      <dgm:spPr/>
      <dgm:t>
        <a:bodyPr/>
        <a:lstStyle/>
        <a:p>
          <a:r>
            <a:rPr lang="en-US" dirty="0"/>
            <a:t>Constructor types:</a:t>
          </a:r>
        </a:p>
      </dgm:t>
    </dgm:pt>
    <dgm:pt modelId="{79AE685C-3EC6-40E7-ABB8-E91101DB544D}" type="parTrans" cxnId="{F1FC8711-1AA2-4ECB-A466-B67D74CD8105}">
      <dgm:prSet/>
      <dgm:spPr/>
      <dgm:t>
        <a:bodyPr/>
        <a:lstStyle/>
        <a:p>
          <a:endParaRPr lang="en-US"/>
        </a:p>
      </dgm:t>
    </dgm:pt>
    <dgm:pt modelId="{9D84E70A-B583-4FAB-9550-4D1893B9BC19}" type="sibTrans" cxnId="{F1FC8711-1AA2-4ECB-A466-B67D74CD8105}">
      <dgm:prSet/>
      <dgm:spPr/>
      <dgm:t>
        <a:bodyPr/>
        <a:lstStyle/>
        <a:p>
          <a:endParaRPr lang="en-US"/>
        </a:p>
      </dgm:t>
    </dgm:pt>
    <dgm:pt modelId="{565A4588-3889-42BD-98AA-35485033E379}">
      <dgm:prSet/>
      <dgm:spPr/>
      <dgm:t>
        <a:bodyPr/>
        <a:lstStyle/>
        <a:p>
          <a:r>
            <a:rPr lang="en-US" b="1"/>
            <a:t>Default Constructor</a:t>
          </a:r>
          <a:r>
            <a:rPr lang="en-US"/>
            <a:t> </a:t>
          </a:r>
        </a:p>
      </dgm:t>
    </dgm:pt>
    <dgm:pt modelId="{29629E5F-8E6E-42CB-8C18-FD00A188FF4B}" type="parTrans" cxnId="{824422D3-B196-4E7B-A74C-9BC4C1CD383B}">
      <dgm:prSet/>
      <dgm:spPr/>
      <dgm:t>
        <a:bodyPr/>
        <a:lstStyle/>
        <a:p>
          <a:endParaRPr lang="en-US"/>
        </a:p>
      </dgm:t>
    </dgm:pt>
    <dgm:pt modelId="{DD8EA466-AF74-48C1-BF8C-BFF6585CC34C}" type="sibTrans" cxnId="{824422D3-B196-4E7B-A74C-9BC4C1CD383B}">
      <dgm:prSet/>
      <dgm:spPr/>
      <dgm:t>
        <a:bodyPr/>
        <a:lstStyle/>
        <a:p>
          <a:endParaRPr lang="en-US"/>
        </a:p>
      </dgm:t>
    </dgm:pt>
    <dgm:pt modelId="{17DD2ABF-E45D-4B1B-80E7-CBD2B5365458}">
      <dgm:prSet/>
      <dgm:spPr/>
      <dgm:t>
        <a:bodyPr/>
        <a:lstStyle/>
        <a:p>
          <a:r>
            <a:rPr lang="en-US" b="1" dirty="0"/>
            <a:t>No arguments Constructor</a:t>
          </a:r>
          <a:endParaRPr lang="en-US" dirty="0"/>
        </a:p>
      </dgm:t>
    </dgm:pt>
    <dgm:pt modelId="{7782F0EA-E85F-4B02-9478-3CD20B56F54B}" type="parTrans" cxnId="{826C05CB-8129-4E06-9F1F-A350927B5FC9}">
      <dgm:prSet/>
      <dgm:spPr/>
      <dgm:t>
        <a:bodyPr/>
        <a:lstStyle/>
        <a:p>
          <a:endParaRPr lang="en-US"/>
        </a:p>
      </dgm:t>
    </dgm:pt>
    <dgm:pt modelId="{BD89B571-A8A3-47C0-A5BC-9C912973F7AF}" type="sibTrans" cxnId="{826C05CB-8129-4E06-9F1F-A350927B5FC9}">
      <dgm:prSet/>
      <dgm:spPr/>
      <dgm:t>
        <a:bodyPr/>
        <a:lstStyle/>
        <a:p>
          <a:endParaRPr lang="en-US"/>
        </a:p>
      </dgm:t>
    </dgm:pt>
    <dgm:pt modelId="{194433B5-D5AE-41D7-9B21-4B01F0085583}">
      <dgm:prSet/>
      <dgm:spPr/>
      <dgm:t>
        <a:bodyPr/>
        <a:lstStyle/>
        <a:p>
          <a:r>
            <a:rPr lang="en-US" b="1"/>
            <a:t>Parametrized Constructor</a:t>
          </a:r>
          <a:endParaRPr lang="en-US"/>
        </a:p>
      </dgm:t>
    </dgm:pt>
    <dgm:pt modelId="{DB86FC5A-82EE-44D0-8C00-5B327950AE97}" type="parTrans" cxnId="{D9810193-70B6-4F6C-9075-998EB8CFFD55}">
      <dgm:prSet/>
      <dgm:spPr/>
      <dgm:t>
        <a:bodyPr/>
        <a:lstStyle/>
        <a:p>
          <a:endParaRPr lang="en-US"/>
        </a:p>
      </dgm:t>
    </dgm:pt>
    <dgm:pt modelId="{CD30AEA3-79D9-4300-AF6F-E74525F4DCF8}" type="sibTrans" cxnId="{D9810193-70B6-4F6C-9075-998EB8CFFD55}">
      <dgm:prSet/>
      <dgm:spPr/>
      <dgm:t>
        <a:bodyPr/>
        <a:lstStyle/>
        <a:p>
          <a:endParaRPr lang="en-US"/>
        </a:p>
      </dgm:t>
    </dgm:pt>
    <dgm:pt modelId="{09B63021-C201-406F-9EF1-6E9F4914BA45}" type="pres">
      <dgm:prSet presAssocID="{B6C1AB0B-3B0C-40F7-959C-D64D892A5E18}" presName="root" presStyleCnt="0">
        <dgm:presLayoutVars>
          <dgm:dir/>
          <dgm:resizeHandles val="exact"/>
        </dgm:presLayoutVars>
      </dgm:prSet>
      <dgm:spPr/>
    </dgm:pt>
    <dgm:pt modelId="{C9140FA5-4DF3-421D-84E5-43D26D40816E}" type="pres">
      <dgm:prSet presAssocID="{583945F1-39AD-4FF1-ADA2-F04E74AD2B5C}" presName="compNode" presStyleCnt="0"/>
      <dgm:spPr/>
    </dgm:pt>
    <dgm:pt modelId="{52368C9C-E71A-46FA-B054-25C014AB2A23}" type="pres">
      <dgm:prSet presAssocID="{583945F1-39AD-4FF1-ADA2-F04E74AD2B5C}" presName="bgRect" presStyleLbl="bgShp" presStyleIdx="0" presStyleCnt="5"/>
      <dgm:spPr/>
    </dgm:pt>
    <dgm:pt modelId="{04F3B2B7-52F6-4C7F-B5D0-0ABCABEC0A52}" type="pres">
      <dgm:prSet presAssocID="{583945F1-39AD-4FF1-ADA2-F04E74AD2B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492CDC-974F-4775-8280-6473EDDFA4F6}" type="pres">
      <dgm:prSet presAssocID="{583945F1-39AD-4FF1-ADA2-F04E74AD2B5C}" presName="spaceRect" presStyleCnt="0"/>
      <dgm:spPr/>
    </dgm:pt>
    <dgm:pt modelId="{9D8568EE-5E91-4A85-8F40-432340FBE280}" type="pres">
      <dgm:prSet presAssocID="{583945F1-39AD-4FF1-ADA2-F04E74AD2B5C}" presName="parTx" presStyleLbl="revTx" presStyleIdx="0" presStyleCnt="6">
        <dgm:presLayoutVars>
          <dgm:chMax val="0"/>
          <dgm:chPref val="0"/>
        </dgm:presLayoutVars>
      </dgm:prSet>
      <dgm:spPr/>
    </dgm:pt>
    <dgm:pt modelId="{DA5F803A-5431-4D3B-9232-00370CE442A3}" type="pres">
      <dgm:prSet presAssocID="{834BE67E-8F08-45FB-9DD3-7A4BD10FBCF3}" presName="sibTrans" presStyleCnt="0"/>
      <dgm:spPr/>
    </dgm:pt>
    <dgm:pt modelId="{1DA7BCB3-39CE-4D61-8740-7039F422B8E5}" type="pres">
      <dgm:prSet presAssocID="{B3BFBCDD-E49C-4E07-BD04-AC13D7E85E49}" presName="compNode" presStyleCnt="0"/>
      <dgm:spPr/>
    </dgm:pt>
    <dgm:pt modelId="{0F362B7B-B168-4ECD-A9C2-780384D0299B}" type="pres">
      <dgm:prSet presAssocID="{B3BFBCDD-E49C-4E07-BD04-AC13D7E85E49}" presName="bgRect" presStyleLbl="bgShp" presStyleIdx="1" presStyleCnt="5"/>
      <dgm:spPr/>
    </dgm:pt>
    <dgm:pt modelId="{2E79741D-159B-40A8-965D-6F98ABD3033C}" type="pres">
      <dgm:prSet presAssocID="{B3BFBCDD-E49C-4E07-BD04-AC13D7E85E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523C5DE-550C-4909-BF76-1B75EA6BD617}" type="pres">
      <dgm:prSet presAssocID="{B3BFBCDD-E49C-4E07-BD04-AC13D7E85E49}" presName="spaceRect" presStyleCnt="0"/>
      <dgm:spPr/>
    </dgm:pt>
    <dgm:pt modelId="{F4395535-4FFA-4B0D-8B60-512D94FBEA39}" type="pres">
      <dgm:prSet presAssocID="{B3BFBCDD-E49C-4E07-BD04-AC13D7E85E49}" presName="parTx" presStyleLbl="revTx" presStyleIdx="1" presStyleCnt="6">
        <dgm:presLayoutVars>
          <dgm:chMax val="0"/>
          <dgm:chPref val="0"/>
        </dgm:presLayoutVars>
      </dgm:prSet>
      <dgm:spPr/>
    </dgm:pt>
    <dgm:pt modelId="{7572932C-9019-4415-8DE0-18D449CDB491}" type="pres">
      <dgm:prSet presAssocID="{BD495F78-1742-4B63-A408-F240955264F9}" presName="sibTrans" presStyleCnt="0"/>
      <dgm:spPr/>
    </dgm:pt>
    <dgm:pt modelId="{3217702E-E9D0-4259-94A0-EFF561BAF09A}" type="pres">
      <dgm:prSet presAssocID="{E18C9F5B-4792-4B4A-9721-F8184474063E}" presName="compNode" presStyleCnt="0"/>
      <dgm:spPr/>
    </dgm:pt>
    <dgm:pt modelId="{A8F7157C-A0BD-4437-8631-C0EA36EB4BB8}" type="pres">
      <dgm:prSet presAssocID="{E18C9F5B-4792-4B4A-9721-F8184474063E}" presName="bgRect" presStyleLbl="bgShp" presStyleIdx="2" presStyleCnt="5"/>
      <dgm:spPr/>
    </dgm:pt>
    <dgm:pt modelId="{30624AEA-4605-4D16-AED0-EAD41691FCCC}" type="pres">
      <dgm:prSet presAssocID="{E18C9F5B-4792-4B4A-9721-F818447406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U-turn with tail"/>
        </a:ext>
      </dgm:extLst>
    </dgm:pt>
    <dgm:pt modelId="{75138DAD-0246-4F96-9A4B-872FBEC84F2E}" type="pres">
      <dgm:prSet presAssocID="{E18C9F5B-4792-4B4A-9721-F8184474063E}" presName="spaceRect" presStyleCnt="0"/>
      <dgm:spPr/>
    </dgm:pt>
    <dgm:pt modelId="{EFECFDB1-6B17-4F7A-ADA5-4D6778E5D819}" type="pres">
      <dgm:prSet presAssocID="{E18C9F5B-4792-4B4A-9721-F8184474063E}" presName="parTx" presStyleLbl="revTx" presStyleIdx="2" presStyleCnt="6">
        <dgm:presLayoutVars>
          <dgm:chMax val="0"/>
          <dgm:chPref val="0"/>
        </dgm:presLayoutVars>
      </dgm:prSet>
      <dgm:spPr/>
    </dgm:pt>
    <dgm:pt modelId="{584D572C-A300-48D2-9603-096026EEA63C}" type="pres">
      <dgm:prSet presAssocID="{DCE5F79C-3EE2-4910-AC77-A0DCE2EF838E}" presName="sibTrans" presStyleCnt="0"/>
      <dgm:spPr/>
    </dgm:pt>
    <dgm:pt modelId="{5E453264-AB95-465F-9154-670160AECBFF}" type="pres">
      <dgm:prSet presAssocID="{D2AA4737-E646-4B8A-B2BE-BD81447AD7BC}" presName="compNode" presStyleCnt="0"/>
      <dgm:spPr/>
    </dgm:pt>
    <dgm:pt modelId="{68D0CCFD-CEC1-4624-B4A9-AD7AD58A6F16}" type="pres">
      <dgm:prSet presAssocID="{D2AA4737-E646-4B8A-B2BE-BD81447AD7BC}" presName="bgRect" presStyleLbl="bgShp" presStyleIdx="3" presStyleCnt="5"/>
      <dgm:spPr/>
    </dgm:pt>
    <dgm:pt modelId="{E2C1B6BF-16A1-406E-97EE-20E213095924}" type="pres">
      <dgm:prSet presAssocID="{D2AA4737-E646-4B8A-B2BE-BD81447AD7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95EBB28E-1304-42F4-AE43-AB04F66AEE79}" type="pres">
      <dgm:prSet presAssocID="{D2AA4737-E646-4B8A-B2BE-BD81447AD7BC}" presName="spaceRect" presStyleCnt="0"/>
      <dgm:spPr/>
    </dgm:pt>
    <dgm:pt modelId="{26C22E63-9DAA-4E6C-A856-C3639425FEE0}" type="pres">
      <dgm:prSet presAssocID="{D2AA4737-E646-4B8A-B2BE-BD81447AD7BC}" presName="parTx" presStyleLbl="revTx" presStyleIdx="3" presStyleCnt="6">
        <dgm:presLayoutVars>
          <dgm:chMax val="0"/>
          <dgm:chPref val="0"/>
        </dgm:presLayoutVars>
      </dgm:prSet>
      <dgm:spPr/>
    </dgm:pt>
    <dgm:pt modelId="{EFCCF640-A1E3-4098-8889-2F11B0ACA15F}" type="pres">
      <dgm:prSet presAssocID="{EF2F69C7-E333-4C17-B3B2-D606A2974F65}" presName="sibTrans" presStyleCnt="0"/>
      <dgm:spPr/>
    </dgm:pt>
    <dgm:pt modelId="{19CFE066-E0A3-4736-BC68-09C0633F89B1}" type="pres">
      <dgm:prSet presAssocID="{66FC520F-7B01-47F9-93EE-E0FB69AE51EA}" presName="compNode" presStyleCnt="0"/>
      <dgm:spPr/>
    </dgm:pt>
    <dgm:pt modelId="{0BAA0550-C14D-4DE4-87E7-F5C216416268}" type="pres">
      <dgm:prSet presAssocID="{66FC520F-7B01-47F9-93EE-E0FB69AE51EA}" presName="bgRect" presStyleLbl="bgShp" presStyleIdx="4" presStyleCnt="5"/>
      <dgm:spPr/>
    </dgm:pt>
    <dgm:pt modelId="{E9EC0917-A7F5-48A9-8F4E-84B45DBD3460}" type="pres">
      <dgm:prSet presAssocID="{66FC520F-7B01-47F9-93EE-E0FB69AE51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80DBFA-AC0B-44E7-A281-2272DE488410}" type="pres">
      <dgm:prSet presAssocID="{66FC520F-7B01-47F9-93EE-E0FB69AE51EA}" presName="spaceRect" presStyleCnt="0"/>
      <dgm:spPr/>
    </dgm:pt>
    <dgm:pt modelId="{DA16474C-8B73-454C-8434-2464B1808F90}" type="pres">
      <dgm:prSet presAssocID="{66FC520F-7B01-47F9-93EE-E0FB69AE51EA}" presName="parTx" presStyleLbl="revTx" presStyleIdx="4" presStyleCnt="6" custLinFactNeighborX="-13723" custLinFactNeighborY="2708">
        <dgm:presLayoutVars>
          <dgm:chMax val="0"/>
          <dgm:chPref val="0"/>
        </dgm:presLayoutVars>
      </dgm:prSet>
      <dgm:spPr/>
    </dgm:pt>
    <dgm:pt modelId="{9E440549-C3D5-41B5-BA22-8DBB3E16B34A}" type="pres">
      <dgm:prSet presAssocID="{66FC520F-7B01-47F9-93EE-E0FB69AE51EA}" presName="desTx" presStyleLbl="revTx" presStyleIdx="5" presStyleCnt="6" custScaleX="130170" custScaleY="122827" custLinFactNeighborX="-17419" custLinFactNeighborY="2807">
        <dgm:presLayoutVars/>
      </dgm:prSet>
      <dgm:spPr/>
    </dgm:pt>
  </dgm:ptLst>
  <dgm:cxnLst>
    <dgm:cxn modelId="{F1FC8711-1AA2-4ECB-A466-B67D74CD8105}" srcId="{B6C1AB0B-3B0C-40F7-959C-D64D892A5E18}" destId="{66FC520F-7B01-47F9-93EE-E0FB69AE51EA}" srcOrd="4" destOrd="0" parTransId="{79AE685C-3EC6-40E7-ABB8-E91101DB544D}" sibTransId="{9D84E70A-B583-4FAB-9550-4D1893B9BC19}"/>
    <dgm:cxn modelId="{E4E67815-C872-4B19-A065-3D3C74596011}" type="presOf" srcId="{565A4588-3889-42BD-98AA-35485033E379}" destId="{9E440549-C3D5-41B5-BA22-8DBB3E16B34A}" srcOrd="0" destOrd="0" presId="urn:microsoft.com/office/officeart/2018/2/layout/IconVerticalSolidList"/>
    <dgm:cxn modelId="{395C9639-A553-4863-A546-9B471614B8E9}" type="presOf" srcId="{B3BFBCDD-E49C-4E07-BD04-AC13D7E85E49}" destId="{F4395535-4FFA-4B0D-8B60-512D94FBEA39}" srcOrd="0" destOrd="0" presId="urn:microsoft.com/office/officeart/2018/2/layout/IconVerticalSolidList"/>
    <dgm:cxn modelId="{EDB24D42-4E45-4509-8819-15F9BC7AB5C5}" type="presOf" srcId="{194433B5-D5AE-41D7-9B21-4B01F0085583}" destId="{9E440549-C3D5-41B5-BA22-8DBB3E16B34A}" srcOrd="0" destOrd="2" presId="urn:microsoft.com/office/officeart/2018/2/layout/IconVerticalSolidList"/>
    <dgm:cxn modelId="{AA50A146-453D-423B-ACA4-6E77C513D2F2}" type="presOf" srcId="{66FC520F-7B01-47F9-93EE-E0FB69AE51EA}" destId="{DA16474C-8B73-454C-8434-2464B1808F90}" srcOrd="0" destOrd="0" presId="urn:microsoft.com/office/officeart/2018/2/layout/IconVerticalSolidList"/>
    <dgm:cxn modelId="{0DA7D356-2313-4212-91D2-068E9A4DF64A}" type="presOf" srcId="{B6C1AB0B-3B0C-40F7-959C-D64D892A5E18}" destId="{09B63021-C201-406F-9EF1-6E9F4914BA45}" srcOrd="0" destOrd="0" presId="urn:microsoft.com/office/officeart/2018/2/layout/IconVerticalSolidList"/>
    <dgm:cxn modelId="{1E28CA6B-844A-4E66-9AD2-9055C2C83EAD}" srcId="{B6C1AB0B-3B0C-40F7-959C-D64D892A5E18}" destId="{E18C9F5B-4792-4B4A-9721-F8184474063E}" srcOrd="2" destOrd="0" parTransId="{E40FC068-E807-4D6E-A414-BC07250D18AE}" sibTransId="{DCE5F79C-3EE2-4910-AC77-A0DCE2EF838E}"/>
    <dgm:cxn modelId="{D9810193-70B6-4F6C-9075-998EB8CFFD55}" srcId="{66FC520F-7B01-47F9-93EE-E0FB69AE51EA}" destId="{194433B5-D5AE-41D7-9B21-4B01F0085583}" srcOrd="2" destOrd="0" parTransId="{DB86FC5A-82EE-44D0-8C00-5B327950AE97}" sibTransId="{CD30AEA3-79D9-4300-AF6F-E74525F4DCF8}"/>
    <dgm:cxn modelId="{D4EB0FAC-5C52-44DD-8AFC-0B73475ECDF3}" type="presOf" srcId="{E18C9F5B-4792-4B4A-9721-F8184474063E}" destId="{EFECFDB1-6B17-4F7A-ADA5-4D6778E5D819}" srcOrd="0" destOrd="0" presId="urn:microsoft.com/office/officeart/2018/2/layout/IconVerticalSolidList"/>
    <dgm:cxn modelId="{000B8EB7-9DA7-472E-97AE-3318DA2D6CB5}" type="presOf" srcId="{D2AA4737-E646-4B8A-B2BE-BD81447AD7BC}" destId="{26C22E63-9DAA-4E6C-A856-C3639425FEE0}" srcOrd="0" destOrd="0" presId="urn:microsoft.com/office/officeart/2018/2/layout/IconVerticalSolidList"/>
    <dgm:cxn modelId="{826C05CB-8129-4E06-9F1F-A350927B5FC9}" srcId="{66FC520F-7B01-47F9-93EE-E0FB69AE51EA}" destId="{17DD2ABF-E45D-4B1B-80E7-CBD2B5365458}" srcOrd="1" destOrd="0" parTransId="{7782F0EA-E85F-4B02-9478-3CD20B56F54B}" sibTransId="{BD89B571-A8A3-47C0-A5BC-9C912973F7AF}"/>
    <dgm:cxn modelId="{6FCDD1D2-A614-4844-B214-F2A7130B41A4}" srcId="{B6C1AB0B-3B0C-40F7-959C-D64D892A5E18}" destId="{583945F1-39AD-4FF1-ADA2-F04E74AD2B5C}" srcOrd="0" destOrd="0" parTransId="{0865F393-FBE6-4AE9-912E-B24972C6297E}" sibTransId="{834BE67E-8F08-45FB-9DD3-7A4BD10FBCF3}"/>
    <dgm:cxn modelId="{824422D3-B196-4E7B-A74C-9BC4C1CD383B}" srcId="{66FC520F-7B01-47F9-93EE-E0FB69AE51EA}" destId="{565A4588-3889-42BD-98AA-35485033E379}" srcOrd="0" destOrd="0" parTransId="{29629E5F-8E6E-42CB-8C18-FD00A188FF4B}" sibTransId="{DD8EA466-AF74-48C1-BF8C-BFF6585CC34C}"/>
    <dgm:cxn modelId="{AA4831D3-1385-4DD3-8639-55B7A353DC71}" srcId="{B6C1AB0B-3B0C-40F7-959C-D64D892A5E18}" destId="{B3BFBCDD-E49C-4E07-BD04-AC13D7E85E49}" srcOrd="1" destOrd="0" parTransId="{0608A16A-E3F0-4D56-A132-518A9E9D55CA}" sibTransId="{BD495F78-1742-4B63-A408-F240955264F9}"/>
    <dgm:cxn modelId="{A3ABA9D7-D53C-4E3C-A10A-77ED26BEE265}" type="presOf" srcId="{583945F1-39AD-4FF1-ADA2-F04E74AD2B5C}" destId="{9D8568EE-5E91-4A85-8F40-432340FBE280}" srcOrd="0" destOrd="0" presId="urn:microsoft.com/office/officeart/2018/2/layout/IconVerticalSolidList"/>
    <dgm:cxn modelId="{059EBCE1-254A-4073-A853-4D800D3E26DA}" srcId="{B6C1AB0B-3B0C-40F7-959C-D64D892A5E18}" destId="{D2AA4737-E646-4B8A-B2BE-BD81447AD7BC}" srcOrd="3" destOrd="0" parTransId="{669A96B2-188A-4EDF-A25A-06D4517A01AB}" sibTransId="{EF2F69C7-E333-4C17-B3B2-D606A2974F65}"/>
    <dgm:cxn modelId="{66CB8DE8-E5B8-4452-B46D-346CEFEC7125}" type="presOf" srcId="{17DD2ABF-E45D-4B1B-80E7-CBD2B5365458}" destId="{9E440549-C3D5-41B5-BA22-8DBB3E16B34A}" srcOrd="0" destOrd="1" presId="urn:microsoft.com/office/officeart/2018/2/layout/IconVerticalSolidList"/>
    <dgm:cxn modelId="{0AE938A3-FD69-411A-9465-915B046A12C9}" type="presParOf" srcId="{09B63021-C201-406F-9EF1-6E9F4914BA45}" destId="{C9140FA5-4DF3-421D-84E5-43D26D40816E}" srcOrd="0" destOrd="0" presId="urn:microsoft.com/office/officeart/2018/2/layout/IconVerticalSolidList"/>
    <dgm:cxn modelId="{7AD3DF99-E992-495C-A236-76E29BC4C85A}" type="presParOf" srcId="{C9140FA5-4DF3-421D-84E5-43D26D40816E}" destId="{52368C9C-E71A-46FA-B054-25C014AB2A23}" srcOrd="0" destOrd="0" presId="urn:microsoft.com/office/officeart/2018/2/layout/IconVerticalSolidList"/>
    <dgm:cxn modelId="{85D4FD50-D446-482E-81AD-530F2E9C09ED}" type="presParOf" srcId="{C9140FA5-4DF3-421D-84E5-43D26D40816E}" destId="{04F3B2B7-52F6-4C7F-B5D0-0ABCABEC0A52}" srcOrd="1" destOrd="0" presId="urn:microsoft.com/office/officeart/2018/2/layout/IconVerticalSolidList"/>
    <dgm:cxn modelId="{0817F28F-9DDD-4675-9D3A-9D18A17E78B2}" type="presParOf" srcId="{C9140FA5-4DF3-421D-84E5-43D26D40816E}" destId="{A0492CDC-974F-4775-8280-6473EDDFA4F6}" srcOrd="2" destOrd="0" presId="urn:microsoft.com/office/officeart/2018/2/layout/IconVerticalSolidList"/>
    <dgm:cxn modelId="{7B2CCA45-28D8-4130-B6C6-3953D6C16149}" type="presParOf" srcId="{C9140FA5-4DF3-421D-84E5-43D26D40816E}" destId="{9D8568EE-5E91-4A85-8F40-432340FBE280}" srcOrd="3" destOrd="0" presId="urn:microsoft.com/office/officeart/2018/2/layout/IconVerticalSolidList"/>
    <dgm:cxn modelId="{94F8E98A-DD85-45CD-997D-F37F3437726F}" type="presParOf" srcId="{09B63021-C201-406F-9EF1-6E9F4914BA45}" destId="{DA5F803A-5431-4D3B-9232-00370CE442A3}" srcOrd="1" destOrd="0" presId="urn:microsoft.com/office/officeart/2018/2/layout/IconVerticalSolidList"/>
    <dgm:cxn modelId="{C41DDAE8-6D7C-4943-ACB3-3254FEFD9202}" type="presParOf" srcId="{09B63021-C201-406F-9EF1-6E9F4914BA45}" destId="{1DA7BCB3-39CE-4D61-8740-7039F422B8E5}" srcOrd="2" destOrd="0" presId="urn:microsoft.com/office/officeart/2018/2/layout/IconVerticalSolidList"/>
    <dgm:cxn modelId="{AC333433-9034-408B-BC9C-3610BA09755F}" type="presParOf" srcId="{1DA7BCB3-39CE-4D61-8740-7039F422B8E5}" destId="{0F362B7B-B168-4ECD-A9C2-780384D0299B}" srcOrd="0" destOrd="0" presId="urn:microsoft.com/office/officeart/2018/2/layout/IconVerticalSolidList"/>
    <dgm:cxn modelId="{F346AFBB-A405-4B40-9F71-37799D0A65F3}" type="presParOf" srcId="{1DA7BCB3-39CE-4D61-8740-7039F422B8E5}" destId="{2E79741D-159B-40A8-965D-6F98ABD3033C}" srcOrd="1" destOrd="0" presId="urn:microsoft.com/office/officeart/2018/2/layout/IconVerticalSolidList"/>
    <dgm:cxn modelId="{888F557F-8E2B-4982-A3B0-6DF82A11B2AF}" type="presParOf" srcId="{1DA7BCB3-39CE-4D61-8740-7039F422B8E5}" destId="{F523C5DE-550C-4909-BF76-1B75EA6BD617}" srcOrd="2" destOrd="0" presId="urn:microsoft.com/office/officeart/2018/2/layout/IconVerticalSolidList"/>
    <dgm:cxn modelId="{DFB8D35A-1719-48B1-9E48-19B2D09A4CDE}" type="presParOf" srcId="{1DA7BCB3-39CE-4D61-8740-7039F422B8E5}" destId="{F4395535-4FFA-4B0D-8B60-512D94FBEA39}" srcOrd="3" destOrd="0" presId="urn:microsoft.com/office/officeart/2018/2/layout/IconVerticalSolidList"/>
    <dgm:cxn modelId="{92847172-E8D9-44DD-BBDF-9C2A6EC48607}" type="presParOf" srcId="{09B63021-C201-406F-9EF1-6E9F4914BA45}" destId="{7572932C-9019-4415-8DE0-18D449CDB491}" srcOrd="3" destOrd="0" presId="urn:microsoft.com/office/officeart/2018/2/layout/IconVerticalSolidList"/>
    <dgm:cxn modelId="{6FF679C2-989C-48BB-B44B-129504274ADB}" type="presParOf" srcId="{09B63021-C201-406F-9EF1-6E9F4914BA45}" destId="{3217702E-E9D0-4259-94A0-EFF561BAF09A}" srcOrd="4" destOrd="0" presId="urn:microsoft.com/office/officeart/2018/2/layout/IconVerticalSolidList"/>
    <dgm:cxn modelId="{85DB2CCC-BAAF-4877-9A56-3EB71E4C189A}" type="presParOf" srcId="{3217702E-E9D0-4259-94A0-EFF561BAF09A}" destId="{A8F7157C-A0BD-4437-8631-C0EA36EB4BB8}" srcOrd="0" destOrd="0" presId="urn:microsoft.com/office/officeart/2018/2/layout/IconVerticalSolidList"/>
    <dgm:cxn modelId="{7F180596-EFF2-4D1D-8041-44D47DE672B9}" type="presParOf" srcId="{3217702E-E9D0-4259-94A0-EFF561BAF09A}" destId="{30624AEA-4605-4D16-AED0-EAD41691FCCC}" srcOrd="1" destOrd="0" presId="urn:microsoft.com/office/officeart/2018/2/layout/IconVerticalSolidList"/>
    <dgm:cxn modelId="{96C9204A-723B-4E4C-9C7C-8709886516B8}" type="presParOf" srcId="{3217702E-E9D0-4259-94A0-EFF561BAF09A}" destId="{75138DAD-0246-4F96-9A4B-872FBEC84F2E}" srcOrd="2" destOrd="0" presId="urn:microsoft.com/office/officeart/2018/2/layout/IconVerticalSolidList"/>
    <dgm:cxn modelId="{41BBCEAE-6ED2-4D54-9146-2863ED45EDE4}" type="presParOf" srcId="{3217702E-E9D0-4259-94A0-EFF561BAF09A}" destId="{EFECFDB1-6B17-4F7A-ADA5-4D6778E5D819}" srcOrd="3" destOrd="0" presId="urn:microsoft.com/office/officeart/2018/2/layout/IconVerticalSolidList"/>
    <dgm:cxn modelId="{7D9DF08F-0D44-4926-9CB5-976CF2F60E85}" type="presParOf" srcId="{09B63021-C201-406F-9EF1-6E9F4914BA45}" destId="{584D572C-A300-48D2-9603-096026EEA63C}" srcOrd="5" destOrd="0" presId="urn:microsoft.com/office/officeart/2018/2/layout/IconVerticalSolidList"/>
    <dgm:cxn modelId="{D8CB618C-B935-4230-AD4D-BB47627D5615}" type="presParOf" srcId="{09B63021-C201-406F-9EF1-6E9F4914BA45}" destId="{5E453264-AB95-465F-9154-670160AECBFF}" srcOrd="6" destOrd="0" presId="urn:microsoft.com/office/officeart/2018/2/layout/IconVerticalSolidList"/>
    <dgm:cxn modelId="{12EFAEA2-7E96-4904-8CD6-A04DE8CF1085}" type="presParOf" srcId="{5E453264-AB95-465F-9154-670160AECBFF}" destId="{68D0CCFD-CEC1-4624-B4A9-AD7AD58A6F16}" srcOrd="0" destOrd="0" presId="urn:microsoft.com/office/officeart/2018/2/layout/IconVerticalSolidList"/>
    <dgm:cxn modelId="{0AC25300-8F64-410D-B183-DE345C559EF6}" type="presParOf" srcId="{5E453264-AB95-465F-9154-670160AECBFF}" destId="{E2C1B6BF-16A1-406E-97EE-20E213095924}" srcOrd="1" destOrd="0" presId="urn:microsoft.com/office/officeart/2018/2/layout/IconVerticalSolidList"/>
    <dgm:cxn modelId="{6ECB0391-EF30-44D8-A67B-AA47B9E71B45}" type="presParOf" srcId="{5E453264-AB95-465F-9154-670160AECBFF}" destId="{95EBB28E-1304-42F4-AE43-AB04F66AEE79}" srcOrd="2" destOrd="0" presId="urn:microsoft.com/office/officeart/2018/2/layout/IconVerticalSolidList"/>
    <dgm:cxn modelId="{F3C89B4C-C568-478D-848D-C3B4859F7ED3}" type="presParOf" srcId="{5E453264-AB95-465F-9154-670160AECBFF}" destId="{26C22E63-9DAA-4E6C-A856-C3639425FEE0}" srcOrd="3" destOrd="0" presId="urn:microsoft.com/office/officeart/2018/2/layout/IconVerticalSolidList"/>
    <dgm:cxn modelId="{570405F5-C5A2-4972-BA6B-BDB1216538F3}" type="presParOf" srcId="{09B63021-C201-406F-9EF1-6E9F4914BA45}" destId="{EFCCF640-A1E3-4098-8889-2F11B0ACA15F}" srcOrd="7" destOrd="0" presId="urn:microsoft.com/office/officeart/2018/2/layout/IconVerticalSolidList"/>
    <dgm:cxn modelId="{5CE7096F-C12C-46F1-A72B-51B7516B8606}" type="presParOf" srcId="{09B63021-C201-406F-9EF1-6E9F4914BA45}" destId="{19CFE066-E0A3-4736-BC68-09C0633F89B1}" srcOrd="8" destOrd="0" presId="urn:microsoft.com/office/officeart/2018/2/layout/IconVerticalSolidList"/>
    <dgm:cxn modelId="{3CD69CFE-2344-4638-8ECB-22EC7B321AF6}" type="presParOf" srcId="{19CFE066-E0A3-4736-BC68-09C0633F89B1}" destId="{0BAA0550-C14D-4DE4-87E7-F5C216416268}" srcOrd="0" destOrd="0" presId="urn:microsoft.com/office/officeart/2018/2/layout/IconVerticalSolidList"/>
    <dgm:cxn modelId="{E5947702-0FAC-4867-9DF5-9C287E9FE5BF}" type="presParOf" srcId="{19CFE066-E0A3-4736-BC68-09C0633F89B1}" destId="{E9EC0917-A7F5-48A9-8F4E-84B45DBD3460}" srcOrd="1" destOrd="0" presId="urn:microsoft.com/office/officeart/2018/2/layout/IconVerticalSolidList"/>
    <dgm:cxn modelId="{49E4CABA-FED3-4149-9A80-46A2A539089D}" type="presParOf" srcId="{19CFE066-E0A3-4736-BC68-09C0633F89B1}" destId="{5B80DBFA-AC0B-44E7-A281-2272DE488410}" srcOrd="2" destOrd="0" presId="urn:microsoft.com/office/officeart/2018/2/layout/IconVerticalSolidList"/>
    <dgm:cxn modelId="{106E1E2A-F548-4BCD-9C09-8B0CE2CF90CE}" type="presParOf" srcId="{19CFE066-E0A3-4736-BC68-09C0633F89B1}" destId="{DA16474C-8B73-454C-8434-2464B1808F90}" srcOrd="3" destOrd="0" presId="urn:microsoft.com/office/officeart/2018/2/layout/IconVerticalSolidList"/>
    <dgm:cxn modelId="{0DEB08FC-3F07-4D53-830B-D49A00A6048D}" type="presParOf" srcId="{19CFE066-E0A3-4736-BC68-09C0633F89B1}" destId="{9E440549-C3D5-41B5-BA22-8DBB3E16B34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68C9C-E71A-46FA-B054-25C014AB2A23}">
      <dsp:nvSpPr>
        <dsp:cNvPr id="0" name=""/>
        <dsp:cNvSpPr/>
      </dsp:nvSpPr>
      <dsp:spPr>
        <a:xfrm>
          <a:off x="-108831" y="7347"/>
          <a:ext cx="4296258" cy="784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3B2B7-52F6-4C7F-B5D0-0ABCABEC0A52}">
      <dsp:nvSpPr>
        <dsp:cNvPr id="0" name=""/>
        <dsp:cNvSpPr/>
      </dsp:nvSpPr>
      <dsp:spPr>
        <a:xfrm>
          <a:off x="128587" y="183940"/>
          <a:ext cx="431670" cy="431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568EE-5E91-4A85-8F40-432340FBE280}">
      <dsp:nvSpPr>
        <dsp:cNvPr id="0" name=""/>
        <dsp:cNvSpPr/>
      </dsp:nvSpPr>
      <dsp:spPr>
        <a:xfrm>
          <a:off x="797677" y="7347"/>
          <a:ext cx="3387976" cy="78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64" tIns="83064" rIns="83064" bIns="8306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constructor is a method used to create an instance of a class</a:t>
          </a:r>
        </a:p>
      </dsp:txBody>
      <dsp:txXfrm>
        <a:off x="797677" y="7347"/>
        <a:ext cx="3387976" cy="784855"/>
      </dsp:txXfrm>
    </dsp:sp>
    <dsp:sp modelId="{0F362B7B-B168-4ECD-A9C2-780384D0299B}">
      <dsp:nvSpPr>
        <dsp:cNvPr id="0" name=""/>
        <dsp:cNvSpPr/>
      </dsp:nvSpPr>
      <dsp:spPr>
        <a:xfrm>
          <a:off x="-108831" y="988417"/>
          <a:ext cx="4296258" cy="784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9741D-159B-40A8-965D-6F98ABD3033C}">
      <dsp:nvSpPr>
        <dsp:cNvPr id="0" name=""/>
        <dsp:cNvSpPr/>
      </dsp:nvSpPr>
      <dsp:spPr>
        <a:xfrm>
          <a:off x="128587" y="1165010"/>
          <a:ext cx="431670" cy="4316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95535-4FFA-4B0D-8B60-512D94FBEA39}">
      <dsp:nvSpPr>
        <dsp:cNvPr id="0" name=""/>
        <dsp:cNvSpPr/>
      </dsp:nvSpPr>
      <dsp:spPr>
        <a:xfrm>
          <a:off x="797677" y="988417"/>
          <a:ext cx="3387976" cy="78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64" tIns="83064" rIns="83064" bIns="8306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constructor (in Java) is a method with the same name as its class</a:t>
          </a:r>
        </a:p>
      </dsp:txBody>
      <dsp:txXfrm>
        <a:off x="797677" y="988417"/>
        <a:ext cx="3387976" cy="784855"/>
      </dsp:txXfrm>
    </dsp:sp>
    <dsp:sp modelId="{A8F7157C-A0BD-4437-8631-C0EA36EB4BB8}">
      <dsp:nvSpPr>
        <dsp:cNvPr id="0" name=""/>
        <dsp:cNvSpPr/>
      </dsp:nvSpPr>
      <dsp:spPr>
        <a:xfrm>
          <a:off x="-108831" y="1969487"/>
          <a:ext cx="4296258" cy="784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24AEA-4605-4D16-AED0-EAD41691FCCC}">
      <dsp:nvSpPr>
        <dsp:cNvPr id="0" name=""/>
        <dsp:cNvSpPr/>
      </dsp:nvSpPr>
      <dsp:spPr>
        <a:xfrm>
          <a:off x="128587" y="2146080"/>
          <a:ext cx="431670" cy="4316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CFDB1-6B17-4F7A-ADA5-4D6778E5D819}">
      <dsp:nvSpPr>
        <dsp:cNvPr id="0" name=""/>
        <dsp:cNvSpPr/>
      </dsp:nvSpPr>
      <dsp:spPr>
        <a:xfrm>
          <a:off x="797677" y="1969487"/>
          <a:ext cx="3387976" cy="78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64" tIns="83064" rIns="83064" bIns="8306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constructor has no return type</a:t>
          </a:r>
        </a:p>
      </dsp:txBody>
      <dsp:txXfrm>
        <a:off x="797677" y="1969487"/>
        <a:ext cx="3387976" cy="784855"/>
      </dsp:txXfrm>
    </dsp:sp>
    <dsp:sp modelId="{68D0CCFD-CEC1-4624-B4A9-AD7AD58A6F16}">
      <dsp:nvSpPr>
        <dsp:cNvPr id="0" name=""/>
        <dsp:cNvSpPr/>
      </dsp:nvSpPr>
      <dsp:spPr>
        <a:xfrm>
          <a:off x="-108831" y="2950557"/>
          <a:ext cx="4296258" cy="7848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1B6BF-16A1-406E-97EE-20E213095924}">
      <dsp:nvSpPr>
        <dsp:cNvPr id="0" name=""/>
        <dsp:cNvSpPr/>
      </dsp:nvSpPr>
      <dsp:spPr>
        <a:xfrm>
          <a:off x="128587" y="3127149"/>
          <a:ext cx="431670" cy="4316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22E63-9DAA-4E6C-A856-C3639425FEE0}">
      <dsp:nvSpPr>
        <dsp:cNvPr id="0" name=""/>
        <dsp:cNvSpPr/>
      </dsp:nvSpPr>
      <dsp:spPr>
        <a:xfrm>
          <a:off x="797677" y="2950557"/>
          <a:ext cx="3387976" cy="78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64" tIns="83064" rIns="83064" bIns="8306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constructor is used to initialize an object</a:t>
          </a:r>
        </a:p>
      </dsp:txBody>
      <dsp:txXfrm>
        <a:off x="797677" y="2950557"/>
        <a:ext cx="3387976" cy="784855"/>
      </dsp:txXfrm>
    </dsp:sp>
    <dsp:sp modelId="{0BAA0550-C14D-4DE4-87E7-F5C216416268}">
      <dsp:nvSpPr>
        <dsp:cNvPr id="0" name=""/>
        <dsp:cNvSpPr/>
      </dsp:nvSpPr>
      <dsp:spPr>
        <a:xfrm>
          <a:off x="-108831" y="4021206"/>
          <a:ext cx="4296258" cy="7848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C0917-A7F5-48A9-8F4E-84B45DBD3460}">
      <dsp:nvSpPr>
        <dsp:cNvPr id="0" name=""/>
        <dsp:cNvSpPr/>
      </dsp:nvSpPr>
      <dsp:spPr>
        <a:xfrm>
          <a:off x="128587" y="4197799"/>
          <a:ext cx="431670" cy="4316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6474C-8B73-454C-8434-2464B1808F90}">
      <dsp:nvSpPr>
        <dsp:cNvPr id="0" name=""/>
        <dsp:cNvSpPr/>
      </dsp:nvSpPr>
      <dsp:spPr>
        <a:xfrm>
          <a:off x="532368" y="4042460"/>
          <a:ext cx="1933316" cy="78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64" tIns="83064" rIns="83064" bIns="8306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Constructor types:</a:t>
          </a:r>
        </a:p>
      </dsp:txBody>
      <dsp:txXfrm>
        <a:off x="532368" y="4042460"/>
        <a:ext cx="1933316" cy="784855"/>
      </dsp:txXfrm>
    </dsp:sp>
    <dsp:sp modelId="{9E440549-C3D5-41B5-BA22-8DBB3E16B34A}">
      <dsp:nvSpPr>
        <dsp:cNvPr id="0" name=""/>
        <dsp:cNvSpPr/>
      </dsp:nvSpPr>
      <dsp:spPr>
        <a:xfrm>
          <a:off x="2258170" y="3938975"/>
          <a:ext cx="1893531" cy="96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64" tIns="83064" rIns="83064" bIns="8306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Default Constructor</a:t>
          </a:r>
          <a:r>
            <a:rPr lang="en-US" sz="1100" kern="120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No arguments Constructor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Parametrized Constructor</a:t>
          </a:r>
          <a:endParaRPr lang="en-US" sz="1100" kern="1200"/>
        </a:p>
      </dsp:txBody>
      <dsp:txXfrm>
        <a:off x="2258170" y="3938975"/>
        <a:ext cx="1893531" cy="96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2AC79-8D25-1C48-A6A3-95D73B03A5A1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52249-66D5-874E-94E3-7D3514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3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52249-66D5-874E-94E3-7D3514E991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4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8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6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7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1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" y="3320879"/>
            <a:ext cx="4503398" cy="1194650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28650" y="5407508"/>
            <a:ext cx="3316855" cy="860650"/>
          </a:xfrm>
        </p:spPr>
        <p:txBody>
          <a:bodyPr>
            <a:normAutofit/>
          </a:bodyPr>
          <a:lstStyle/>
          <a:p>
            <a:r>
              <a:rPr lang="en-US" sz="4000" dirty="0"/>
              <a:t>Instantiation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0515" y="1485128"/>
            <a:ext cx="7408793" cy="119465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47500" lnSpcReduction="200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 Oriented Programming</a:t>
            </a:r>
          </a:p>
          <a:p>
            <a:r>
              <a:rPr lang="en-US" dirty="0"/>
              <a:t>Edison Lascano</a:t>
            </a:r>
          </a:p>
          <a:p>
            <a:r>
              <a:rPr lang="en-US" dirty="0"/>
              <a:t>ESPE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59CB1-E9B8-F148-956F-68DB83C3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588495"/>
            <a:ext cx="2907393" cy="290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7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687286"/>
            <a:ext cx="2452097" cy="3978017"/>
          </a:xfrm>
        </p:spPr>
        <p:txBody>
          <a:bodyPr anchor="t">
            <a:normAutofit/>
          </a:bodyPr>
          <a:lstStyle/>
          <a:p>
            <a:r>
              <a:rPr lang="en-US" sz="2900"/>
              <a:t>Constructors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5FEE9-819B-4727-B454-14CDF7C6C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304531"/>
              </p:ext>
            </p:extLst>
          </p:nvPr>
        </p:nvGraphicFramePr>
        <p:xfrm>
          <a:off x="4131615" y="965200"/>
          <a:ext cx="4296258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697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04" y="-6927"/>
            <a:ext cx="78867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0303" y="2084473"/>
            <a:ext cx="7720901" cy="4670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66602" y="2156882"/>
            <a:ext cx="9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Chicken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800687" y="2600284"/>
            <a:ext cx="75155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9260" y="2600284"/>
            <a:ext cx="2184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id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name : String</a:t>
            </a:r>
          </a:p>
          <a:p>
            <a:r>
              <a:rPr lang="en-US" dirty="0">
                <a:solidFill>
                  <a:schemeClr val="bg1"/>
                </a:solidFill>
              </a:rPr>
              <a:t>-color : String</a:t>
            </a:r>
          </a:p>
          <a:p>
            <a:r>
              <a:rPr lang="en-US" dirty="0">
                <a:solidFill>
                  <a:schemeClr val="bg1"/>
                </a:solidFill>
              </a:rPr>
              <a:t>-age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-molting : bool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0687" y="4169814"/>
            <a:ext cx="7420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 err="1">
                <a:solidFill>
                  <a:schemeClr val="bg1"/>
                </a:solidFill>
              </a:rPr>
              <a:t>doStuff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forTime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-cluck()</a:t>
            </a:r>
          </a:p>
          <a:p>
            <a:r>
              <a:rPr lang="en-US" dirty="0">
                <a:solidFill>
                  <a:schemeClr val="bg1"/>
                </a:solidFill>
              </a:rPr>
              <a:t>-wander()</a:t>
            </a:r>
          </a:p>
          <a:p>
            <a:r>
              <a:rPr lang="en-US" dirty="0">
                <a:solidFill>
                  <a:schemeClr val="bg1"/>
                </a:solidFill>
              </a:rPr>
              <a:t>-eat()</a:t>
            </a:r>
          </a:p>
          <a:p>
            <a:r>
              <a:rPr lang="en-US" dirty="0">
                <a:solidFill>
                  <a:schemeClr val="bg1"/>
                </a:solidFill>
              </a:rPr>
              <a:t>-drink()</a:t>
            </a:r>
          </a:p>
          <a:p>
            <a:r>
              <a:rPr lang="en-US" dirty="0">
                <a:solidFill>
                  <a:schemeClr val="bg1"/>
                </a:solidFill>
              </a:rPr>
              <a:t>-poop()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layAnEgg</a:t>
            </a:r>
            <a:r>
              <a:rPr lang="en-US" dirty="0">
                <a:solidFill>
                  <a:schemeClr val="bg1"/>
                </a:solidFill>
              </a:rPr>
              <a:t>() : Egg</a:t>
            </a:r>
          </a:p>
          <a:p>
            <a:r>
              <a:rPr lang="en-US" b="1" dirty="0">
                <a:solidFill>
                  <a:schemeClr val="bg1"/>
                </a:solidFill>
              </a:rPr>
              <a:t>Chicken()</a:t>
            </a:r>
          </a:p>
          <a:p>
            <a:r>
              <a:rPr lang="en-US" b="1" dirty="0">
                <a:solidFill>
                  <a:schemeClr val="bg1"/>
                </a:solidFill>
              </a:rPr>
              <a:t>Chicken(int: id, name: String, color: String, age: int, molting: bool)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788157" y="4077612"/>
            <a:ext cx="75280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H="1">
            <a:off x="771742" y="2109524"/>
            <a:ext cx="3889" cy="46456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8316224" y="2109524"/>
            <a:ext cx="3881" cy="46706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798" y="2329841"/>
            <a:ext cx="7675350" cy="3419605"/>
          </a:xfrm>
        </p:spPr>
        <p:txBody>
          <a:bodyPr>
            <a:normAutofit/>
          </a:bodyPr>
          <a:lstStyle/>
          <a:p>
            <a:r>
              <a:rPr lang="en-US" dirty="0"/>
              <a:t>It is provided by Java, (inherited from the </a:t>
            </a:r>
            <a:r>
              <a:rPr lang="en-US" b="1" dirty="0"/>
              <a:t>Object</a:t>
            </a:r>
            <a:r>
              <a:rPr lang="en-US" dirty="0"/>
              <a:t> class)</a:t>
            </a:r>
          </a:p>
          <a:p>
            <a:r>
              <a:rPr lang="en-US" dirty="0"/>
              <a:t>It does not receive arguments.</a:t>
            </a:r>
          </a:p>
          <a:p>
            <a:r>
              <a:rPr lang="en-US" dirty="0"/>
              <a:t>It is always there, when the class does not have an implicit constructor</a:t>
            </a:r>
          </a:p>
          <a:p>
            <a:r>
              <a:rPr lang="en-US" dirty="0"/>
              <a:t>It is used when the object’s properties are initialized by individual methods (setters), after its instantiation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08818-249C-644C-ADFC-06D348478AB4}"/>
              </a:ext>
            </a:extLst>
          </p:cNvPr>
          <p:cNvSpPr/>
          <p:nvPr/>
        </p:nvSpPr>
        <p:spPr>
          <a:xfrm>
            <a:off x="1795191" y="5041240"/>
            <a:ext cx="6799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Chicken chicken = new Chicken();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(chicken);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95D13-12B0-3041-AF92-45B4B94DCFC3}"/>
              </a:ext>
            </a:extLst>
          </p:cNvPr>
          <p:cNvSpPr/>
          <p:nvPr/>
        </p:nvSpPr>
        <p:spPr>
          <a:xfrm>
            <a:off x="194872" y="6150833"/>
            <a:ext cx="87242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Chicken{id=0, name=null, color=null, age=0,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isMolting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=false}</a:t>
            </a:r>
          </a:p>
        </p:txBody>
      </p:sp>
    </p:spTree>
    <p:extLst>
      <p:ext uri="{BB962C8B-B14F-4D97-AF65-F5344CB8AC3E}">
        <p14:creationId xmlns:p14="http://schemas.microsoft.com/office/powerpoint/2010/main" val="48986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5DC-D06D-394F-9521-9ABCA4C7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</a:t>
            </a:r>
            <a:r>
              <a:rPr lang="en-US" dirty="0" err="1"/>
              <a:t>Arg</a:t>
            </a:r>
            <a:r>
              <a:rPr lang="en-US" dirty="0"/>
              <a:t>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A831-4EA8-D04E-A5CB-B1A791BE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931" y="2028823"/>
            <a:ext cx="7675350" cy="1981877"/>
          </a:xfrm>
        </p:spPr>
        <p:txBody>
          <a:bodyPr/>
          <a:lstStyle/>
          <a:p>
            <a:r>
              <a:rPr lang="en-US" dirty="0"/>
              <a:t>Constructor with no arguments</a:t>
            </a:r>
          </a:p>
          <a:p>
            <a:r>
              <a:rPr lang="en-US" dirty="0"/>
              <a:t>Used to initialize the state of an object</a:t>
            </a:r>
          </a:p>
          <a:p>
            <a:r>
              <a:rPr lang="en-US" dirty="0"/>
              <a:t>For example, resources, network connections, logs, etc.</a:t>
            </a:r>
          </a:p>
          <a:p>
            <a:r>
              <a:rPr lang="en-US" dirty="0"/>
              <a:t>It replaces the default constructor.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87D6E-AF1D-D44F-8500-776D96A50928}"/>
              </a:ext>
            </a:extLst>
          </p:cNvPr>
          <p:cNvSpPr/>
          <p:nvPr/>
        </p:nvSpPr>
        <p:spPr>
          <a:xfrm>
            <a:off x="1783446" y="38473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Chicken()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"";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color = "";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isMolting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78F8C-BD66-6D4B-9980-9EC7818C961E}"/>
              </a:ext>
            </a:extLst>
          </p:cNvPr>
          <p:cNvSpPr/>
          <p:nvPr/>
        </p:nvSpPr>
        <p:spPr>
          <a:xfrm>
            <a:off x="899899" y="6072487"/>
            <a:ext cx="737806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Chicken{id=0, name=, color=, age=1,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isMolting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=false}</a:t>
            </a:r>
          </a:p>
        </p:txBody>
      </p:sp>
    </p:spTree>
    <p:extLst>
      <p:ext uri="{BB962C8B-B14F-4D97-AF65-F5344CB8AC3E}">
        <p14:creationId xmlns:p14="http://schemas.microsoft.com/office/powerpoint/2010/main" val="19340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E963-0ABE-3448-949D-05842B08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58A0-A256-8D41-A2C8-FD3D9ACF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866" y="2048913"/>
            <a:ext cx="7675350" cy="1067477"/>
          </a:xfrm>
        </p:spPr>
        <p:txBody>
          <a:bodyPr/>
          <a:lstStyle/>
          <a:p>
            <a:r>
              <a:rPr lang="en-US" dirty="0"/>
              <a:t>When the object is instantiated, it will initialize its state to the values sent through the arguments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2CF37-0807-D245-93D4-E93E3BA82542}"/>
              </a:ext>
            </a:extLst>
          </p:cNvPr>
          <p:cNvSpPr/>
          <p:nvPr/>
        </p:nvSpPr>
        <p:spPr>
          <a:xfrm>
            <a:off x="0" y="3130351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Chicken(int id, String name, String color, int age,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isMolting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color;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this.isMolting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isMolting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E7563-6A0C-E948-8EA8-556967B6A020}"/>
              </a:ext>
            </a:extLst>
          </p:cNvPr>
          <p:cNvSpPr/>
          <p:nvPr/>
        </p:nvSpPr>
        <p:spPr>
          <a:xfrm>
            <a:off x="168847" y="5576474"/>
            <a:ext cx="8771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Chicken chicken = new Chicken(1, "Lucy", "white", 2, false);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(chicken);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00CDD-E22B-3D4C-802F-1DA55532B4E4}"/>
              </a:ext>
            </a:extLst>
          </p:cNvPr>
          <p:cNvSpPr/>
          <p:nvPr/>
        </p:nvSpPr>
        <p:spPr>
          <a:xfrm>
            <a:off x="168847" y="6360604"/>
            <a:ext cx="87711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Chicken{id=1, name=Lucy, color=white, age=2,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isMolting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=false}</a:t>
            </a:r>
          </a:p>
        </p:txBody>
      </p:sp>
    </p:spTree>
    <p:extLst>
      <p:ext uri="{BB962C8B-B14F-4D97-AF65-F5344CB8AC3E}">
        <p14:creationId xmlns:p14="http://schemas.microsoft.com/office/powerpoint/2010/main" val="2415572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444</Words>
  <Application>Microsoft Macintosh PowerPoint</Application>
  <PresentationFormat>On-screen Show 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Courier New</vt:lpstr>
      <vt:lpstr>Wingdings 2</vt:lpstr>
      <vt:lpstr>Quotable</vt:lpstr>
      <vt:lpstr>Constructors</vt:lpstr>
      <vt:lpstr>Constructors</vt:lpstr>
      <vt:lpstr>Example</vt:lpstr>
      <vt:lpstr>Default Constructor</vt:lpstr>
      <vt:lpstr>No-Arg constructor</vt:lpstr>
      <vt:lpstr>Parametrized Constructor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</dc:title>
  <dc:creator>Jorge Edison Lascano</dc:creator>
  <cp:lastModifiedBy>Jorge Edison Lascano</cp:lastModifiedBy>
  <cp:revision>10</cp:revision>
  <dcterms:created xsi:type="dcterms:W3CDTF">2020-06-09T04:53:02Z</dcterms:created>
  <dcterms:modified xsi:type="dcterms:W3CDTF">2023-05-23T02:07:14Z</dcterms:modified>
</cp:coreProperties>
</file>