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2" r:id="rId4"/>
    <p:sldMasterId id="2147483753" r:id="rId5"/>
    <p:sldMasterId id="2147483754" r:id="rId6"/>
    <p:sldMasterId id="2147483755" r:id="rId7"/>
  </p:sldMasterIdLst>
  <p:notesMasterIdLst>
    <p:notesMasterId r:id="rId8"/>
  </p:notesMasterIdLst>
  <p:sldIdLst>
    <p:sldId id="256" r:id="rId9"/>
    <p:sldId id="257" r:id="rId10"/>
    <p:sldId id="258" r:id="rId11"/>
    <p:sldId id="259" r:id="rId12"/>
    <p:sldId id="260" r:id="rId13"/>
    <p:sldId id="261" r:id="rId14"/>
    <p:sldId id="262" r:id="rId15"/>
  </p:sldIdLst>
  <p:sldSz cy="5143500" cx="9144000"/>
  <p:notesSz cx="6858000" cy="9144000"/>
  <p:embeddedFontLst>
    <p:embeddedFont>
      <p:font typeface="Bebas Neue"/>
      <p:regular r:id="rId16"/>
    </p:embeddedFont>
    <p:embeddedFont>
      <p:font typeface="Abel"/>
      <p:regular r:id="rId17"/>
    </p:embeddedFont>
    <p:embeddedFont>
      <p:font typeface="Unica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font" Target="fonts/Abel-regular.fntdata"/><Relationship Id="rId16" Type="http://schemas.openxmlformats.org/officeDocument/2006/relationships/font" Target="fonts/BebasNeue-regular.fntdata"/><Relationship Id="rId18" Type="http://schemas.openxmlformats.org/officeDocument/2006/relationships/font" Target="fonts/Unic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493a190756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493a190756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493a19075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493a19075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493a19075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493a19075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493a19075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493a19075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493a190756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493a190756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493a190756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493a190756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493a19075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493a19075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781" name="Shape 781"/>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782" name="Shape 782"/>
        <p:cNvGrpSpPr/>
        <p:nvPr/>
      </p:nvGrpSpPr>
      <p:grpSpPr>
        <a:xfrm>
          <a:off x="0" y="0"/>
          <a:ext cx="0" cy="0"/>
          <a:chOff x="0" y="0"/>
          <a:chExt cx="0" cy="0"/>
        </a:xfrm>
      </p:grpSpPr>
      <p:sp>
        <p:nvSpPr>
          <p:cNvPr id="783" name="Google Shape;783;p105"/>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5"/>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5"/>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7" name="Google Shape;787;p10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8" name="Google Shape;788;p105"/>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9" name="Google Shape;789;p10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0" name="Google Shape;790;p10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791" name="Shape 791"/>
        <p:cNvGrpSpPr/>
        <p:nvPr/>
      </p:nvGrpSpPr>
      <p:grpSpPr>
        <a:xfrm>
          <a:off x="0" y="0"/>
          <a:ext cx="0" cy="0"/>
          <a:chOff x="0" y="0"/>
          <a:chExt cx="0" cy="0"/>
        </a:xfrm>
      </p:grpSpPr>
      <p:grpSp>
        <p:nvGrpSpPr>
          <p:cNvPr id="792" name="Google Shape;792;p106"/>
          <p:cNvGrpSpPr/>
          <p:nvPr/>
        </p:nvGrpSpPr>
        <p:grpSpPr>
          <a:xfrm>
            <a:off x="2234060" y="356788"/>
            <a:ext cx="4675875" cy="4429926"/>
            <a:chOff x="364223" y="356774"/>
            <a:chExt cx="8415902" cy="4429926"/>
          </a:xfrm>
        </p:grpSpPr>
        <p:sp>
          <p:nvSpPr>
            <p:cNvPr id="793" name="Google Shape;793;p10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10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796" name="Shape 796"/>
        <p:cNvGrpSpPr/>
        <p:nvPr/>
      </p:nvGrpSpPr>
      <p:grpSpPr>
        <a:xfrm>
          <a:off x="0" y="0"/>
          <a:ext cx="0" cy="0"/>
          <a:chOff x="0" y="0"/>
          <a:chExt cx="0" cy="0"/>
        </a:xfrm>
      </p:grpSpPr>
      <p:sp>
        <p:nvSpPr>
          <p:cNvPr id="797" name="Google Shape;797;p107"/>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7"/>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9" name="Google Shape;799;p107"/>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7"/>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7"/>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7"/>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re Image">
  <p:cSld name="TITLE_ONLY_2_2">
    <p:spTree>
      <p:nvGrpSpPr>
        <p:cNvPr id="803" name="Shape 803"/>
        <p:cNvGrpSpPr/>
        <p:nvPr/>
      </p:nvGrpSpPr>
      <p:grpSpPr>
        <a:xfrm>
          <a:off x="0" y="0"/>
          <a:ext cx="0" cy="0"/>
          <a:chOff x="0" y="0"/>
          <a:chExt cx="0" cy="0"/>
        </a:xfrm>
      </p:grpSpPr>
      <p:grpSp>
        <p:nvGrpSpPr>
          <p:cNvPr id="804" name="Google Shape;804;p108"/>
          <p:cNvGrpSpPr/>
          <p:nvPr/>
        </p:nvGrpSpPr>
        <p:grpSpPr>
          <a:xfrm>
            <a:off x="364235" y="356775"/>
            <a:ext cx="3690354" cy="4429926"/>
            <a:chOff x="364242" y="356775"/>
            <a:chExt cx="4846801" cy="4429926"/>
          </a:xfrm>
        </p:grpSpPr>
        <p:sp>
          <p:nvSpPr>
            <p:cNvPr id="805" name="Google Shape;805;p108"/>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8"/>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0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grpSp>
        <p:nvGrpSpPr>
          <p:cNvPr id="94" name="Google Shape;94;p19"/>
          <p:cNvGrpSpPr/>
          <p:nvPr/>
        </p:nvGrpSpPr>
        <p:grpSpPr>
          <a:xfrm>
            <a:off x="364223" y="356774"/>
            <a:ext cx="8415902" cy="4429926"/>
            <a:chOff x="364223" y="356774"/>
            <a:chExt cx="8415902" cy="4429926"/>
          </a:xfrm>
        </p:grpSpPr>
        <p:sp>
          <p:nvSpPr>
            <p:cNvPr id="95" name="Google Shape;95;p1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1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grpSp>
        <p:nvGrpSpPr>
          <p:cNvPr id="104" name="Google Shape;104;p21"/>
          <p:cNvGrpSpPr/>
          <p:nvPr/>
        </p:nvGrpSpPr>
        <p:grpSpPr>
          <a:xfrm>
            <a:off x="364225" y="356823"/>
            <a:ext cx="8415600" cy="4430101"/>
            <a:chOff x="364225" y="356823"/>
            <a:chExt cx="8415600" cy="4430101"/>
          </a:xfrm>
        </p:grpSpPr>
        <p:sp>
          <p:nvSpPr>
            <p:cNvPr id="105" name="Google Shape;105;p2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2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grpSp>
        <p:nvGrpSpPr>
          <p:cNvPr id="113" name="Google Shape;113;p23"/>
          <p:cNvGrpSpPr/>
          <p:nvPr/>
        </p:nvGrpSpPr>
        <p:grpSpPr>
          <a:xfrm>
            <a:off x="364200" y="356775"/>
            <a:ext cx="8415700" cy="4430025"/>
            <a:chOff x="364200" y="356775"/>
            <a:chExt cx="8415700" cy="4430025"/>
          </a:xfrm>
        </p:grpSpPr>
        <p:sp>
          <p:nvSpPr>
            <p:cNvPr id="114" name="Google Shape;114;p2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2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9" name="Google Shape;119;p2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0" name="Shape 12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1" name="Shape 121"/>
        <p:cNvGrpSpPr/>
        <p:nvPr/>
      </p:nvGrpSpPr>
      <p:grpSpPr>
        <a:xfrm>
          <a:off x="0" y="0"/>
          <a:ext cx="0" cy="0"/>
          <a:chOff x="0" y="0"/>
          <a:chExt cx="0" cy="0"/>
        </a:xfrm>
      </p:grpSpPr>
      <p:grpSp>
        <p:nvGrpSpPr>
          <p:cNvPr id="122" name="Google Shape;122;p25"/>
          <p:cNvGrpSpPr/>
          <p:nvPr/>
        </p:nvGrpSpPr>
        <p:grpSpPr>
          <a:xfrm flipH="1">
            <a:off x="364200" y="356749"/>
            <a:ext cx="8414700" cy="4429926"/>
            <a:chOff x="364200" y="356749"/>
            <a:chExt cx="8414700" cy="4429926"/>
          </a:xfrm>
        </p:grpSpPr>
        <p:sp>
          <p:nvSpPr>
            <p:cNvPr id="123" name="Google Shape;123;p2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28" name="Google Shape;128;p2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29" name="Google Shape;129;p2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0" name="Shape 130"/>
        <p:cNvGrpSpPr/>
        <p:nvPr/>
      </p:nvGrpSpPr>
      <p:grpSpPr>
        <a:xfrm>
          <a:off x="0" y="0"/>
          <a:ext cx="0" cy="0"/>
          <a:chOff x="0" y="0"/>
          <a:chExt cx="0" cy="0"/>
        </a:xfrm>
      </p:grpSpPr>
      <p:grpSp>
        <p:nvGrpSpPr>
          <p:cNvPr id="131" name="Google Shape;131;p26"/>
          <p:cNvGrpSpPr/>
          <p:nvPr/>
        </p:nvGrpSpPr>
        <p:grpSpPr>
          <a:xfrm>
            <a:off x="364200" y="356749"/>
            <a:ext cx="8414700" cy="3295501"/>
            <a:chOff x="364200" y="356749"/>
            <a:chExt cx="8414700" cy="3295501"/>
          </a:xfrm>
        </p:grpSpPr>
        <p:sp>
          <p:nvSpPr>
            <p:cNvPr id="132" name="Google Shape;132;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8" name="Google Shape;138;p2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9" name="Google Shape;139;p2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0" name="Shape 140"/>
        <p:cNvGrpSpPr/>
        <p:nvPr/>
      </p:nvGrpSpPr>
      <p:grpSpPr>
        <a:xfrm>
          <a:off x="0" y="0"/>
          <a:ext cx="0" cy="0"/>
          <a:chOff x="0" y="0"/>
          <a:chExt cx="0" cy="0"/>
        </a:xfrm>
      </p:grpSpPr>
      <p:grpSp>
        <p:nvGrpSpPr>
          <p:cNvPr id="141" name="Google Shape;141;p27"/>
          <p:cNvGrpSpPr/>
          <p:nvPr/>
        </p:nvGrpSpPr>
        <p:grpSpPr>
          <a:xfrm>
            <a:off x="364200" y="356749"/>
            <a:ext cx="8415700" cy="4430153"/>
            <a:chOff x="364200" y="356749"/>
            <a:chExt cx="8415700" cy="4430153"/>
          </a:xfrm>
        </p:grpSpPr>
        <p:sp>
          <p:nvSpPr>
            <p:cNvPr id="142" name="Google Shape;142;p2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8" name="Google Shape;148;p2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9" name="Google Shape;149;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0" name="Shape 150"/>
        <p:cNvGrpSpPr/>
        <p:nvPr/>
      </p:nvGrpSpPr>
      <p:grpSpPr>
        <a:xfrm>
          <a:off x="0" y="0"/>
          <a:ext cx="0" cy="0"/>
          <a:chOff x="0" y="0"/>
          <a:chExt cx="0" cy="0"/>
        </a:xfrm>
      </p:grpSpPr>
      <p:grpSp>
        <p:nvGrpSpPr>
          <p:cNvPr id="151" name="Google Shape;151;p28"/>
          <p:cNvGrpSpPr/>
          <p:nvPr/>
        </p:nvGrpSpPr>
        <p:grpSpPr>
          <a:xfrm flipH="1">
            <a:off x="364200" y="1491174"/>
            <a:ext cx="8414700" cy="3295501"/>
            <a:chOff x="364200" y="356749"/>
            <a:chExt cx="8414700" cy="3295501"/>
          </a:xfrm>
        </p:grpSpPr>
        <p:sp>
          <p:nvSpPr>
            <p:cNvPr id="152" name="Google Shape;152;p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5" name="Google Shape;155;p2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56" name="Google Shape;156;p2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7" name="Google Shape;157;p2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0" name="Shape 160"/>
        <p:cNvGrpSpPr/>
        <p:nvPr/>
      </p:nvGrpSpPr>
      <p:grpSpPr>
        <a:xfrm>
          <a:off x="0" y="0"/>
          <a:ext cx="0" cy="0"/>
          <a:chOff x="0" y="0"/>
          <a:chExt cx="0" cy="0"/>
        </a:xfrm>
      </p:grpSpPr>
      <p:sp>
        <p:nvSpPr>
          <p:cNvPr id="161" name="Google Shape;161;p2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7" name="Google Shape;167;p2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8" name="Google Shape;168;p2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69" name="Shape 169"/>
        <p:cNvGrpSpPr/>
        <p:nvPr/>
      </p:nvGrpSpPr>
      <p:grpSpPr>
        <a:xfrm>
          <a:off x="0" y="0"/>
          <a:ext cx="0" cy="0"/>
          <a:chOff x="0" y="0"/>
          <a:chExt cx="0" cy="0"/>
        </a:xfrm>
      </p:grpSpPr>
      <p:sp>
        <p:nvSpPr>
          <p:cNvPr id="170" name="Google Shape;170;p3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3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3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3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3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3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2" name="Google Shape;182;p3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3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3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5" name="Google Shape;185;p3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3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3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3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3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3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3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4" name="Shape 194"/>
        <p:cNvGrpSpPr/>
        <p:nvPr/>
      </p:nvGrpSpPr>
      <p:grpSpPr>
        <a:xfrm>
          <a:off x="0" y="0"/>
          <a:ext cx="0" cy="0"/>
          <a:chOff x="0" y="0"/>
          <a:chExt cx="0" cy="0"/>
        </a:xfrm>
      </p:grpSpPr>
      <p:grpSp>
        <p:nvGrpSpPr>
          <p:cNvPr id="195" name="Google Shape;195;p31"/>
          <p:cNvGrpSpPr/>
          <p:nvPr/>
        </p:nvGrpSpPr>
        <p:grpSpPr>
          <a:xfrm>
            <a:off x="364175" y="356775"/>
            <a:ext cx="8415025" cy="4430025"/>
            <a:chOff x="364175" y="356775"/>
            <a:chExt cx="8415025" cy="4430025"/>
          </a:xfrm>
        </p:grpSpPr>
        <p:sp>
          <p:nvSpPr>
            <p:cNvPr id="196" name="Google Shape;196;p3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9" name="Google Shape;199;p3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00" name="Shape 200"/>
        <p:cNvGrpSpPr/>
        <p:nvPr/>
      </p:nvGrpSpPr>
      <p:grpSpPr>
        <a:xfrm>
          <a:off x="0" y="0"/>
          <a:ext cx="0" cy="0"/>
          <a:chOff x="0" y="0"/>
          <a:chExt cx="0" cy="0"/>
        </a:xfrm>
      </p:grpSpPr>
      <p:sp>
        <p:nvSpPr>
          <p:cNvPr id="201" name="Google Shape;201;p32"/>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 name="Google Shape;205;p32"/>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2"/>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32"/>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8" name="Google Shape;208;p32"/>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32"/>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11" name="Shape 211"/>
        <p:cNvGrpSpPr/>
        <p:nvPr/>
      </p:nvGrpSpPr>
      <p:grpSpPr>
        <a:xfrm>
          <a:off x="0" y="0"/>
          <a:ext cx="0" cy="0"/>
          <a:chOff x="0" y="0"/>
          <a:chExt cx="0" cy="0"/>
        </a:xfrm>
      </p:grpSpPr>
      <p:sp>
        <p:nvSpPr>
          <p:cNvPr id="212" name="Google Shape;212;p33"/>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6" name="Google Shape;216;p33"/>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7" name="Google Shape;217;p33"/>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33"/>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9" name="Google Shape;219;p3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20" name="Shape 220"/>
        <p:cNvGrpSpPr/>
        <p:nvPr/>
      </p:nvGrpSpPr>
      <p:grpSpPr>
        <a:xfrm>
          <a:off x="0" y="0"/>
          <a:ext cx="0" cy="0"/>
          <a:chOff x="0" y="0"/>
          <a:chExt cx="0" cy="0"/>
        </a:xfrm>
      </p:grpSpPr>
      <p:grpSp>
        <p:nvGrpSpPr>
          <p:cNvPr id="221" name="Google Shape;221;p34"/>
          <p:cNvGrpSpPr/>
          <p:nvPr/>
        </p:nvGrpSpPr>
        <p:grpSpPr>
          <a:xfrm>
            <a:off x="364200" y="356774"/>
            <a:ext cx="8415923" cy="4429926"/>
            <a:chOff x="364200" y="356774"/>
            <a:chExt cx="8415923" cy="4429926"/>
          </a:xfrm>
        </p:grpSpPr>
        <p:sp>
          <p:nvSpPr>
            <p:cNvPr id="222" name="Google Shape;222;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4"/>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34"/>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7" name="Google Shape;227;p34"/>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34"/>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34"/>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34"/>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1" name="Google Shape;231;p34"/>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34"/>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33" name="Shape 233"/>
        <p:cNvGrpSpPr/>
        <p:nvPr/>
      </p:nvGrpSpPr>
      <p:grpSpPr>
        <a:xfrm>
          <a:off x="0" y="0"/>
          <a:ext cx="0" cy="0"/>
          <a:chOff x="0" y="0"/>
          <a:chExt cx="0" cy="0"/>
        </a:xfrm>
      </p:grpSpPr>
      <p:grpSp>
        <p:nvGrpSpPr>
          <p:cNvPr id="234" name="Google Shape;234;p35"/>
          <p:cNvGrpSpPr/>
          <p:nvPr/>
        </p:nvGrpSpPr>
        <p:grpSpPr>
          <a:xfrm>
            <a:off x="364223" y="356774"/>
            <a:ext cx="8415900" cy="4429801"/>
            <a:chOff x="364223" y="356774"/>
            <a:chExt cx="8415900" cy="4429801"/>
          </a:xfrm>
        </p:grpSpPr>
        <p:sp>
          <p:nvSpPr>
            <p:cNvPr id="235" name="Google Shape;235;p35"/>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5"/>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1" name="Google Shape;241;p35"/>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35"/>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3" name="Google Shape;243;p35"/>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35"/>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5" name="Google Shape;245;p35"/>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6" name="Google Shape;246;p35"/>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7" name="Google Shape;247;p35"/>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35"/>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49" name="Shape 249"/>
        <p:cNvGrpSpPr/>
        <p:nvPr/>
      </p:nvGrpSpPr>
      <p:grpSpPr>
        <a:xfrm>
          <a:off x="0" y="0"/>
          <a:ext cx="0" cy="0"/>
          <a:chOff x="0" y="0"/>
          <a:chExt cx="0" cy="0"/>
        </a:xfrm>
      </p:grpSpPr>
      <p:grpSp>
        <p:nvGrpSpPr>
          <p:cNvPr id="250" name="Google Shape;250;p36"/>
          <p:cNvGrpSpPr/>
          <p:nvPr/>
        </p:nvGrpSpPr>
        <p:grpSpPr>
          <a:xfrm>
            <a:off x="364200" y="356774"/>
            <a:ext cx="8415923" cy="4429931"/>
            <a:chOff x="364200" y="356774"/>
            <a:chExt cx="8415923" cy="4429931"/>
          </a:xfrm>
        </p:grpSpPr>
        <p:sp>
          <p:nvSpPr>
            <p:cNvPr id="251" name="Google Shape;251;p36"/>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36"/>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36"/>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36"/>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36"/>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36"/>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3" name="Google Shape;263;p36"/>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4" name="Google Shape;264;p36"/>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5" name="Google Shape;265;p36"/>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6" name="Google Shape;266;p36"/>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7" name="Google Shape;267;p36"/>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36"/>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 name="Google Shape;269;p36"/>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36"/>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71" name="Shape 271"/>
        <p:cNvGrpSpPr/>
        <p:nvPr/>
      </p:nvGrpSpPr>
      <p:grpSpPr>
        <a:xfrm>
          <a:off x="0" y="0"/>
          <a:ext cx="0" cy="0"/>
          <a:chOff x="0" y="0"/>
          <a:chExt cx="0" cy="0"/>
        </a:xfrm>
      </p:grpSpPr>
      <p:grpSp>
        <p:nvGrpSpPr>
          <p:cNvPr id="272" name="Google Shape;272;p37"/>
          <p:cNvGrpSpPr/>
          <p:nvPr/>
        </p:nvGrpSpPr>
        <p:grpSpPr>
          <a:xfrm>
            <a:off x="364225" y="356823"/>
            <a:ext cx="8415600" cy="4429951"/>
            <a:chOff x="364225" y="1164375"/>
            <a:chExt cx="8415600" cy="3622200"/>
          </a:xfrm>
        </p:grpSpPr>
        <p:sp>
          <p:nvSpPr>
            <p:cNvPr id="273" name="Google Shape;273;p37"/>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7"/>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6" name="Google Shape;276;p37"/>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7" name="Google Shape;277;p37"/>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8" name="Google Shape;278;p37"/>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79" name="Shape 279"/>
        <p:cNvGrpSpPr/>
        <p:nvPr/>
      </p:nvGrpSpPr>
      <p:grpSpPr>
        <a:xfrm>
          <a:off x="0" y="0"/>
          <a:ext cx="0" cy="0"/>
          <a:chOff x="0" y="0"/>
          <a:chExt cx="0" cy="0"/>
        </a:xfrm>
      </p:grpSpPr>
      <p:grpSp>
        <p:nvGrpSpPr>
          <p:cNvPr id="280" name="Google Shape;280;p38"/>
          <p:cNvGrpSpPr/>
          <p:nvPr/>
        </p:nvGrpSpPr>
        <p:grpSpPr>
          <a:xfrm>
            <a:off x="364175" y="356775"/>
            <a:ext cx="8415025" cy="4430025"/>
            <a:chOff x="364175" y="356775"/>
            <a:chExt cx="8415025" cy="4430025"/>
          </a:xfrm>
        </p:grpSpPr>
        <p:sp>
          <p:nvSpPr>
            <p:cNvPr id="281" name="Google Shape;281;p3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8"/>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4" name="Google Shape;284;p38"/>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5" name="Google Shape;285;p38"/>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86" name="Google Shape;286;p38"/>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87" name="Shape 28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88" name="Shape 288"/>
        <p:cNvGrpSpPr/>
        <p:nvPr/>
      </p:nvGrpSpPr>
      <p:grpSpPr>
        <a:xfrm>
          <a:off x="0" y="0"/>
          <a:ext cx="0" cy="0"/>
          <a:chOff x="0" y="0"/>
          <a:chExt cx="0" cy="0"/>
        </a:xfrm>
      </p:grpSpPr>
      <p:sp>
        <p:nvSpPr>
          <p:cNvPr id="289" name="Google Shape;289;p4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290" name="Shape 29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291" name="Shape 291"/>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5" name="Shape 295"/>
        <p:cNvGrpSpPr/>
        <p:nvPr/>
      </p:nvGrpSpPr>
      <p:grpSpPr>
        <a:xfrm>
          <a:off x="0" y="0"/>
          <a:ext cx="0" cy="0"/>
          <a:chOff x="0" y="0"/>
          <a:chExt cx="0" cy="0"/>
        </a:xfrm>
      </p:grpSpPr>
      <p:grpSp>
        <p:nvGrpSpPr>
          <p:cNvPr id="296" name="Google Shape;296;p44"/>
          <p:cNvGrpSpPr/>
          <p:nvPr/>
        </p:nvGrpSpPr>
        <p:grpSpPr>
          <a:xfrm>
            <a:off x="364175" y="364200"/>
            <a:ext cx="8415725" cy="4422702"/>
            <a:chOff x="364175" y="364200"/>
            <a:chExt cx="8415725" cy="4422702"/>
          </a:xfrm>
        </p:grpSpPr>
        <p:sp>
          <p:nvSpPr>
            <p:cNvPr id="297" name="Google Shape;297;p4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4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2" name="Google Shape;302;p4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3" name="Google Shape;303;p4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4" name="Shape 304"/>
        <p:cNvGrpSpPr/>
        <p:nvPr/>
      </p:nvGrpSpPr>
      <p:grpSpPr>
        <a:xfrm>
          <a:off x="0" y="0"/>
          <a:ext cx="0" cy="0"/>
          <a:chOff x="0" y="0"/>
          <a:chExt cx="0" cy="0"/>
        </a:xfrm>
      </p:grpSpPr>
      <p:grpSp>
        <p:nvGrpSpPr>
          <p:cNvPr id="305" name="Google Shape;305;p45"/>
          <p:cNvGrpSpPr/>
          <p:nvPr/>
        </p:nvGrpSpPr>
        <p:grpSpPr>
          <a:xfrm>
            <a:off x="364200" y="356749"/>
            <a:ext cx="8414700" cy="4429926"/>
            <a:chOff x="364200" y="356749"/>
            <a:chExt cx="8414700" cy="4429926"/>
          </a:xfrm>
        </p:grpSpPr>
        <p:sp>
          <p:nvSpPr>
            <p:cNvPr id="306" name="Google Shape;306;p4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4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11" name="Google Shape;311;p4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12" name="Google Shape;312;p4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3" name="Shape 313"/>
        <p:cNvGrpSpPr/>
        <p:nvPr/>
      </p:nvGrpSpPr>
      <p:grpSpPr>
        <a:xfrm>
          <a:off x="0" y="0"/>
          <a:ext cx="0" cy="0"/>
          <a:chOff x="0" y="0"/>
          <a:chExt cx="0" cy="0"/>
        </a:xfrm>
      </p:grpSpPr>
      <p:sp>
        <p:nvSpPr>
          <p:cNvPr id="314" name="Google Shape;314;p4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7" name="Google Shape;317;p4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8" name="Shape 318"/>
        <p:cNvGrpSpPr/>
        <p:nvPr/>
      </p:nvGrpSpPr>
      <p:grpSpPr>
        <a:xfrm>
          <a:off x="0" y="0"/>
          <a:ext cx="0" cy="0"/>
          <a:chOff x="0" y="0"/>
          <a:chExt cx="0" cy="0"/>
        </a:xfrm>
      </p:grpSpPr>
      <p:grpSp>
        <p:nvGrpSpPr>
          <p:cNvPr id="319" name="Google Shape;319;p47"/>
          <p:cNvGrpSpPr/>
          <p:nvPr/>
        </p:nvGrpSpPr>
        <p:grpSpPr>
          <a:xfrm>
            <a:off x="364223" y="356774"/>
            <a:ext cx="8415902" cy="4429739"/>
            <a:chOff x="364223" y="356774"/>
            <a:chExt cx="8415902" cy="4429739"/>
          </a:xfrm>
        </p:grpSpPr>
        <p:sp>
          <p:nvSpPr>
            <p:cNvPr id="320" name="Google Shape;320;p4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4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26" name="Google Shape;326;p4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27" name="Google Shape;327;p4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4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9" name="Google Shape;329;p4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0" name="Shape 330"/>
        <p:cNvGrpSpPr/>
        <p:nvPr/>
      </p:nvGrpSpPr>
      <p:grpSpPr>
        <a:xfrm>
          <a:off x="0" y="0"/>
          <a:ext cx="0" cy="0"/>
          <a:chOff x="0" y="0"/>
          <a:chExt cx="0" cy="0"/>
        </a:xfrm>
      </p:grpSpPr>
      <p:sp>
        <p:nvSpPr>
          <p:cNvPr id="331" name="Google Shape;331;p4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3" name="Shape 333"/>
        <p:cNvGrpSpPr/>
        <p:nvPr/>
      </p:nvGrpSpPr>
      <p:grpSpPr>
        <a:xfrm>
          <a:off x="0" y="0"/>
          <a:ext cx="0" cy="0"/>
          <a:chOff x="0" y="0"/>
          <a:chExt cx="0" cy="0"/>
        </a:xfrm>
      </p:grpSpPr>
      <p:grpSp>
        <p:nvGrpSpPr>
          <p:cNvPr id="334" name="Google Shape;334;p49"/>
          <p:cNvGrpSpPr/>
          <p:nvPr/>
        </p:nvGrpSpPr>
        <p:grpSpPr>
          <a:xfrm>
            <a:off x="364223" y="356774"/>
            <a:ext cx="8415902" cy="4429926"/>
            <a:chOff x="364223" y="356774"/>
            <a:chExt cx="8415902" cy="4429926"/>
          </a:xfrm>
        </p:grpSpPr>
        <p:sp>
          <p:nvSpPr>
            <p:cNvPr id="335" name="Google Shape;335;p4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4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9" name="Google Shape;339;p4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0" name="Shape 340"/>
        <p:cNvGrpSpPr/>
        <p:nvPr/>
      </p:nvGrpSpPr>
      <p:grpSpPr>
        <a:xfrm>
          <a:off x="0" y="0"/>
          <a:ext cx="0" cy="0"/>
          <a:chOff x="0" y="0"/>
          <a:chExt cx="0" cy="0"/>
        </a:xfrm>
      </p:grpSpPr>
      <p:sp>
        <p:nvSpPr>
          <p:cNvPr id="341" name="Google Shape;341;p5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3" name="Shape 343"/>
        <p:cNvGrpSpPr/>
        <p:nvPr/>
      </p:nvGrpSpPr>
      <p:grpSpPr>
        <a:xfrm>
          <a:off x="0" y="0"/>
          <a:ext cx="0" cy="0"/>
          <a:chOff x="0" y="0"/>
          <a:chExt cx="0" cy="0"/>
        </a:xfrm>
      </p:grpSpPr>
      <p:grpSp>
        <p:nvGrpSpPr>
          <p:cNvPr id="344" name="Google Shape;344;p51"/>
          <p:cNvGrpSpPr/>
          <p:nvPr/>
        </p:nvGrpSpPr>
        <p:grpSpPr>
          <a:xfrm>
            <a:off x="364225" y="356823"/>
            <a:ext cx="8415600" cy="4430101"/>
            <a:chOff x="364225" y="356823"/>
            <a:chExt cx="8415600" cy="4430101"/>
          </a:xfrm>
        </p:grpSpPr>
        <p:sp>
          <p:nvSpPr>
            <p:cNvPr id="345" name="Google Shape;345;p5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5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0" name="Shape 350"/>
        <p:cNvGrpSpPr/>
        <p:nvPr/>
      </p:nvGrpSpPr>
      <p:grpSpPr>
        <a:xfrm>
          <a:off x="0" y="0"/>
          <a:ext cx="0" cy="0"/>
          <a:chOff x="0" y="0"/>
          <a:chExt cx="0" cy="0"/>
        </a:xfrm>
      </p:grpSpPr>
      <p:sp>
        <p:nvSpPr>
          <p:cNvPr id="351" name="Google Shape;351;p5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2" name="Shape 352"/>
        <p:cNvGrpSpPr/>
        <p:nvPr/>
      </p:nvGrpSpPr>
      <p:grpSpPr>
        <a:xfrm>
          <a:off x="0" y="0"/>
          <a:ext cx="0" cy="0"/>
          <a:chOff x="0" y="0"/>
          <a:chExt cx="0" cy="0"/>
        </a:xfrm>
      </p:grpSpPr>
      <p:grpSp>
        <p:nvGrpSpPr>
          <p:cNvPr id="353" name="Google Shape;353;p53"/>
          <p:cNvGrpSpPr/>
          <p:nvPr/>
        </p:nvGrpSpPr>
        <p:grpSpPr>
          <a:xfrm>
            <a:off x="364200" y="356775"/>
            <a:ext cx="8415700" cy="4430025"/>
            <a:chOff x="364200" y="356775"/>
            <a:chExt cx="8415700" cy="4430025"/>
          </a:xfrm>
        </p:grpSpPr>
        <p:sp>
          <p:nvSpPr>
            <p:cNvPr id="354" name="Google Shape;354;p5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5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59" name="Google Shape;359;p5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60" name="Shape 360"/>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61" name="Shape 361"/>
        <p:cNvGrpSpPr/>
        <p:nvPr/>
      </p:nvGrpSpPr>
      <p:grpSpPr>
        <a:xfrm>
          <a:off x="0" y="0"/>
          <a:ext cx="0" cy="0"/>
          <a:chOff x="0" y="0"/>
          <a:chExt cx="0" cy="0"/>
        </a:xfrm>
      </p:grpSpPr>
      <p:grpSp>
        <p:nvGrpSpPr>
          <p:cNvPr id="362" name="Google Shape;362;p55"/>
          <p:cNvGrpSpPr/>
          <p:nvPr/>
        </p:nvGrpSpPr>
        <p:grpSpPr>
          <a:xfrm flipH="1">
            <a:off x="364200" y="356749"/>
            <a:ext cx="8414700" cy="4429926"/>
            <a:chOff x="364200" y="356749"/>
            <a:chExt cx="8414700" cy="4429926"/>
          </a:xfrm>
        </p:grpSpPr>
        <p:sp>
          <p:nvSpPr>
            <p:cNvPr id="363" name="Google Shape;363;p5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68" name="Google Shape;368;p5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69" name="Google Shape;369;p5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370" name="Shape 370"/>
        <p:cNvGrpSpPr/>
        <p:nvPr/>
      </p:nvGrpSpPr>
      <p:grpSpPr>
        <a:xfrm>
          <a:off x="0" y="0"/>
          <a:ext cx="0" cy="0"/>
          <a:chOff x="0" y="0"/>
          <a:chExt cx="0" cy="0"/>
        </a:xfrm>
      </p:grpSpPr>
      <p:grpSp>
        <p:nvGrpSpPr>
          <p:cNvPr id="371" name="Google Shape;371;p56"/>
          <p:cNvGrpSpPr/>
          <p:nvPr/>
        </p:nvGrpSpPr>
        <p:grpSpPr>
          <a:xfrm>
            <a:off x="364200" y="356749"/>
            <a:ext cx="8414700" cy="3295501"/>
            <a:chOff x="364200" y="356749"/>
            <a:chExt cx="8414700" cy="3295501"/>
          </a:xfrm>
        </p:grpSpPr>
        <p:sp>
          <p:nvSpPr>
            <p:cNvPr id="372" name="Google Shape;372;p5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5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8" name="Google Shape;378;p5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79" name="Google Shape;379;p5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380" name="Shape 380"/>
        <p:cNvGrpSpPr/>
        <p:nvPr/>
      </p:nvGrpSpPr>
      <p:grpSpPr>
        <a:xfrm>
          <a:off x="0" y="0"/>
          <a:ext cx="0" cy="0"/>
          <a:chOff x="0" y="0"/>
          <a:chExt cx="0" cy="0"/>
        </a:xfrm>
      </p:grpSpPr>
      <p:grpSp>
        <p:nvGrpSpPr>
          <p:cNvPr id="381" name="Google Shape;381;p57"/>
          <p:cNvGrpSpPr/>
          <p:nvPr/>
        </p:nvGrpSpPr>
        <p:grpSpPr>
          <a:xfrm>
            <a:off x="364200" y="356749"/>
            <a:ext cx="8415700" cy="4430153"/>
            <a:chOff x="364200" y="356749"/>
            <a:chExt cx="8415700" cy="4430153"/>
          </a:xfrm>
        </p:grpSpPr>
        <p:sp>
          <p:nvSpPr>
            <p:cNvPr id="382" name="Google Shape;382;p5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5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88" name="Google Shape;388;p5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9" name="Google Shape;389;p5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390" name="Shape 390"/>
        <p:cNvGrpSpPr/>
        <p:nvPr/>
      </p:nvGrpSpPr>
      <p:grpSpPr>
        <a:xfrm>
          <a:off x="0" y="0"/>
          <a:ext cx="0" cy="0"/>
          <a:chOff x="0" y="0"/>
          <a:chExt cx="0" cy="0"/>
        </a:xfrm>
      </p:grpSpPr>
      <p:grpSp>
        <p:nvGrpSpPr>
          <p:cNvPr id="391" name="Google Shape;391;p58"/>
          <p:cNvGrpSpPr/>
          <p:nvPr/>
        </p:nvGrpSpPr>
        <p:grpSpPr>
          <a:xfrm flipH="1">
            <a:off x="364200" y="1491174"/>
            <a:ext cx="8414700" cy="3295501"/>
            <a:chOff x="364200" y="356749"/>
            <a:chExt cx="8414700" cy="3295501"/>
          </a:xfrm>
        </p:grpSpPr>
        <p:sp>
          <p:nvSpPr>
            <p:cNvPr id="392" name="Google Shape;392;p5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5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95" name="Google Shape;395;p5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96" name="Google Shape;396;p5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7" name="Google Shape;397;p5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00" name="Shape 400"/>
        <p:cNvGrpSpPr/>
        <p:nvPr/>
      </p:nvGrpSpPr>
      <p:grpSpPr>
        <a:xfrm>
          <a:off x="0" y="0"/>
          <a:ext cx="0" cy="0"/>
          <a:chOff x="0" y="0"/>
          <a:chExt cx="0" cy="0"/>
        </a:xfrm>
      </p:grpSpPr>
      <p:sp>
        <p:nvSpPr>
          <p:cNvPr id="401" name="Google Shape;401;p5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7" name="Google Shape;407;p5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08" name="Google Shape;408;p5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9" name="Shape 409"/>
        <p:cNvGrpSpPr/>
        <p:nvPr/>
      </p:nvGrpSpPr>
      <p:grpSpPr>
        <a:xfrm>
          <a:off x="0" y="0"/>
          <a:ext cx="0" cy="0"/>
          <a:chOff x="0" y="0"/>
          <a:chExt cx="0" cy="0"/>
        </a:xfrm>
      </p:grpSpPr>
      <p:sp>
        <p:nvSpPr>
          <p:cNvPr id="410" name="Google Shape;410;p6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7" name="Google Shape;417;p6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8" name="Google Shape;418;p6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19" name="Google Shape;419;p6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0" name="Google Shape;420;p6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1" name="Google Shape;421;p6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22" name="Google Shape;422;p6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3" name="Google Shape;423;p6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4" name="Google Shape;424;p6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25" name="Google Shape;425;p6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6" name="Google Shape;426;p6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7" name="Google Shape;427;p6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28" name="Google Shape;428;p6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9" name="Google Shape;429;p6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0" name="Google Shape;430;p6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31" name="Google Shape;431;p6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2" name="Google Shape;432;p6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6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34" name="Shape 434"/>
        <p:cNvGrpSpPr/>
        <p:nvPr/>
      </p:nvGrpSpPr>
      <p:grpSpPr>
        <a:xfrm>
          <a:off x="0" y="0"/>
          <a:ext cx="0" cy="0"/>
          <a:chOff x="0" y="0"/>
          <a:chExt cx="0" cy="0"/>
        </a:xfrm>
      </p:grpSpPr>
      <p:grpSp>
        <p:nvGrpSpPr>
          <p:cNvPr id="435" name="Google Shape;435;p61"/>
          <p:cNvGrpSpPr/>
          <p:nvPr/>
        </p:nvGrpSpPr>
        <p:grpSpPr>
          <a:xfrm>
            <a:off x="364175" y="356775"/>
            <a:ext cx="8415025" cy="4430025"/>
            <a:chOff x="364175" y="356775"/>
            <a:chExt cx="8415025" cy="4430025"/>
          </a:xfrm>
        </p:grpSpPr>
        <p:sp>
          <p:nvSpPr>
            <p:cNvPr id="436" name="Google Shape;436;p6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6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9" name="Google Shape;439;p6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40" name="Shape 440"/>
        <p:cNvGrpSpPr/>
        <p:nvPr/>
      </p:nvGrpSpPr>
      <p:grpSpPr>
        <a:xfrm>
          <a:off x="0" y="0"/>
          <a:ext cx="0" cy="0"/>
          <a:chOff x="0" y="0"/>
          <a:chExt cx="0" cy="0"/>
        </a:xfrm>
      </p:grpSpPr>
      <p:sp>
        <p:nvSpPr>
          <p:cNvPr id="441" name="Google Shape;441;p62"/>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2"/>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2"/>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5" name="Google Shape;445;p62"/>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6" name="Google Shape;446;p62"/>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7" name="Google Shape;447;p62"/>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8" name="Google Shape;448;p62"/>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49" name="Shape 449"/>
        <p:cNvGrpSpPr/>
        <p:nvPr/>
      </p:nvGrpSpPr>
      <p:grpSpPr>
        <a:xfrm>
          <a:off x="0" y="0"/>
          <a:ext cx="0" cy="0"/>
          <a:chOff x="0" y="0"/>
          <a:chExt cx="0" cy="0"/>
        </a:xfrm>
      </p:grpSpPr>
      <p:sp>
        <p:nvSpPr>
          <p:cNvPr id="450" name="Google Shape;450;p63"/>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3"/>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3"/>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4" name="Google Shape;454;p63"/>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 name="Google Shape;455;p63"/>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6" name="Google Shape;456;p63"/>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7" name="Google Shape;457;p6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458" name="Shape 458"/>
        <p:cNvGrpSpPr/>
        <p:nvPr/>
      </p:nvGrpSpPr>
      <p:grpSpPr>
        <a:xfrm>
          <a:off x="0" y="0"/>
          <a:ext cx="0" cy="0"/>
          <a:chOff x="0" y="0"/>
          <a:chExt cx="0" cy="0"/>
        </a:xfrm>
      </p:grpSpPr>
      <p:grpSp>
        <p:nvGrpSpPr>
          <p:cNvPr id="459" name="Google Shape;459;p64"/>
          <p:cNvGrpSpPr/>
          <p:nvPr/>
        </p:nvGrpSpPr>
        <p:grpSpPr>
          <a:xfrm>
            <a:off x="364200" y="356774"/>
            <a:ext cx="8415923" cy="4429926"/>
            <a:chOff x="364200" y="356774"/>
            <a:chExt cx="8415923" cy="4429926"/>
          </a:xfrm>
        </p:grpSpPr>
        <p:sp>
          <p:nvSpPr>
            <p:cNvPr id="460" name="Google Shape;460;p6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4"/>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4"/>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4"/>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64"/>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5" name="Google Shape;465;p64"/>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6" name="Google Shape;466;p64"/>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64"/>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8" name="Google Shape;468;p64"/>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9" name="Google Shape;469;p64"/>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0" name="Google Shape;470;p64"/>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71" name="Shape 471"/>
        <p:cNvGrpSpPr/>
        <p:nvPr/>
      </p:nvGrpSpPr>
      <p:grpSpPr>
        <a:xfrm>
          <a:off x="0" y="0"/>
          <a:ext cx="0" cy="0"/>
          <a:chOff x="0" y="0"/>
          <a:chExt cx="0" cy="0"/>
        </a:xfrm>
      </p:grpSpPr>
      <p:grpSp>
        <p:nvGrpSpPr>
          <p:cNvPr id="472" name="Google Shape;472;p65"/>
          <p:cNvGrpSpPr/>
          <p:nvPr/>
        </p:nvGrpSpPr>
        <p:grpSpPr>
          <a:xfrm>
            <a:off x="364223" y="356774"/>
            <a:ext cx="8415900" cy="4429801"/>
            <a:chOff x="364223" y="356774"/>
            <a:chExt cx="8415900" cy="4429801"/>
          </a:xfrm>
        </p:grpSpPr>
        <p:sp>
          <p:nvSpPr>
            <p:cNvPr id="473" name="Google Shape;473;p65"/>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5"/>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5"/>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5"/>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9" name="Google Shape;479;p65"/>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0" name="Google Shape;480;p65"/>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1" name="Google Shape;481;p65"/>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65"/>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3" name="Google Shape;483;p65"/>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4" name="Google Shape;484;p65"/>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5" name="Google Shape;485;p65"/>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65"/>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87" name="Shape 487"/>
        <p:cNvGrpSpPr/>
        <p:nvPr/>
      </p:nvGrpSpPr>
      <p:grpSpPr>
        <a:xfrm>
          <a:off x="0" y="0"/>
          <a:ext cx="0" cy="0"/>
          <a:chOff x="0" y="0"/>
          <a:chExt cx="0" cy="0"/>
        </a:xfrm>
      </p:grpSpPr>
      <p:grpSp>
        <p:nvGrpSpPr>
          <p:cNvPr id="488" name="Google Shape;488;p66"/>
          <p:cNvGrpSpPr/>
          <p:nvPr/>
        </p:nvGrpSpPr>
        <p:grpSpPr>
          <a:xfrm>
            <a:off x="364200" y="356774"/>
            <a:ext cx="8415923" cy="4429931"/>
            <a:chOff x="364200" y="356774"/>
            <a:chExt cx="8415923" cy="4429931"/>
          </a:xfrm>
        </p:grpSpPr>
        <p:sp>
          <p:nvSpPr>
            <p:cNvPr id="489" name="Google Shape;489;p66"/>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6"/>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6"/>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6"/>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6"/>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6"/>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66"/>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7" name="Google Shape;497;p66"/>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8" name="Google Shape;498;p66"/>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9" name="Google Shape;499;p66"/>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0" name="Google Shape;500;p66"/>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1" name="Google Shape;501;p66"/>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2" name="Google Shape;502;p66"/>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3" name="Google Shape;503;p66"/>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4" name="Google Shape;504;p66"/>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5" name="Google Shape;505;p66"/>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6" name="Google Shape;506;p66"/>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7" name="Google Shape;507;p66"/>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66"/>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09" name="Shape 509"/>
        <p:cNvGrpSpPr/>
        <p:nvPr/>
      </p:nvGrpSpPr>
      <p:grpSpPr>
        <a:xfrm>
          <a:off x="0" y="0"/>
          <a:ext cx="0" cy="0"/>
          <a:chOff x="0" y="0"/>
          <a:chExt cx="0" cy="0"/>
        </a:xfrm>
      </p:grpSpPr>
      <p:grpSp>
        <p:nvGrpSpPr>
          <p:cNvPr id="510" name="Google Shape;510;p67"/>
          <p:cNvGrpSpPr/>
          <p:nvPr/>
        </p:nvGrpSpPr>
        <p:grpSpPr>
          <a:xfrm>
            <a:off x="364225" y="356823"/>
            <a:ext cx="8415600" cy="4429951"/>
            <a:chOff x="364225" y="1164375"/>
            <a:chExt cx="8415600" cy="3622200"/>
          </a:xfrm>
        </p:grpSpPr>
        <p:sp>
          <p:nvSpPr>
            <p:cNvPr id="511" name="Google Shape;511;p67"/>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7"/>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67"/>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4" name="Google Shape;514;p67"/>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67"/>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6" name="Google Shape;516;p67"/>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17" name="Shape 517"/>
        <p:cNvGrpSpPr/>
        <p:nvPr/>
      </p:nvGrpSpPr>
      <p:grpSpPr>
        <a:xfrm>
          <a:off x="0" y="0"/>
          <a:ext cx="0" cy="0"/>
          <a:chOff x="0" y="0"/>
          <a:chExt cx="0" cy="0"/>
        </a:xfrm>
      </p:grpSpPr>
      <p:grpSp>
        <p:nvGrpSpPr>
          <p:cNvPr id="518" name="Google Shape;518;p68"/>
          <p:cNvGrpSpPr/>
          <p:nvPr/>
        </p:nvGrpSpPr>
        <p:grpSpPr>
          <a:xfrm>
            <a:off x="364175" y="356775"/>
            <a:ext cx="8415025" cy="4430025"/>
            <a:chOff x="364175" y="356775"/>
            <a:chExt cx="8415025" cy="4430025"/>
          </a:xfrm>
        </p:grpSpPr>
        <p:sp>
          <p:nvSpPr>
            <p:cNvPr id="519" name="Google Shape;519;p6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68"/>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2" name="Google Shape;522;p68"/>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3" name="Google Shape;523;p68"/>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24" name="Google Shape;524;p68"/>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25" name="Shape 525"/>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26" name="Shape 526"/>
        <p:cNvGrpSpPr/>
        <p:nvPr/>
      </p:nvGrpSpPr>
      <p:grpSpPr>
        <a:xfrm>
          <a:off x="0" y="0"/>
          <a:ext cx="0" cy="0"/>
          <a:chOff x="0" y="0"/>
          <a:chExt cx="0" cy="0"/>
        </a:xfrm>
      </p:grpSpPr>
      <p:sp>
        <p:nvSpPr>
          <p:cNvPr id="527" name="Google Shape;527;p7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28" name="Shape 528"/>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29" name="Shape 5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3" name="Shape 533"/>
        <p:cNvGrpSpPr/>
        <p:nvPr/>
      </p:nvGrpSpPr>
      <p:grpSpPr>
        <a:xfrm>
          <a:off x="0" y="0"/>
          <a:ext cx="0" cy="0"/>
          <a:chOff x="0" y="0"/>
          <a:chExt cx="0" cy="0"/>
        </a:xfrm>
      </p:grpSpPr>
      <p:grpSp>
        <p:nvGrpSpPr>
          <p:cNvPr id="534" name="Google Shape;534;p74"/>
          <p:cNvGrpSpPr/>
          <p:nvPr/>
        </p:nvGrpSpPr>
        <p:grpSpPr>
          <a:xfrm>
            <a:off x="364175" y="364200"/>
            <a:ext cx="8415725" cy="4422702"/>
            <a:chOff x="364175" y="364200"/>
            <a:chExt cx="8415725" cy="4422702"/>
          </a:xfrm>
        </p:grpSpPr>
        <p:sp>
          <p:nvSpPr>
            <p:cNvPr id="535" name="Google Shape;535;p7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7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40" name="Google Shape;540;p7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1" name="Google Shape;541;p7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2" name="Shape 542"/>
        <p:cNvGrpSpPr/>
        <p:nvPr/>
      </p:nvGrpSpPr>
      <p:grpSpPr>
        <a:xfrm>
          <a:off x="0" y="0"/>
          <a:ext cx="0" cy="0"/>
          <a:chOff x="0" y="0"/>
          <a:chExt cx="0" cy="0"/>
        </a:xfrm>
      </p:grpSpPr>
      <p:grpSp>
        <p:nvGrpSpPr>
          <p:cNvPr id="543" name="Google Shape;543;p75"/>
          <p:cNvGrpSpPr/>
          <p:nvPr/>
        </p:nvGrpSpPr>
        <p:grpSpPr>
          <a:xfrm>
            <a:off x="364200" y="356749"/>
            <a:ext cx="8414700" cy="4429926"/>
            <a:chOff x="364200" y="356749"/>
            <a:chExt cx="8414700" cy="4429926"/>
          </a:xfrm>
        </p:grpSpPr>
        <p:sp>
          <p:nvSpPr>
            <p:cNvPr id="544" name="Google Shape;544;p7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7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549" name="Google Shape;549;p7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550" name="Google Shape;550;p7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1" name="Shape 551"/>
        <p:cNvGrpSpPr/>
        <p:nvPr/>
      </p:nvGrpSpPr>
      <p:grpSpPr>
        <a:xfrm>
          <a:off x="0" y="0"/>
          <a:ext cx="0" cy="0"/>
          <a:chOff x="0" y="0"/>
          <a:chExt cx="0" cy="0"/>
        </a:xfrm>
      </p:grpSpPr>
      <p:sp>
        <p:nvSpPr>
          <p:cNvPr id="552" name="Google Shape;552;p7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5" name="Google Shape;555;p7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6" name="Shape 556"/>
        <p:cNvGrpSpPr/>
        <p:nvPr/>
      </p:nvGrpSpPr>
      <p:grpSpPr>
        <a:xfrm>
          <a:off x="0" y="0"/>
          <a:ext cx="0" cy="0"/>
          <a:chOff x="0" y="0"/>
          <a:chExt cx="0" cy="0"/>
        </a:xfrm>
      </p:grpSpPr>
      <p:grpSp>
        <p:nvGrpSpPr>
          <p:cNvPr id="557" name="Google Shape;557;p77"/>
          <p:cNvGrpSpPr/>
          <p:nvPr/>
        </p:nvGrpSpPr>
        <p:grpSpPr>
          <a:xfrm>
            <a:off x="364223" y="356774"/>
            <a:ext cx="8415902" cy="4429739"/>
            <a:chOff x="364223" y="356774"/>
            <a:chExt cx="8415902" cy="4429739"/>
          </a:xfrm>
        </p:grpSpPr>
        <p:sp>
          <p:nvSpPr>
            <p:cNvPr id="558" name="Google Shape;558;p7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7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564" name="Google Shape;564;p7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565" name="Google Shape;565;p7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6" name="Google Shape;566;p7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7" name="Google Shape;567;p7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8" name="Shape 568"/>
        <p:cNvGrpSpPr/>
        <p:nvPr/>
      </p:nvGrpSpPr>
      <p:grpSpPr>
        <a:xfrm>
          <a:off x="0" y="0"/>
          <a:ext cx="0" cy="0"/>
          <a:chOff x="0" y="0"/>
          <a:chExt cx="0" cy="0"/>
        </a:xfrm>
      </p:grpSpPr>
      <p:grpSp>
        <p:nvGrpSpPr>
          <p:cNvPr id="569" name="Google Shape;569;p78"/>
          <p:cNvGrpSpPr/>
          <p:nvPr/>
        </p:nvGrpSpPr>
        <p:grpSpPr>
          <a:xfrm>
            <a:off x="364223" y="356774"/>
            <a:ext cx="8415902" cy="4429926"/>
            <a:chOff x="364223" y="356774"/>
            <a:chExt cx="8415902" cy="4429926"/>
          </a:xfrm>
        </p:grpSpPr>
        <p:sp>
          <p:nvSpPr>
            <p:cNvPr id="570" name="Google Shape;570;p7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7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573" name="Shape 573"/>
        <p:cNvGrpSpPr/>
        <p:nvPr/>
      </p:nvGrpSpPr>
      <p:grpSpPr>
        <a:xfrm>
          <a:off x="0" y="0"/>
          <a:ext cx="0" cy="0"/>
          <a:chOff x="0" y="0"/>
          <a:chExt cx="0" cy="0"/>
        </a:xfrm>
      </p:grpSpPr>
      <p:grpSp>
        <p:nvGrpSpPr>
          <p:cNvPr id="574" name="Google Shape;574;p79"/>
          <p:cNvGrpSpPr/>
          <p:nvPr/>
        </p:nvGrpSpPr>
        <p:grpSpPr>
          <a:xfrm>
            <a:off x="364242" y="356775"/>
            <a:ext cx="4846801" cy="4429926"/>
            <a:chOff x="364242" y="356775"/>
            <a:chExt cx="4846801" cy="4429926"/>
          </a:xfrm>
        </p:grpSpPr>
        <p:sp>
          <p:nvSpPr>
            <p:cNvPr id="575" name="Google Shape;575;p7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7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8" name="Shape 578"/>
        <p:cNvGrpSpPr/>
        <p:nvPr/>
      </p:nvGrpSpPr>
      <p:grpSpPr>
        <a:xfrm>
          <a:off x="0" y="0"/>
          <a:ext cx="0" cy="0"/>
          <a:chOff x="0" y="0"/>
          <a:chExt cx="0" cy="0"/>
        </a:xfrm>
      </p:grpSpPr>
      <p:grpSp>
        <p:nvGrpSpPr>
          <p:cNvPr id="579" name="Google Shape;579;p80"/>
          <p:cNvGrpSpPr/>
          <p:nvPr/>
        </p:nvGrpSpPr>
        <p:grpSpPr>
          <a:xfrm>
            <a:off x="364223" y="356774"/>
            <a:ext cx="8415902" cy="4429926"/>
            <a:chOff x="364223" y="356774"/>
            <a:chExt cx="8415902" cy="4429926"/>
          </a:xfrm>
        </p:grpSpPr>
        <p:sp>
          <p:nvSpPr>
            <p:cNvPr id="580" name="Google Shape;580;p8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80"/>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3" name="Google Shape;583;p8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4" name="Google Shape;584;p80"/>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5" name="Shape 585"/>
        <p:cNvGrpSpPr/>
        <p:nvPr/>
      </p:nvGrpSpPr>
      <p:grpSpPr>
        <a:xfrm>
          <a:off x="0" y="0"/>
          <a:ext cx="0" cy="0"/>
          <a:chOff x="0" y="0"/>
          <a:chExt cx="0" cy="0"/>
        </a:xfrm>
      </p:grpSpPr>
      <p:sp>
        <p:nvSpPr>
          <p:cNvPr id="586" name="Google Shape;586;p8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1"/>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grpSp>
        <p:nvGrpSpPr>
          <p:cNvPr id="589" name="Google Shape;589;p82"/>
          <p:cNvGrpSpPr/>
          <p:nvPr/>
        </p:nvGrpSpPr>
        <p:grpSpPr>
          <a:xfrm>
            <a:off x="364225" y="356823"/>
            <a:ext cx="8415600" cy="4430101"/>
            <a:chOff x="364225" y="356823"/>
            <a:chExt cx="8415600" cy="4430101"/>
          </a:xfrm>
        </p:grpSpPr>
        <p:sp>
          <p:nvSpPr>
            <p:cNvPr id="590" name="Google Shape;590;p82"/>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2"/>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2"/>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82"/>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4" name="Google Shape;594;p82"/>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5" name="Shape 595"/>
        <p:cNvGrpSpPr/>
        <p:nvPr/>
      </p:nvGrpSpPr>
      <p:grpSpPr>
        <a:xfrm>
          <a:off x="0" y="0"/>
          <a:ext cx="0" cy="0"/>
          <a:chOff x="0" y="0"/>
          <a:chExt cx="0" cy="0"/>
        </a:xfrm>
      </p:grpSpPr>
      <p:sp>
        <p:nvSpPr>
          <p:cNvPr id="596" name="Google Shape;596;p83"/>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7" name="Shape 597"/>
        <p:cNvGrpSpPr/>
        <p:nvPr/>
      </p:nvGrpSpPr>
      <p:grpSpPr>
        <a:xfrm>
          <a:off x="0" y="0"/>
          <a:ext cx="0" cy="0"/>
          <a:chOff x="0" y="0"/>
          <a:chExt cx="0" cy="0"/>
        </a:xfrm>
      </p:grpSpPr>
      <p:grpSp>
        <p:nvGrpSpPr>
          <p:cNvPr id="598" name="Google Shape;598;p84"/>
          <p:cNvGrpSpPr/>
          <p:nvPr/>
        </p:nvGrpSpPr>
        <p:grpSpPr>
          <a:xfrm>
            <a:off x="364200" y="356775"/>
            <a:ext cx="8415700" cy="4430025"/>
            <a:chOff x="364200" y="356775"/>
            <a:chExt cx="8415700" cy="4430025"/>
          </a:xfrm>
        </p:grpSpPr>
        <p:sp>
          <p:nvSpPr>
            <p:cNvPr id="599" name="Google Shape;599;p8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4"/>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4"/>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84"/>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04" name="Google Shape;604;p84"/>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605" name="Shape 605"/>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606" name="Shape 606"/>
        <p:cNvGrpSpPr/>
        <p:nvPr/>
      </p:nvGrpSpPr>
      <p:grpSpPr>
        <a:xfrm>
          <a:off x="0" y="0"/>
          <a:ext cx="0" cy="0"/>
          <a:chOff x="0" y="0"/>
          <a:chExt cx="0" cy="0"/>
        </a:xfrm>
      </p:grpSpPr>
      <p:grpSp>
        <p:nvGrpSpPr>
          <p:cNvPr id="607" name="Google Shape;607;p86"/>
          <p:cNvGrpSpPr/>
          <p:nvPr/>
        </p:nvGrpSpPr>
        <p:grpSpPr>
          <a:xfrm flipH="1">
            <a:off x="364200" y="356749"/>
            <a:ext cx="8414700" cy="4429926"/>
            <a:chOff x="364200" y="356749"/>
            <a:chExt cx="8414700" cy="4429926"/>
          </a:xfrm>
        </p:grpSpPr>
        <p:sp>
          <p:nvSpPr>
            <p:cNvPr id="608" name="Google Shape;608;p8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86"/>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13" name="Google Shape;613;p86"/>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14" name="Google Shape;614;p86"/>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615" name="Shape 615"/>
        <p:cNvGrpSpPr/>
        <p:nvPr/>
      </p:nvGrpSpPr>
      <p:grpSpPr>
        <a:xfrm>
          <a:off x="0" y="0"/>
          <a:ext cx="0" cy="0"/>
          <a:chOff x="0" y="0"/>
          <a:chExt cx="0" cy="0"/>
        </a:xfrm>
      </p:grpSpPr>
      <p:grpSp>
        <p:nvGrpSpPr>
          <p:cNvPr id="616" name="Google Shape;616;p87"/>
          <p:cNvGrpSpPr/>
          <p:nvPr/>
        </p:nvGrpSpPr>
        <p:grpSpPr>
          <a:xfrm>
            <a:off x="364200" y="356749"/>
            <a:ext cx="8414700" cy="3295501"/>
            <a:chOff x="364200" y="356749"/>
            <a:chExt cx="8414700" cy="3295501"/>
          </a:xfrm>
        </p:grpSpPr>
        <p:sp>
          <p:nvSpPr>
            <p:cNvPr id="617" name="Google Shape;617;p8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8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3" name="Google Shape;623;p87"/>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24" name="Google Shape;624;p87"/>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625" name="Shape 625"/>
        <p:cNvGrpSpPr/>
        <p:nvPr/>
      </p:nvGrpSpPr>
      <p:grpSpPr>
        <a:xfrm>
          <a:off x="0" y="0"/>
          <a:ext cx="0" cy="0"/>
          <a:chOff x="0" y="0"/>
          <a:chExt cx="0" cy="0"/>
        </a:xfrm>
      </p:grpSpPr>
      <p:grpSp>
        <p:nvGrpSpPr>
          <p:cNvPr id="626" name="Google Shape;626;p88"/>
          <p:cNvGrpSpPr/>
          <p:nvPr/>
        </p:nvGrpSpPr>
        <p:grpSpPr>
          <a:xfrm>
            <a:off x="364200" y="356749"/>
            <a:ext cx="8415700" cy="4430153"/>
            <a:chOff x="364200" y="356749"/>
            <a:chExt cx="8415700" cy="4430153"/>
          </a:xfrm>
        </p:grpSpPr>
        <p:sp>
          <p:nvSpPr>
            <p:cNvPr id="627" name="Google Shape;627;p88"/>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8"/>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88"/>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33" name="Google Shape;633;p88"/>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4" name="Google Shape;634;p8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635" name="Shape 635"/>
        <p:cNvGrpSpPr/>
        <p:nvPr/>
      </p:nvGrpSpPr>
      <p:grpSpPr>
        <a:xfrm>
          <a:off x="0" y="0"/>
          <a:ext cx="0" cy="0"/>
          <a:chOff x="0" y="0"/>
          <a:chExt cx="0" cy="0"/>
        </a:xfrm>
      </p:grpSpPr>
      <p:grpSp>
        <p:nvGrpSpPr>
          <p:cNvPr id="636" name="Google Shape;636;p89"/>
          <p:cNvGrpSpPr/>
          <p:nvPr/>
        </p:nvGrpSpPr>
        <p:grpSpPr>
          <a:xfrm flipH="1">
            <a:off x="364200" y="1491174"/>
            <a:ext cx="8414700" cy="3295501"/>
            <a:chOff x="364200" y="356749"/>
            <a:chExt cx="8414700" cy="3295501"/>
          </a:xfrm>
        </p:grpSpPr>
        <p:sp>
          <p:nvSpPr>
            <p:cNvPr id="637" name="Google Shape;637;p8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89"/>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40" name="Google Shape;640;p89"/>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41" name="Google Shape;641;p89"/>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2" name="Google Shape;642;p8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645" name="Shape 645"/>
        <p:cNvGrpSpPr/>
        <p:nvPr/>
      </p:nvGrpSpPr>
      <p:grpSpPr>
        <a:xfrm>
          <a:off x="0" y="0"/>
          <a:ext cx="0" cy="0"/>
          <a:chOff x="0" y="0"/>
          <a:chExt cx="0" cy="0"/>
        </a:xfrm>
      </p:grpSpPr>
      <p:sp>
        <p:nvSpPr>
          <p:cNvPr id="646" name="Google Shape;646;p90"/>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0"/>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0"/>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52" name="Google Shape;652;p90"/>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53" name="Google Shape;653;p90"/>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54" name="Shape 654"/>
        <p:cNvGrpSpPr/>
        <p:nvPr/>
      </p:nvGrpSpPr>
      <p:grpSpPr>
        <a:xfrm>
          <a:off x="0" y="0"/>
          <a:ext cx="0" cy="0"/>
          <a:chOff x="0" y="0"/>
          <a:chExt cx="0" cy="0"/>
        </a:xfrm>
      </p:grpSpPr>
      <p:sp>
        <p:nvSpPr>
          <p:cNvPr id="655" name="Google Shape;655;p91"/>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1"/>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1"/>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1"/>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1"/>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1"/>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1"/>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2" name="Google Shape;662;p91"/>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3" name="Google Shape;663;p91"/>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64" name="Google Shape;664;p91"/>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5" name="Google Shape;665;p91"/>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6" name="Google Shape;666;p91"/>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67" name="Google Shape;667;p91"/>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8" name="Google Shape;668;p91"/>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9" name="Google Shape;669;p91"/>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0" name="Google Shape;670;p91"/>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1" name="Google Shape;671;p91"/>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2" name="Google Shape;672;p91"/>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3" name="Google Shape;673;p91"/>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4" name="Google Shape;674;p91"/>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5" name="Google Shape;675;p91"/>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6" name="Google Shape;676;p91"/>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7" name="Google Shape;677;p91"/>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91"/>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9" name="Shape 679"/>
        <p:cNvGrpSpPr/>
        <p:nvPr/>
      </p:nvGrpSpPr>
      <p:grpSpPr>
        <a:xfrm>
          <a:off x="0" y="0"/>
          <a:ext cx="0" cy="0"/>
          <a:chOff x="0" y="0"/>
          <a:chExt cx="0" cy="0"/>
        </a:xfrm>
      </p:grpSpPr>
      <p:grpSp>
        <p:nvGrpSpPr>
          <p:cNvPr id="680" name="Google Shape;680;p92"/>
          <p:cNvGrpSpPr/>
          <p:nvPr/>
        </p:nvGrpSpPr>
        <p:grpSpPr>
          <a:xfrm>
            <a:off x="364175" y="356775"/>
            <a:ext cx="8415025" cy="4430025"/>
            <a:chOff x="364175" y="356775"/>
            <a:chExt cx="8415025" cy="4430025"/>
          </a:xfrm>
        </p:grpSpPr>
        <p:sp>
          <p:nvSpPr>
            <p:cNvPr id="681" name="Google Shape;681;p9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9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4" name="Google Shape;684;p92"/>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685" name="Shape 685"/>
        <p:cNvGrpSpPr/>
        <p:nvPr/>
      </p:nvGrpSpPr>
      <p:grpSpPr>
        <a:xfrm>
          <a:off x="0" y="0"/>
          <a:ext cx="0" cy="0"/>
          <a:chOff x="0" y="0"/>
          <a:chExt cx="0" cy="0"/>
        </a:xfrm>
      </p:grpSpPr>
      <p:sp>
        <p:nvSpPr>
          <p:cNvPr id="686" name="Google Shape;686;p93"/>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3"/>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3"/>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9" name="Google Shape;689;p93"/>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690" name="Shape 690"/>
        <p:cNvGrpSpPr/>
        <p:nvPr/>
      </p:nvGrpSpPr>
      <p:grpSpPr>
        <a:xfrm>
          <a:off x="0" y="0"/>
          <a:ext cx="0" cy="0"/>
          <a:chOff x="0" y="0"/>
          <a:chExt cx="0" cy="0"/>
        </a:xfrm>
      </p:grpSpPr>
      <p:sp>
        <p:nvSpPr>
          <p:cNvPr id="691" name="Google Shape;691;p94"/>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4"/>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4"/>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5" name="Google Shape;695;p94"/>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6" name="Google Shape;696;p94"/>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97" name="Google Shape;697;p94"/>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98" name="Google Shape;698;p9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9" name="Google Shape;699;p94"/>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4"/>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701" name="Shape 701"/>
        <p:cNvGrpSpPr/>
        <p:nvPr/>
      </p:nvGrpSpPr>
      <p:grpSpPr>
        <a:xfrm>
          <a:off x="0" y="0"/>
          <a:ext cx="0" cy="0"/>
          <a:chOff x="0" y="0"/>
          <a:chExt cx="0" cy="0"/>
        </a:xfrm>
      </p:grpSpPr>
      <p:sp>
        <p:nvSpPr>
          <p:cNvPr id="702" name="Google Shape;702;p95"/>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5"/>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5"/>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6" name="Google Shape;706;p9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7" name="Google Shape;707;p95"/>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8" name="Google Shape;708;p9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9" name="Google Shape;709;p9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710" name="Shape 710"/>
        <p:cNvGrpSpPr/>
        <p:nvPr/>
      </p:nvGrpSpPr>
      <p:grpSpPr>
        <a:xfrm>
          <a:off x="0" y="0"/>
          <a:ext cx="0" cy="0"/>
          <a:chOff x="0" y="0"/>
          <a:chExt cx="0" cy="0"/>
        </a:xfrm>
      </p:grpSpPr>
      <p:grpSp>
        <p:nvGrpSpPr>
          <p:cNvPr id="711" name="Google Shape;711;p96"/>
          <p:cNvGrpSpPr/>
          <p:nvPr/>
        </p:nvGrpSpPr>
        <p:grpSpPr>
          <a:xfrm>
            <a:off x="364200" y="356774"/>
            <a:ext cx="8415923" cy="4429926"/>
            <a:chOff x="364200" y="356774"/>
            <a:chExt cx="8415923" cy="4429926"/>
          </a:xfrm>
        </p:grpSpPr>
        <p:sp>
          <p:nvSpPr>
            <p:cNvPr id="712" name="Google Shape;712;p9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6"/>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6"/>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6"/>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96"/>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7" name="Google Shape;717;p96"/>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8" name="Google Shape;718;p96"/>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9" name="Google Shape;719;p96"/>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20" name="Google Shape;720;p96"/>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1" name="Google Shape;721;p96"/>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22" name="Google Shape;722;p96"/>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23" name="Shape 723"/>
        <p:cNvGrpSpPr/>
        <p:nvPr/>
      </p:nvGrpSpPr>
      <p:grpSpPr>
        <a:xfrm>
          <a:off x="0" y="0"/>
          <a:ext cx="0" cy="0"/>
          <a:chOff x="0" y="0"/>
          <a:chExt cx="0" cy="0"/>
        </a:xfrm>
      </p:grpSpPr>
      <p:grpSp>
        <p:nvGrpSpPr>
          <p:cNvPr id="724" name="Google Shape;724;p97"/>
          <p:cNvGrpSpPr/>
          <p:nvPr/>
        </p:nvGrpSpPr>
        <p:grpSpPr>
          <a:xfrm>
            <a:off x="364223" y="356774"/>
            <a:ext cx="8415900" cy="4429801"/>
            <a:chOff x="364223" y="356774"/>
            <a:chExt cx="8415900" cy="4429801"/>
          </a:xfrm>
        </p:grpSpPr>
        <p:sp>
          <p:nvSpPr>
            <p:cNvPr id="725" name="Google Shape;725;p97"/>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7"/>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7"/>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7"/>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97"/>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1" name="Google Shape;731;p97"/>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2" name="Google Shape;732;p97"/>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3" name="Google Shape;733;p97"/>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4" name="Google Shape;734;p97"/>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5" name="Google Shape;735;p97"/>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6" name="Google Shape;736;p97"/>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7" name="Google Shape;737;p97"/>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8" name="Google Shape;738;p97"/>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39" name="Shape 739"/>
        <p:cNvGrpSpPr/>
        <p:nvPr/>
      </p:nvGrpSpPr>
      <p:grpSpPr>
        <a:xfrm>
          <a:off x="0" y="0"/>
          <a:ext cx="0" cy="0"/>
          <a:chOff x="0" y="0"/>
          <a:chExt cx="0" cy="0"/>
        </a:xfrm>
      </p:grpSpPr>
      <p:grpSp>
        <p:nvGrpSpPr>
          <p:cNvPr id="740" name="Google Shape;740;p98"/>
          <p:cNvGrpSpPr/>
          <p:nvPr/>
        </p:nvGrpSpPr>
        <p:grpSpPr>
          <a:xfrm>
            <a:off x="364200" y="356774"/>
            <a:ext cx="8415923" cy="4429931"/>
            <a:chOff x="364200" y="356774"/>
            <a:chExt cx="8415923" cy="4429931"/>
          </a:xfrm>
        </p:grpSpPr>
        <p:sp>
          <p:nvSpPr>
            <p:cNvPr id="741" name="Google Shape;741;p98"/>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8"/>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8"/>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8"/>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8"/>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8"/>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98"/>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9" name="Google Shape;749;p98"/>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0" name="Google Shape;750;p98"/>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98"/>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2" name="Google Shape;752;p98"/>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3" name="Google Shape;753;p98"/>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4" name="Google Shape;754;p98"/>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5" name="Google Shape;755;p98"/>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6" name="Google Shape;756;p98"/>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7" name="Google Shape;757;p98"/>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8" name="Google Shape;758;p98"/>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9" name="Google Shape;759;p98"/>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0" name="Google Shape;760;p98"/>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61" name="Shape 761"/>
        <p:cNvGrpSpPr/>
        <p:nvPr/>
      </p:nvGrpSpPr>
      <p:grpSpPr>
        <a:xfrm>
          <a:off x="0" y="0"/>
          <a:ext cx="0" cy="0"/>
          <a:chOff x="0" y="0"/>
          <a:chExt cx="0" cy="0"/>
        </a:xfrm>
      </p:grpSpPr>
      <p:grpSp>
        <p:nvGrpSpPr>
          <p:cNvPr id="762" name="Google Shape;762;p99"/>
          <p:cNvGrpSpPr/>
          <p:nvPr/>
        </p:nvGrpSpPr>
        <p:grpSpPr>
          <a:xfrm>
            <a:off x="364225" y="356823"/>
            <a:ext cx="8415600" cy="4429951"/>
            <a:chOff x="364225" y="1164375"/>
            <a:chExt cx="8415600" cy="3622200"/>
          </a:xfrm>
        </p:grpSpPr>
        <p:sp>
          <p:nvSpPr>
            <p:cNvPr id="763" name="Google Shape;763;p99"/>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9"/>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99"/>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66" name="Google Shape;766;p99"/>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7" name="Google Shape;767;p99"/>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68" name="Google Shape;768;p99"/>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69" name="Shape 769"/>
        <p:cNvGrpSpPr/>
        <p:nvPr/>
      </p:nvGrpSpPr>
      <p:grpSpPr>
        <a:xfrm>
          <a:off x="0" y="0"/>
          <a:ext cx="0" cy="0"/>
          <a:chOff x="0" y="0"/>
          <a:chExt cx="0" cy="0"/>
        </a:xfrm>
      </p:grpSpPr>
      <p:grpSp>
        <p:nvGrpSpPr>
          <p:cNvPr id="770" name="Google Shape;770;p100"/>
          <p:cNvGrpSpPr/>
          <p:nvPr/>
        </p:nvGrpSpPr>
        <p:grpSpPr>
          <a:xfrm>
            <a:off x="364175" y="356775"/>
            <a:ext cx="8415025" cy="4430025"/>
            <a:chOff x="364175" y="356775"/>
            <a:chExt cx="8415025" cy="4430025"/>
          </a:xfrm>
        </p:grpSpPr>
        <p:sp>
          <p:nvSpPr>
            <p:cNvPr id="771" name="Google Shape;771;p10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0"/>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00"/>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4" name="Google Shape;774;p100"/>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75" name="Google Shape;775;p100"/>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76" name="Google Shape;776;p100"/>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777" name="Shape 777"/>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778" name="Shape 778"/>
        <p:cNvGrpSpPr/>
        <p:nvPr/>
      </p:nvGrpSpPr>
      <p:grpSpPr>
        <a:xfrm>
          <a:off x="0" y="0"/>
          <a:ext cx="0" cy="0"/>
          <a:chOff x="0" y="0"/>
          <a:chExt cx="0" cy="0"/>
        </a:xfrm>
      </p:grpSpPr>
      <p:sp>
        <p:nvSpPr>
          <p:cNvPr id="779" name="Google Shape;779;p10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780" name="Shape 7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0" Type="http://schemas.openxmlformats.org/officeDocument/2006/relationships/theme" Target="../theme/theme3.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9.xml"/><Relationship Id="rId22" Type="http://schemas.openxmlformats.org/officeDocument/2006/relationships/slideLayout" Target="../slideLayouts/slideLayout91.xml"/><Relationship Id="rId21" Type="http://schemas.openxmlformats.org/officeDocument/2006/relationships/slideLayout" Target="../slideLayouts/slideLayout90.xml"/><Relationship Id="rId24" Type="http://schemas.openxmlformats.org/officeDocument/2006/relationships/slideLayout" Target="../slideLayouts/slideLayout93.xml"/><Relationship Id="rId23" Type="http://schemas.openxmlformats.org/officeDocument/2006/relationships/slideLayout" Target="../slideLayouts/slideLayout92.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9" Type="http://schemas.openxmlformats.org/officeDocument/2006/relationships/slideLayout" Target="../slideLayouts/slideLayout78.xml"/><Relationship Id="rId26" Type="http://schemas.openxmlformats.org/officeDocument/2006/relationships/slideLayout" Target="../slideLayouts/slideLayout95.xml"/><Relationship Id="rId25" Type="http://schemas.openxmlformats.org/officeDocument/2006/relationships/slideLayout" Target="../slideLayouts/slideLayout94.xml"/><Relationship Id="rId28" Type="http://schemas.openxmlformats.org/officeDocument/2006/relationships/slideLayout" Target="../slideLayouts/slideLayout97.xml"/><Relationship Id="rId27" Type="http://schemas.openxmlformats.org/officeDocument/2006/relationships/slideLayout" Target="../slideLayouts/slideLayout96.xml"/><Relationship Id="rId5" Type="http://schemas.openxmlformats.org/officeDocument/2006/relationships/slideLayout" Target="../slideLayouts/slideLayout74.xml"/><Relationship Id="rId6" Type="http://schemas.openxmlformats.org/officeDocument/2006/relationships/slideLayout" Target="../slideLayouts/slideLayout75.xml"/><Relationship Id="rId29" Type="http://schemas.openxmlformats.org/officeDocument/2006/relationships/slideLayout" Target="../slideLayouts/slideLayout98.xml"/><Relationship Id="rId7" Type="http://schemas.openxmlformats.org/officeDocument/2006/relationships/slideLayout" Target="../slideLayouts/slideLayout76.xml"/><Relationship Id="rId8" Type="http://schemas.openxmlformats.org/officeDocument/2006/relationships/slideLayout" Target="../slideLayouts/slideLayout77.xml"/><Relationship Id="rId31" Type="http://schemas.openxmlformats.org/officeDocument/2006/relationships/slideLayout" Target="../slideLayouts/slideLayout100.xml"/><Relationship Id="rId30" Type="http://schemas.openxmlformats.org/officeDocument/2006/relationships/slideLayout" Target="../slideLayouts/slideLayout99.xml"/><Relationship Id="rId11" Type="http://schemas.openxmlformats.org/officeDocument/2006/relationships/slideLayout" Target="../slideLayouts/slideLayout80.xml"/><Relationship Id="rId33" Type="http://schemas.openxmlformats.org/officeDocument/2006/relationships/slideLayout" Target="../slideLayouts/slideLayout102.xml"/><Relationship Id="rId10" Type="http://schemas.openxmlformats.org/officeDocument/2006/relationships/slideLayout" Target="../slideLayouts/slideLayout79.xml"/><Relationship Id="rId32" Type="http://schemas.openxmlformats.org/officeDocument/2006/relationships/slideLayout" Target="../slideLayouts/slideLayout101.xml"/><Relationship Id="rId13" Type="http://schemas.openxmlformats.org/officeDocument/2006/relationships/slideLayout" Target="../slideLayouts/slideLayout82.xml"/><Relationship Id="rId35" Type="http://schemas.openxmlformats.org/officeDocument/2006/relationships/slideLayout" Target="../slideLayouts/slideLayout104.xml"/><Relationship Id="rId12" Type="http://schemas.openxmlformats.org/officeDocument/2006/relationships/slideLayout" Target="../slideLayouts/slideLayout81.xml"/><Relationship Id="rId34" Type="http://schemas.openxmlformats.org/officeDocument/2006/relationships/slideLayout" Target="../slideLayouts/slideLayout103.xml"/><Relationship Id="rId15" Type="http://schemas.openxmlformats.org/officeDocument/2006/relationships/slideLayout" Target="../slideLayouts/slideLayout84.xml"/><Relationship Id="rId14" Type="http://schemas.openxmlformats.org/officeDocument/2006/relationships/slideLayout" Target="../slideLayouts/slideLayout83.xml"/><Relationship Id="rId36" Type="http://schemas.openxmlformats.org/officeDocument/2006/relationships/theme" Target="../theme/theme2.xml"/><Relationship Id="rId17" Type="http://schemas.openxmlformats.org/officeDocument/2006/relationships/slideLayout" Target="../slideLayouts/slideLayout86.xml"/><Relationship Id="rId16" Type="http://schemas.openxmlformats.org/officeDocument/2006/relationships/slideLayout" Target="../slideLayouts/slideLayout85.xml"/><Relationship Id="rId19" Type="http://schemas.openxmlformats.org/officeDocument/2006/relationships/slideLayout" Target="../slideLayouts/slideLayout88.xml"/><Relationship Id="rId18"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92" name="Shape 292"/>
        <p:cNvGrpSpPr/>
        <p:nvPr/>
      </p:nvGrpSpPr>
      <p:grpSpPr>
        <a:xfrm>
          <a:off x="0" y="0"/>
          <a:ext cx="0" cy="0"/>
          <a:chOff x="0" y="0"/>
          <a:chExt cx="0" cy="0"/>
        </a:xfrm>
      </p:grpSpPr>
      <p:sp>
        <p:nvSpPr>
          <p:cNvPr id="293" name="Google Shape;293;p4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294" name="Google Shape;294;p4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30" name="Shape 530"/>
        <p:cNvGrpSpPr/>
        <p:nvPr/>
      </p:nvGrpSpPr>
      <p:grpSpPr>
        <a:xfrm>
          <a:off x="0" y="0"/>
          <a:ext cx="0" cy="0"/>
          <a:chOff x="0" y="0"/>
          <a:chExt cx="0" cy="0"/>
        </a:xfrm>
      </p:grpSpPr>
      <p:sp>
        <p:nvSpPr>
          <p:cNvPr id="531" name="Google Shape;531;p7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32" name="Google Shape;532;p7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 id="2147483750" r:id="rId34"/>
    <p:sldLayoutId id="2147483751"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hyperlink" Target="https://drive.google.com/drive/folders/1vwp0sqHIikYD1K3iOQfi07xfkibkwx8q?usp=sharing" TargetMode="External"/><Relationship Id="rId6" Type="http://schemas.openxmlformats.org/officeDocument/2006/relationships/hyperlink" Target="https://github.com/asareen23/RCHS-Computer-Science-Club-2022/tree/main" TargetMode="External"/><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9"/>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Computer </a:t>
            </a:r>
            <a:r>
              <a:rPr lang="en"/>
              <a:t>Science Club</a:t>
            </a:r>
            <a:endParaRPr>
              <a:solidFill>
                <a:schemeClr val="accent1"/>
              </a:solidFill>
            </a:endParaRPr>
          </a:p>
        </p:txBody>
      </p:sp>
      <p:sp>
        <p:nvSpPr>
          <p:cNvPr id="813" name="Google Shape;813;p109"/>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Welcome! Thank you so much for stopping by!</a:t>
            </a:r>
            <a:endParaRPr/>
          </a:p>
        </p:txBody>
      </p:sp>
      <p:sp>
        <p:nvSpPr>
          <p:cNvPr id="814" name="Google Shape;814;p10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2022-2023</a:t>
            </a:r>
            <a:endParaRPr/>
          </a:p>
        </p:txBody>
      </p:sp>
      <p:cxnSp>
        <p:nvCxnSpPr>
          <p:cNvPr id="815" name="Google Shape;815;p109"/>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816" name="Google Shape;816;p109"/>
          <p:cNvPicPr preferRelativeResize="0"/>
          <p:nvPr/>
        </p:nvPicPr>
        <p:blipFill>
          <a:blip r:embed="rId3">
            <a:alphaModFix/>
          </a:blip>
          <a:stretch>
            <a:fillRect/>
          </a:stretch>
        </p:blipFill>
        <p:spPr>
          <a:xfrm>
            <a:off x="592775" y="4113350"/>
            <a:ext cx="448200" cy="448200"/>
          </a:xfrm>
          <a:prstGeom prst="rect">
            <a:avLst/>
          </a:prstGeom>
          <a:noFill/>
          <a:ln>
            <a:noFill/>
          </a:ln>
        </p:spPr>
      </p:pic>
      <p:pic>
        <p:nvPicPr>
          <p:cNvPr id="817" name="Google Shape;817;p109"/>
          <p:cNvPicPr preferRelativeResize="0"/>
          <p:nvPr/>
        </p:nvPicPr>
        <p:blipFill>
          <a:blip r:embed="rId3">
            <a:alphaModFix/>
          </a:blip>
          <a:stretch>
            <a:fillRect/>
          </a:stretch>
        </p:blipFill>
        <p:spPr>
          <a:xfrm>
            <a:off x="576000" y="4097025"/>
            <a:ext cx="448200" cy="448200"/>
          </a:xfrm>
          <a:prstGeom prst="rect">
            <a:avLst/>
          </a:prstGeom>
          <a:noFill/>
          <a:ln>
            <a:noFill/>
          </a:ln>
        </p:spPr>
      </p:pic>
      <p:pic>
        <p:nvPicPr>
          <p:cNvPr id="818" name="Google Shape;818;p109"/>
          <p:cNvPicPr preferRelativeResize="0"/>
          <p:nvPr/>
        </p:nvPicPr>
        <p:blipFill rotWithShape="1">
          <a:blip r:embed="rId4">
            <a:alphaModFix/>
          </a:blip>
          <a:srcRect b="0" l="0" r="0" t="0"/>
          <a:stretch/>
        </p:blipFill>
        <p:spPr>
          <a:xfrm>
            <a:off x="8103025" y="4080713"/>
            <a:ext cx="480826" cy="480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0"/>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a:t>
            </a:r>
            <a:endParaRPr/>
          </a:p>
        </p:txBody>
      </p:sp>
      <p:sp>
        <p:nvSpPr>
          <p:cNvPr id="824" name="Google Shape;824;p110"/>
          <p:cNvSpPr txBox="1"/>
          <p:nvPr>
            <p:ph idx="1" type="subTitle"/>
          </p:nvPr>
        </p:nvSpPr>
        <p:spPr>
          <a:xfrm>
            <a:off x="720000" y="2940750"/>
            <a:ext cx="1909500" cy="124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As the name implies, we are going to do a lot of hands-on programming activities in CompSci Club! Exercises are the best way to cement your knowledge!</a:t>
            </a:r>
            <a:endParaRPr/>
          </a:p>
        </p:txBody>
      </p:sp>
      <p:sp>
        <p:nvSpPr>
          <p:cNvPr id="825" name="Google Shape;825;p110"/>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will we do in </a:t>
            </a:r>
            <a:r>
              <a:rPr b="1" lang="en">
                <a:solidFill>
                  <a:schemeClr val="accent2"/>
                </a:solidFill>
              </a:rPr>
              <a:t>Compsci club</a:t>
            </a:r>
            <a:r>
              <a:rPr lang="en"/>
              <a:t>?</a:t>
            </a:r>
            <a:endParaRPr b="1"/>
          </a:p>
        </p:txBody>
      </p:sp>
      <p:sp>
        <p:nvSpPr>
          <p:cNvPr id="826" name="Google Shape;826;p110"/>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Collaborate</a:t>
            </a:r>
            <a:endParaRPr/>
          </a:p>
        </p:txBody>
      </p:sp>
      <p:sp>
        <p:nvSpPr>
          <p:cNvPr id="827" name="Google Shape;827;p110"/>
          <p:cNvSpPr txBox="1"/>
          <p:nvPr>
            <p:ph idx="4" type="subTitle"/>
          </p:nvPr>
        </p:nvSpPr>
        <p:spPr>
          <a:xfrm>
            <a:off x="3617250" y="2940750"/>
            <a:ext cx="1909500" cy="124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Computer Science is not a solo journey! You learn and have a lot more fun when you work together. As Yoda said, “Pass on what you have learned.”</a:t>
            </a:r>
            <a:endParaRPr/>
          </a:p>
        </p:txBody>
      </p:sp>
      <p:sp>
        <p:nvSpPr>
          <p:cNvPr id="828" name="Google Shape;828;p110"/>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Discover</a:t>
            </a:r>
            <a:endParaRPr/>
          </a:p>
        </p:txBody>
      </p:sp>
      <p:sp>
        <p:nvSpPr>
          <p:cNvPr id="829" name="Google Shape;829;p110"/>
          <p:cNvSpPr txBox="1"/>
          <p:nvPr>
            <p:ph idx="6" type="subTitle"/>
          </p:nvPr>
        </p:nvSpPr>
        <p:spPr>
          <a:xfrm>
            <a:off x="6514500" y="2857900"/>
            <a:ext cx="1909500" cy="124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There is always something new to find out in CompSci! From guest speakers, fun hackathons, and even working with </a:t>
            </a:r>
            <a:r>
              <a:rPr lang="en"/>
              <a:t>other</a:t>
            </a:r>
            <a:r>
              <a:rPr lang="en"/>
              <a:t> clubs we have so much planned this year!</a:t>
            </a:r>
            <a:endParaRPr/>
          </a:p>
        </p:txBody>
      </p:sp>
      <p:cxnSp>
        <p:nvCxnSpPr>
          <p:cNvPr id="830" name="Google Shape;830;p110"/>
          <p:cNvCxnSpPr/>
          <p:nvPr/>
        </p:nvCxnSpPr>
        <p:spPr>
          <a:xfrm>
            <a:off x="8024400" y="1801425"/>
            <a:ext cx="497700" cy="0"/>
          </a:xfrm>
          <a:prstGeom prst="straightConnector1">
            <a:avLst/>
          </a:prstGeom>
          <a:noFill/>
          <a:ln cap="flat" cmpd="sng" w="19050">
            <a:solidFill>
              <a:schemeClr val="lt2"/>
            </a:solidFill>
            <a:prstDash val="solid"/>
            <a:round/>
            <a:headEnd len="med" w="med" type="oval"/>
            <a:tailEnd len="med" w="med" type="oval"/>
          </a:ln>
        </p:spPr>
      </p:cxnSp>
      <p:cxnSp>
        <p:nvCxnSpPr>
          <p:cNvPr id="831" name="Google Shape;831;p110"/>
          <p:cNvCxnSpPr/>
          <p:nvPr/>
        </p:nvCxnSpPr>
        <p:spPr>
          <a:xfrm>
            <a:off x="6395850" y="1801425"/>
            <a:ext cx="497700" cy="0"/>
          </a:xfrm>
          <a:prstGeom prst="straightConnector1">
            <a:avLst/>
          </a:prstGeom>
          <a:noFill/>
          <a:ln cap="flat" cmpd="sng" w="19050">
            <a:solidFill>
              <a:schemeClr val="lt2"/>
            </a:solidFill>
            <a:prstDash val="solid"/>
            <a:round/>
            <a:headEnd len="med" w="med" type="oval"/>
            <a:tailEnd len="med" w="med" type="oval"/>
          </a:ln>
        </p:spPr>
      </p:cxnSp>
      <p:cxnSp>
        <p:nvCxnSpPr>
          <p:cNvPr id="832" name="Google Shape;832;p110"/>
          <p:cNvCxnSpPr/>
          <p:nvPr/>
        </p:nvCxnSpPr>
        <p:spPr>
          <a:xfrm>
            <a:off x="5137425" y="1801425"/>
            <a:ext cx="497700" cy="0"/>
          </a:xfrm>
          <a:prstGeom prst="straightConnector1">
            <a:avLst/>
          </a:prstGeom>
          <a:noFill/>
          <a:ln cap="flat" cmpd="sng" w="19050">
            <a:solidFill>
              <a:schemeClr val="lt2"/>
            </a:solidFill>
            <a:prstDash val="solid"/>
            <a:round/>
            <a:headEnd len="med" w="med" type="oval"/>
            <a:tailEnd len="med" w="med" type="oval"/>
          </a:ln>
        </p:spPr>
      </p:cxnSp>
      <p:cxnSp>
        <p:nvCxnSpPr>
          <p:cNvPr id="833" name="Google Shape;833;p110"/>
          <p:cNvCxnSpPr/>
          <p:nvPr/>
        </p:nvCxnSpPr>
        <p:spPr>
          <a:xfrm>
            <a:off x="3508875" y="1801425"/>
            <a:ext cx="497700" cy="0"/>
          </a:xfrm>
          <a:prstGeom prst="straightConnector1">
            <a:avLst/>
          </a:prstGeom>
          <a:noFill/>
          <a:ln cap="flat" cmpd="sng" w="19050">
            <a:solidFill>
              <a:schemeClr val="lt2"/>
            </a:solidFill>
            <a:prstDash val="solid"/>
            <a:round/>
            <a:headEnd len="med" w="med" type="oval"/>
            <a:tailEnd len="med" w="med" type="oval"/>
          </a:ln>
        </p:spPr>
      </p:cxnSp>
      <p:cxnSp>
        <p:nvCxnSpPr>
          <p:cNvPr id="834" name="Google Shape;834;p110"/>
          <p:cNvCxnSpPr/>
          <p:nvPr/>
        </p:nvCxnSpPr>
        <p:spPr>
          <a:xfrm>
            <a:off x="2250450" y="1801425"/>
            <a:ext cx="497700" cy="0"/>
          </a:xfrm>
          <a:prstGeom prst="straightConnector1">
            <a:avLst/>
          </a:prstGeom>
          <a:noFill/>
          <a:ln cap="flat" cmpd="sng" w="19050">
            <a:solidFill>
              <a:schemeClr val="lt2"/>
            </a:solidFill>
            <a:prstDash val="solid"/>
            <a:round/>
            <a:headEnd len="med" w="med" type="oval"/>
            <a:tailEnd len="med" w="med" type="oval"/>
          </a:ln>
        </p:spPr>
      </p:cxnSp>
      <p:cxnSp>
        <p:nvCxnSpPr>
          <p:cNvPr id="835" name="Google Shape;835;p110"/>
          <p:cNvCxnSpPr/>
          <p:nvPr/>
        </p:nvCxnSpPr>
        <p:spPr>
          <a:xfrm>
            <a:off x="621900" y="1801425"/>
            <a:ext cx="497700" cy="0"/>
          </a:xfrm>
          <a:prstGeom prst="straightConnector1">
            <a:avLst/>
          </a:prstGeom>
          <a:noFill/>
          <a:ln cap="flat" cmpd="sng" w="19050">
            <a:solidFill>
              <a:schemeClr val="lt2"/>
            </a:solidFill>
            <a:prstDash val="solid"/>
            <a:round/>
            <a:headEnd len="med" w="med" type="oval"/>
            <a:tailEnd len="med" w="med" type="oval"/>
          </a:ln>
        </p:spPr>
      </p:cxnSp>
      <p:pic>
        <p:nvPicPr>
          <p:cNvPr id="836" name="Google Shape;836;p110"/>
          <p:cNvPicPr preferRelativeResize="0"/>
          <p:nvPr/>
        </p:nvPicPr>
        <p:blipFill>
          <a:blip r:embed="rId3">
            <a:alphaModFix/>
          </a:blip>
          <a:stretch>
            <a:fillRect/>
          </a:stretch>
        </p:blipFill>
        <p:spPr>
          <a:xfrm>
            <a:off x="1444300" y="1560700"/>
            <a:ext cx="481450" cy="481450"/>
          </a:xfrm>
          <a:prstGeom prst="rect">
            <a:avLst/>
          </a:prstGeom>
          <a:noFill/>
          <a:ln>
            <a:noFill/>
          </a:ln>
        </p:spPr>
      </p:pic>
      <p:pic>
        <p:nvPicPr>
          <p:cNvPr id="837" name="Google Shape;837;p110"/>
          <p:cNvPicPr preferRelativeResize="0"/>
          <p:nvPr/>
        </p:nvPicPr>
        <p:blipFill>
          <a:blip r:embed="rId4">
            <a:alphaModFix/>
          </a:blip>
          <a:stretch>
            <a:fillRect/>
          </a:stretch>
        </p:blipFill>
        <p:spPr>
          <a:xfrm>
            <a:off x="4331275" y="1560700"/>
            <a:ext cx="481450" cy="481450"/>
          </a:xfrm>
          <a:prstGeom prst="rect">
            <a:avLst/>
          </a:prstGeom>
          <a:noFill/>
          <a:ln>
            <a:noFill/>
          </a:ln>
        </p:spPr>
      </p:pic>
      <p:pic>
        <p:nvPicPr>
          <p:cNvPr id="838" name="Google Shape;838;p110"/>
          <p:cNvPicPr preferRelativeResize="0"/>
          <p:nvPr/>
        </p:nvPicPr>
        <p:blipFill>
          <a:blip r:embed="rId5">
            <a:alphaModFix/>
          </a:blip>
          <a:stretch>
            <a:fillRect/>
          </a:stretch>
        </p:blipFill>
        <p:spPr>
          <a:xfrm>
            <a:off x="7218250" y="1560700"/>
            <a:ext cx="481450" cy="48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1"/>
          <p:cNvSpPr txBox="1"/>
          <p:nvPr>
            <p:ph idx="1" type="subTitle"/>
          </p:nvPr>
        </p:nvSpPr>
        <p:spPr>
          <a:xfrm>
            <a:off x="1177200" y="2307900"/>
            <a:ext cx="2946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Perfect for beginners or people who need a refresher on the fundamentals!</a:t>
            </a:r>
            <a:endParaRPr/>
          </a:p>
        </p:txBody>
      </p:sp>
      <p:sp>
        <p:nvSpPr>
          <p:cNvPr id="844" name="Google Shape;844;p111"/>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 ONe</a:t>
            </a:r>
            <a:endParaRPr/>
          </a:p>
        </p:txBody>
      </p:sp>
      <p:sp>
        <p:nvSpPr>
          <p:cNvPr id="845" name="Google Shape;845;p111"/>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 Two</a:t>
            </a:r>
            <a:endParaRPr/>
          </a:p>
        </p:txBody>
      </p:sp>
      <p:sp>
        <p:nvSpPr>
          <p:cNvPr id="846" name="Google Shape;846;p111"/>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rPr>
              <a:t>Who </a:t>
            </a:r>
            <a:r>
              <a:rPr lang="en"/>
              <a:t>can Join CompSci Club? </a:t>
            </a:r>
            <a:r>
              <a:rPr lang="en" sz="1200"/>
              <a:t>(Anyone!)</a:t>
            </a:r>
            <a:endParaRPr sz="1200"/>
          </a:p>
        </p:txBody>
      </p:sp>
      <p:sp>
        <p:nvSpPr>
          <p:cNvPr id="847" name="Google Shape;847;p111"/>
          <p:cNvSpPr txBox="1"/>
          <p:nvPr/>
        </p:nvSpPr>
        <p:spPr>
          <a:xfrm>
            <a:off x="1641700" y="1905275"/>
            <a:ext cx="163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accent2"/>
                </a:solidFill>
                <a:latin typeface="Abel"/>
                <a:ea typeface="Abel"/>
                <a:cs typeface="Abel"/>
                <a:sym typeface="Abel"/>
              </a:rPr>
              <a:t>Taught by Arnav</a:t>
            </a:r>
            <a:endParaRPr i="1">
              <a:solidFill>
                <a:schemeClr val="accent2"/>
              </a:solidFill>
              <a:latin typeface="Abel"/>
              <a:ea typeface="Abel"/>
              <a:cs typeface="Abel"/>
              <a:sym typeface="Abel"/>
            </a:endParaRPr>
          </a:p>
        </p:txBody>
      </p:sp>
      <p:sp>
        <p:nvSpPr>
          <p:cNvPr id="848" name="Google Shape;848;p111"/>
          <p:cNvSpPr txBox="1"/>
          <p:nvPr/>
        </p:nvSpPr>
        <p:spPr>
          <a:xfrm>
            <a:off x="5913325" y="1905275"/>
            <a:ext cx="163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accent2"/>
                </a:solidFill>
                <a:latin typeface="Abel"/>
                <a:ea typeface="Abel"/>
                <a:cs typeface="Abel"/>
                <a:sym typeface="Abel"/>
              </a:rPr>
              <a:t>Taught by Fillip</a:t>
            </a:r>
            <a:endParaRPr i="1">
              <a:solidFill>
                <a:schemeClr val="accent2"/>
              </a:solidFill>
              <a:latin typeface="Abel"/>
              <a:ea typeface="Abel"/>
              <a:cs typeface="Abel"/>
              <a:sym typeface="Abel"/>
            </a:endParaRPr>
          </a:p>
        </p:txBody>
      </p:sp>
      <p:pic>
        <p:nvPicPr>
          <p:cNvPr id="849" name="Google Shape;849;p111"/>
          <p:cNvPicPr preferRelativeResize="0"/>
          <p:nvPr/>
        </p:nvPicPr>
        <p:blipFill>
          <a:blip r:embed="rId3">
            <a:alphaModFix/>
          </a:blip>
          <a:stretch>
            <a:fillRect/>
          </a:stretch>
        </p:blipFill>
        <p:spPr>
          <a:xfrm>
            <a:off x="642525" y="2371650"/>
            <a:ext cx="400200" cy="400200"/>
          </a:xfrm>
          <a:prstGeom prst="rect">
            <a:avLst/>
          </a:prstGeom>
          <a:noFill/>
          <a:ln>
            <a:noFill/>
          </a:ln>
        </p:spPr>
      </p:pic>
      <p:pic>
        <p:nvPicPr>
          <p:cNvPr id="850" name="Google Shape;850;p111"/>
          <p:cNvPicPr preferRelativeResize="0"/>
          <p:nvPr/>
        </p:nvPicPr>
        <p:blipFill>
          <a:blip r:embed="rId4">
            <a:alphaModFix/>
          </a:blip>
          <a:stretch>
            <a:fillRect/>
          </a:stretch>
        </p:blipFill>
        <p:spPr>
          <a:xfrm>
            <a:off x="642525" y="3145175"/>
            <a:ext cx="400200" cy="400200"/>
          </a:xfrm>
          <a:prstGeom prst="rect">
            <a:avLst/>
          </a:prstGeom>
          <a:noFill/>
          <a:ln>
            <a:noFill/>
          </a:ln>
        </p:spPr>
      </p:pic>
      <p:sp>
        <p:nvSpPr>
          <p:cNvPr id="851" name="Google Shape;851;p111"/>
          <p:cNvSpPr txBox="1"/>
          <p:nvPr>
            <p:ph idx="1" type="subTitle"/>
          </p:nvPr>
        </p:nvSpPr>
        <p:spPr>
          <a:xfrm>
            <a:off x="1177200" y="3008525"/>
            <a:ext cx="2946000" cy="80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comprehensive and detailed curriculum that starts with the basics and works up</a:t>
            </a:r>
            <a:endParaRPr/>
          </a:p>
        </p:txBody>
      </p:sp>
      <p:pic>
        <p:nvPicPr>
          <p:cNvPr id="852" name="Google Shape;852;p111"/>
          <p:cNvPicPr preferRelativeResize="0"/>
          <p:nvPr/>
        </p:nvPicPr>
        <p:blipFill>
          <a:blip r:embed="rId5">
            <a:alphaModFix/>
          </a:blip>
          <a:stretch>
            <a:fillRect/>
          </a:stretch>
        </p:blipFill>
        <p:spPr>
          <a:xfrm>
            <a:off x="642525" y="3918700"/>
            <a:ext cx="400200" cy="400200"/>
          </a:xfrm>
          <a:prstGeom prst="rect">
            <a:avLst/>
          </a:prstGeom>
          <a:noFill/>
          <a:ln>
            <a:noFill/>
          </a:ln>
        </p:spPr>
      </p:pic>
      <p:sp>
        <p:nvSpPr>
          <p:cNvPr id="853" name="Google Shape;853;p111"/>
          <p:cNvSpPr txBox="1"/>
          <p:nvPr>
            <p:ph idx="1" type="subTitle"/>
          </p:nvPr>
        </p:nvSpPr>
        <p:spPr>
          <a:xfrm>
            <a:off x="1177200" y="3836650"/>
            <a:ext cx="2946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Interactive projects and exercises to put your knowledge into practice</a:t>
            </a:r>
            <a:endParaRPr/>
          </a:p>
        </p:txBody>
      </p:sp>
      <p:sp>
        <p:nvSpPr>
          <p:cNvPr id="854" name="Google Shape;854;p111"/>
          <p:cNvSpPr txBox="1"/>
          <p:nvPr>
            <p:ph idx="1" type="subTitle"/>
          </p:nvPr>
        </p:nvSpPr>
        <p:spPr>
          <a:xfrm>
            <a:off x="5524713" y="2317500"/>
            <a:ext cx="2946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Ideal for those who attended CompSci last year or have some coding fundamentals (not just in Python!) </a:t>
            </a:r>
            <a:endParaRPr/>
          </a:p>
        </p:txBody>
      </p:sp>
      <p:pic>
        <p:nvPicPr>
          <p:cNvPr id="855" name="Google Shape;855;p111"/>
          <p:cNvPicPr preferRelativeResize="0"/>
          <p:nvPr/>
        </p:nvPicPr>
        <p:blipFill rotWithShape="1">
          <a:blip r:embed="rId6">
            <a:alphaModFix/>
          </a:blip>
          <a:srcRect b="0" l="0" r="0" t="0"/>
          <a:stretch/>
        </p:blipFill>
        <p:spPr>
          <a:xfrm>
            <a:off x="4990038" y="2435100"/>
            <a:ext cx="400200" cy="400200"/>
          </a:xfrm>
          <a:prstGeom prst="rect">
            <a:avLst/>
          </a:prstGeom>
          <a:noFill/>
          <a:ln>
            <a:noFill/>
          </a:ln>
        </p:spPr>
      </p:pic>
      <p:pic>
        <p:nvPicPr>
          <p:cNvPr id="856" name="Google Shape;856;p111"/>
          <p:cNvPicPr preferRelativeResize="0"/>
          <p:nvPr/>
        </p:nvPicPr>
        <p:blipFill rotWithShape="1">
          <a:blip r:embed="rId7">
            <a:alphaModFix/>
          </a:blip>
          <a:srcRect b="0" l="0" r="0" t="0"/>
          <a:stretch/>
        </p:blipFill>
        <p:spPr>
          <a:xfrm>
            <a:off x="4990038" y="3208625"/>
            <a:ext cx="400200" cy="400200"/>
          </a:xfrm>
          <a:prstGeom prst="rect">
            <a:avLst/>
          </a:prstGeom>
          <a:noFill/>
          <a:ln>
            <a:noFill/>
          </a:ln>
        </p:spPr>
      </p:pic>
      <p:sp>
        <p:nvSpPr>
          <p:cNvPr id="857" name="Google Shape;857;p111"/>
          <p:cNvSpPr txBox="1"/>
          <p:nvPr>
            <p:ph idx="1" type="subTitle"/>
          </p:nvPr>
        </p:nvSpPr>
        <p:spPr>
          <a:xfrm>
            <a:off x="5524725" y="3100625"/>
            <a:ext cx="2946000" cy="6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review of the basics before delving into deeper and more powerful topics</a:t>
            </a:r>
            <a:endParaRPr/>
          </a:p>
        </p:txBody>
      </p:sp>
      <p:pic>
        <p:nvPicPr>
          <p:cNvPr id="858" name="Google Shape;858;p111"/>
          <p:cNvPicPr preferRelativeResize="0"/>
          <p:nvPr/>
        </p:nvPicPr>
        <p:blipFill>
          <a:blip r:embed="rId5">
            <a:alphaModFix/>
          </a:blip>
          <a:stretch>
            <a:fillRect/>
          </a:stretch>
        </p:blipFill>
        <p:spPr>
          <a:xfrm>
            <a:off x="4990038" y="3982150"/>
            <a:ext cx="400200" cy="400200"/>
          </a:xfrm>
          <a:prstGeom prst="rect">
            <a:avLst/>
          </a:prstGeom>
          <a:noFill/>
          <a:ln>
            <a:noFill/>
          </a:ln>
        </p:spPr>
      </p:pic>
      <p:sp>
        <p:nvSpPr>
          <p:cNvPr id="859" name="Google Shape;859;p111"/>
          <p:cNvSpPr txBox="1"/>
          <p:nvPr>
            <p:ph idx="1" type="subTitle"/>
          </p:nvPr>
        </p:nvSpPr>
        <p:spPr>
          <a:xfrm>
            <a:off x="5524713" y="3900100"/>
            <a:ext cx="2946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Interactive projects and exercises to put your knowledge into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10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1000"/>
                                        <p:tgtEl>
                                          <p:spTgt spid="8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1000"/>
                                        <p:tgtEl>
                                          <p:spTgt spid="856"/>
                                        </p:tgtEl>
                                      </p:cBhvr>
                                    </p:animEffect>
                                  </p:childTnLst>
                                </p:cTn>
                              </p:par>
                              <p:par>
                                <p:cTn fill="hold" nodeType="with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1000"/>
                                        <p:tgtEl>
                                          <p:spTgt spid="858"/>
                                        </p:tgtEl>
                                      </p:cBhvr>
                                    </p:animEffect>
                                  </p:childTnLst>
                                </p:cTn>
                              </p:par>
                              <p:par>
                                <p:cTn fill="hold" nodeType="with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1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if I </a:t>
            </a:r>
            <a:r>
              <a:rPr b="1" lang="en">
                <a:solidFill>
                  <a:schemeClr val="accent2"/>
                </a:solidFill>
              </a:rPr>
              <a:t>miss</a:t>
            </a:r>
            <a:r>
              <a:rPr b="1" lang="en">
                <a:solidFill>
                  <a:schemeClr val="accent4"/>
                </a:solidFill>
              </a:rPr>
              <a:t> </a:t>
            </a:r>
            <a:r>
              <a:rPr lang="en"/>
              <a:t>a meeting?</a:t>
            </a:r>
            <a:endParaRPr/>
          </a:p>
        </p:txBody>
      </p:sp>
      <p:pic>
        <p:nvPicPr>
          <p:cNvPr id="865" name="Google Shape;865;p112"/>
          <p:cNvPicPr preferRelativeResize="0"/>
          <p:nvPr/>
        </p:nvPicPr>
        <p:blipFill rotWithShape="1">
          <a:blip r:embed="rId3">
            <a:alphaModFix/>
          </a:blip>
          <a:srcRect b="0" l="0" r="0" t="0"/>
          <a:stretch/>
        </p:blipFill>
        <p:spPr>
          <a:xfrm>
            <a:off x="1026600" y="1553888"/>
            <a:ext cx="490025" cy="490025"/>
          </a:xfrm>
          <a:prstGeom prst="rect">
            <a:avLst/>
          </a:prstGeom>
          <a:noFill/>
          <a:ln>
            <a:noFill/>
          </a:ln>
        </p:spPr>
      </p:pic>
      <p:sp>
        <p:nvSpPr>
          <p:cNvPr id="866" name="Google Shape;866;p112"/>
          <p:cNvSpPr txBox="1"/>
          <p:nvPr/>
        </p:nvSpPr>
        <p:spPr>
          <a:xfrm>
            <a:off x="1516625" y="1398700"/>
            <a:ext cx="671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Abel"/>
                <a:ea typeface="Abel"/>
                <a:cs typeface="Abel"/>
                <a:sym typeface="Abel"/>
              </a:rPr>
              <a:t>We realize that having an after school club can sometimes lead to you not being able to make it</a:t>
            </a:r>
            <a:endParaRPr sz="2000">
              <a:solidFill>
                <a:schemeClr val="accent1"/>
              </a:solidFill>
              <a:latin typeface="Abel"/>
              <a:ea typeface="Abel"/>
              <a:cs typeface="Abel"/>
              <a:sym typeface="Abel"/>
            </a:endParaRPr>
          </a:p>
        </p:txBody>
      </p:sp>
      <p:pic>
        <p:nvPicPr>
          <p:cNvPr id="867" name="Google Shape;867;p112"/>
          <p:cNvPicPr preferRelativeResize="0"/>
          <p:nvPr/>
        </p:nvPicPr>
        <p:blipFill rotWithShape="1">
          <a:blip r:embed="rId4">
            <a:alphaModFix/>
          </a:blip>
          <a:srcRect b="0" l="0" r="0" t="0"/>
          <a:stretch/>
        </p:blipFill>
        <p:spPr>
          <a:xfrm>
            <a:off x="969688" y="2564788"/>
            <a:ext cx="490025" cy="490025"/>
          </a:xfrm>
          <a:prstGeom prst="rect">
            <a:avLst/>
          </a:prstGeom>
          <a:noFill/>
          <a:ln>
            <a:noFill/>
          </a:ln>
        </p:spPr>
      </p:pic>
      <p:sp>
        <p:nvSpPr>
          <p:cNvPr id="868" name="Google Shape;868;p112"/>
          <p:cNvSpPr txBox="1"/>
          <p:nvPr/>
        </p:nvSpPr>
        <p:spPr>
          <a:xfrm>
            <a:off x="1459713" y="2409600"/>
            <a:ext cx="671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Abel"/>
                <a:ea typeface="Abel"/>
                <a:cs typeface="Abel"/>
                <a:sym typeface="Abel"/>
              </a:rPr>
              <a:t>We have an organized </a:t>
            </a:r>
            <a:r>
              <a:rPr lang="en" sz="2000" u="sng">
                <a:solidFill>
                  <a:schemeClr val="hlink"/>
                </a:solidFill>
                <a:latin typeface="Abel"/>
                <a:ea typeface="Abel"/>
                <a:cs typeface="Abel"/>
                <a:sym typeface="Abel"/>
                <a:hlinkClick r:id="rId5"/>
              </a:rPr>
              <a:t>Google Drive</a:t>
            </a:r>
            <a:r>
              <a:rPr lang="en" sz="2000">
                <a:solidFill>
                  <a:schemeClr val="accent1"/>
                </a:solidFill>
                <a:latin typeface="Abel"/>
                <a:ea typeface="Abel"/>
                <a:cs typeface="Abel"/>
                <a:sym typeface="Abel"/>
              </a:rPr>
              <a:t> folder and </a:t>
            </a:r>
            <a:r>
              <a:rPr lang="en" sz="2000" u="sng">
                <a:solidFill>
                  <a:schemeClr val="hlink"/>
                </a:solidFill>
                <a:latin typeface="Abel"/>
                <a:ea typeface="Abel"/>
                <a:cs typeface="Abel"/>
                <a:sym typeface="Abel"/>
                <a:hlinkClick r:id="rId6"/>
              </a:rPr>
              <a:t>GitHub</a:t>
            </a:r>
            <a:r>
              <a:rPr lang="en" sz="2000">
                <a:solidFill>
                  <a:schemeClr val="accent1"/>
                </a:solidFill>
                <a:latin typeface="Abel"/>
                <a:ea typeface="Abel"/>
                <a:cs typeface="Abel"/>
                <a:sym typeface="Abel"/>
              </a:rPr>
              <a:t> so that you can access everything that Computer Science does</a:t>
            </a:r>
            <a:endParaRPr sz="2000">
              <a:solidFill>
                <a:schemeClr val="accent1"/>
              </a:solidFill>
              <a:latin typeface="Abel"/>
              <a:ea typeface="Abel"/>
              <a:cs typeface="Abel"/>
              <a:sym typeface="Abel"/>
            </a:endParaRPr>
          </a:p>
        </p:txBody>
      </p:sp>
      <p:pic>
        <p:nvPicPr>
          <p:cNvPr id="869" name="Google Shape;869;p112"/>
          <p:cNvPicPr preferRelativeResize="0"/>
          <p:nvPr/>
        </p:nvPicPr>
        <p:blipFill rotWithShape="1">
          <a:blip r:embed="rId7">
            <a:alphaModFix/>
          </a:blip>
          <a:srcRect b="0" l="6837" r="6828" t="0"/>
          <a:stretch/>
        </p:blipFill>
        <p:spPr>
          <a:xfrm>
            <a:off x="1026588" y="3730888"/>
            <a:ext cx="490026" cy="490025"/>
          </a:xfrm>
          <a:prstGeom prst="rect">
            <a:avLst/>
          </a:prstGeom>
          <a:noFill/>
          <a:ln>
            <a:noFill/>
          </a:ln>
        </p:spPr>
      </p:pic>
      <p:sp>
        <p:nvSpPr>
          <p:cNvPr id="870" name="Google Shape;870;p112"/>
          <p:cNvSpPr txBox="1"/>
          <p:nvPr/>
        </p:nvSpPr>
        <p:spPr>
          <a:xfrm>
            <a:off x="1516613" y="3575700"/>
            <a:ext cx="671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Abel"/>
                <a:ea typeface="Abel"/>
                <a:cs typeface="Abel"/>
                <a:sym typeface="Abel"/>
              </a:rPr>
              <a:t>New this year! </a:t>
            </a:r>
            <a:r>
              <a:rPr lang="en" sz="2000">
                <a:solidFill>
                  <a:schemeClr val="accent1"/>
                </a:solidFill>
                <a:latin typeface="Abel"/>
                <a:ea typeface="Abel"/>
                <a:cs typeface="Abel"/>
                <a:sym typeface="Abel"/>
              </a:rPr>
              <a:t>We decided to have a Google Classroom to house all of our materials and announcements. Invite code coming soon!</a:t>
            </a:r>
            <a:endParaRPr b="1" sz="20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1000"/>
                                        <p:tgtEl>
                                          <p:spTgt spid="865"/>
                                        </p:tgtEl>
                                      </p:cBhvr>
                                    </p:animEffect>
                                  </p:childTnLst>
                                </p:cTn>
                              </p:par>
                              <p:par>
                                <p:cTn fill="hold" nodeType="with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1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rPr>
              <a:t>Question </a:t>
            </a:r>
            <a:r>
              <a:rPr b="1" lang="en"/>
              <a:t>&amp; </a:t>
            </a:r>
            <a:r>
              <a:rPr b="1" lang="en">
                <a:solidFill>
                  <a:schemeClr val="accent4"/>
                </a:solidFill>
              </a:rPr>
              <a:t>Answer</a:t>
            </a:r>
            <a:endParaRPr/>
          </a:p>
        </p:txBody>
      </p:sp>
      <p:sp>
        <p:nvSpPr>
          <p:cNvPr id="876" name="Google Shape;876;p113"/>
          <p:cNvSpPr/>
          <p:nvPr/>
        </p:nvSpPr>
        <p:spPr>
          <a:xfrm>
            <a:off x="328350" y="1132425"/>
            <a:ext cx="8487300" cy="388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bel"/>
                <a:ea typeface="Abel"/>
                <a:cs typeface="Abel"/>
                <a:sym typeface="Abel"/>
              </a:rPr>
              <a:t>Question: </a:t>
            </a:r>
            <a:r>
              <a:rPr lang="en">
                <a:solidFill>
                  <a:schemeClr val="accent1"/>
                </a:solidFill>
                <a:latin typeface="Abel"/>
                <a:ea typeface="Abel"/>
                <a:cs typeface="Abel"/>
                <a:sym typeface="Abel"/>
              </a:rPr>
              <a:t>Will we be just doing Python during the year?</a:t>
            </a:r>
            <a:endParaRPr>
              <a:solidFill>
                <a:schemeClr val="accent1"/>
              </a:solidFill>
              <a:latin typeface="Abel"/>
              <a:ea typeface="Abel"/>
              <a:cs typeface="Abel"/>
              <a:sym typeface="Abel"/>
            </a:endParaRPr>
          </a:p>
        </p:txBody>
      </p:sp>
      <p:sp>
        <p:nvSpPr>
          <p:cNvPr id="877" name="Google Shape;877;p113"/>
          <p:cNvSpPr/>
          <p:nvPr/>
        </p:nvSpPr>
        <p:spPr>
          <a:xfrm>
            <a:off x="323825" y="1604050"/>
            <a:ext cx="8532300" cy="881100"/>
          </a:xfrm>
          <a:prstGeom prst="roundRect">
            <a:avLst>
              <a:gd fmla="val 2051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Abel"/>
                <a:ea typeface="Abel"/>
                <a:cs typeface="Abel"/>
                <a:sym typeface="Abel"/>
              </a:rPr>
              <a:t>Answer</a:t>
            </a:r>
            <a:r>
              <a:rPr b="1" lang="en">
                <a:solidFill>
                  <a:schemeClr val="accent1"/>
                </a:solidFill>
                <a:latin typeface="Abel"/>
                <a:ea typeface="Abel"/>
                <a:cs typeface="Abel"/>
                <a:sym typeface="Abel"/>
              </a:rPr>
              <a:t>:</a:t>
            </a:r>
            <a:r>
              <a:rPr b="1" lang="en">
                <a:solidFill>
                  <a:schemeClr val="accent2"/>
                </a:solidFill>
                <a:latin typeface="Abel"/>
                <a:ea typeface="Abel"/>
                <a:cs typeface="Abel"/>
                <a:sym typeface="Abel"/>
              </a:rPr>
              <a:t> </a:t>
            </a:r>
            <a:r>
              <a:rPr lang="en">
                <a:solidFill>
                  <a:schemeClr val="accent1"/>
                </a:solidFill>
                <a:latin typeface="Abel"/>
                <a:ea typeface="Abel"/>
                <a:cs typeface="Abel"/>
                <a:sym typeface="Abel"/>
              </a:rPr>
              <a:t>That is entirely up to you! We start with Python because of it’s easy readable syntax and it’s wide range of capabilities. However, during the club fair we saw a lot of you had experience in other languages. You are welcome to incorporate those into our curriculum for this year! </a:t>
            </a:r>
            <a:endParaRPr>
              <a:solidFill>
                <a:schemeClr val="accent1"/>
              </a:solidFill>
              <a:latin typeface="Abel"/>
              <a:ea typeface="Abel"/>
              <a:cs typeface="Abel"/>
              <a:sym typeface="Abel"/>
            </a:endParaRPr>
          </a:p>
        </p:txBody>
      </p:sp>
      <p:sp>
        <p:nvSpPr>
          <p:cNvPr id="878" name="Google Shape;878;p113"/>
          <p:cNvSpPr/>
          <p:nvPr/>
        </p:nvSpPr>
        <p:spPr>
          <a:xfrm>
            <a:off x="346325" y="2615450"/>
            <a:ext cx="8456100" cy="388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bel"/>
                <a:ea typeface="Abel"/>
                <a:cs typeface="Abel"/>
                <a:sym typeface="Abel"/>
              </a:rPr>
              <a:t>Question: </a:t>
            </a:r>
            <a:r>
              <a:rPr lang="en">
                <a:solidFill>
                  <a:schemeClr val="accent1"/>
                </a:solidFill>
                <a:latin typeface="Abel"/>
                <a:ea typeface="Abel"/>
                <a:cs typeface="Abel"/>
                <a:sym typeface="Abel"/>
              </a:rPr>
              <a:t>In Computer Science Club, will we be doing [insert cool thing]?</a:t>
            </a:r>
            <a:endParaRPr>
              <a:solidFill>
                <a:schemeClr val="accent1"/>
              </a:solidFill>
              <a:latin typeface="Abel"/>
              <a:ea typeface="Abel"/>
              <a:cs typeface="Abel"/>
              <a:sym typeface="Abel"/>
            </a:endParaRPr>
          </a:p>
        </p:txBody>
      </p:sp>
      <p:sp>
        <p:nvSpPr>
          <p:cNvPr id="879" name="Google Shape;879;p113"/>
          <p:cNvSpPr/>
          <p:nvPr/>
        </p:nvSpPr>
        <p:spPr>
          <a:xfrm>
            <a:off x="346325" y="3087075"/>
            <a:ext cx="8532300" cy="713700"/>
          </a:xfrm>
          <a:prstGeom prst="roundRect">
            <a:avLst>
              <a:gd fmla="val 21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Abel"/>
                <a:ea typeface="Abel"/>
                <a:cs typeface="Abel"/>
                <a:sym typeface="Abel"/>
              </a:rPr>
              <a:t>Answer</a:t>
            </a:r>
            <a:r>
              <a:rPr b="1" lang="en">
                <a:solidFill>
                  <a:schemeClr val="accent1"/>
                </a:solidFill>
                <a:latin typeface="Abel"/>
                <a:ea typeface="Abel"/>
                <a:cs typeface="Abel"/>
                <a:sym typeface="Abel"/>
              </a:rPr>
              <a:t>:</a:t>
            </a:r>
            <a:r>
              <a:rPr b="1" lang="en">
                <a:solidFill>
                  <a:schemeClr val="accent2"/>
                </a:solidFill>
                <a:latin typeface="Abel"/>
                <a:ea typeface="Abel"/>
                <a:cs typeface="Abel"/>
                <a:sym typeface="Abel"/>
              </a:rPr>
              <a:t> </a:t>
            </a:r>
            <a:r>
              <a:rPr lang="en">
                <a:solidFill>
                  <a:schemeClr val="accent1"/>
                </a:solidFill>
                <a:latin typeface="Abel"/>
                <a:ea typeface="Abel"/>
                <a:cs typeface="Abel"/>
                <a:sym typeface="Abel"/>
              </a:rPr>
              <a:t>Once again, it’s your choice! Some of you are incredibly interested in game design while others are machine learning finantics. If you have something you want to learn or build, tell us! </a:t>
            </a:r>
            <a:r>
              <a:rPr lang="en">
                <a:solidFill>
                  <a:schemeClr val="accent1"/>
                </a:solidFill>
                <a:latin typeface="Abel"/>
                <a:ea typeface="Abel"/>
                <a:cs typeface="Abel"/>
                <a:sym typeface="Abel"/>
              </a:rPr>
              <a:t> </a:t>
            </a:r>
            <a:endParaRPr>
              <a:solidFill>
                <a:schemeClr val="accent1"/>
              </a:solidFill>
              <a:latin typeface="Abel"/>
              <a:ea typeface="Abel"/>
              <a:cs typeface="Abel"/>
              <a:sym typeface="Abel"/>
            </a:endParaRPr>
          </a:p>
        </p:txBody>
      </p:sp>
      <p:sp>
        <p:nvSpPr>
          <p:cNvPr id="880" name="Google Shape;880;p113"/>
          <p:cNvSpPr/>
          <p:nvPr/>
        </p:nvSpPr>
        <p:spPr>
          <a:xfrm>
            <a:off x="312750" y="3883600"/>
            <a:ext cx="8487300" cy="388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bel"/>
                <a:ea typeface="Abel"/>
                <a:cs typeface="Abel"/>
                <a:sym typeface="Abel"/>
              </a:rPr>
              <a:t>Question: </a:t>
            </a:r>
            <a:r>
              <a:rPr lang="en">
                <a:solidFill>
                  <a:schemeClr val="accent1"/>
                </a:solidFill>
                <a:latin typeface="Abel"/>
                <a:ea typeface="Abel"/>
                <a:cs typeface="Abel"/>
                <a:sym typeface="Abel"/>
              </a:rPr>
              <a:t>What does a typical day of CompSci Club look like?</a:t>
            </a:r>
            <a:endParaRPr>
              <a:solidFill>
                <a:schemeClr val="accent1"/>
              </a:solidFill>
              <a:latin typeface="Abel"/>
              <a:ea typeface="Abel"/>
              <a:cs typeface="Abel"/>
              <a:sym typeface="Abel"/>
            </a:endParaRPr>
          </a:p>
        </p:txBody>
      </p:sp>
      <p:sp>
        <p:nvSpPr>
          <p:cNvPr id="881" name="Google Shape;881;p113"/>
          <p:cNvSpPr/>
          <p:nvPr/>
        </p:nvSpPr>
        <p:spPr>
          <a:xfrm>
            <a:off x="305850" y="4323900"/>
            <a:ext cx="8532300" cy="713700"/>
          </a:xfrm>
          <a:prstGeom prst="roundRect">
            <a:avLst>
              <a:gd fmla="val 21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Abel"/>
                <a:ea typeface="Abel"/>
                <a:cs typeface="Abel"/>
                <a:sym typeface="Abel"/>
              </a:rPr>
              <a:t>Answer</a:t>
            </a:r>
            <a:r>
              <a:rPr b="1" lang="en">
                <a:solidFill>
                  <a:schemeClr val="accent1"/>
                </a:solidFill>
                <a:latin typeface="Abel"/>
                <a:ea typeface="Abel"/>
                <a:cs typeface="Abel"/>
                <a:sym typeface="Abel"/>
              </a:rPr>
              <a:t>:</a:t>
            </a:r>
            <a:r>
              <a:rPr b="1" lang="en">
                <a:solidFill>
                  <a:schemeClr val="accent2"/>
                </a:solidFill>
                <a:latin typeface="Abel"/>
                <a:ea typeface="Abel"/>
                <a:cs typeface="Abel"/>
                <a:sym typeface="Abel"/>
              </a:rPr>
              <a:t> </a:t>
            </a:r>
            <a:r>
              <a:rPr lang="en">
                <a:solidFill>
                  <a:schemeClr val="accent1"/>
                </a:solidFill>
                <a:latin typeface="Abel"/>
                <a:ea typeface="Abel"/>
                <a:cs typeface="Abel"/>
                <a:sym typeface="Abel"/>
              </a:rPr>
              <a:t>Good question! We start each meeting with a warm-up, which this year we will try to limit to 5-10 minutes. Then, we will either have a presentation about a new concept, a project introduction or work time. However, this is tentative and changes a lot!</a:t>
            </a:r>
            <a:r>
              <a:rPr lang="en">
                <a:solidFill>
                  <a:schemeClr val="accent1"/>
                </a:solidFill>
                <a:latin typeface="Abel"/>
                <a:ea typeface="Abel"/>
                <a:cs typeface="Abel"/>
                <a:sym typeface="Abel"/>
              </a:rPr>
              <a:t>  </a:t>
            </a:r>
            <a:endParaRPr>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One </a:t>
            </a:r>
            <a:r>
              <a:rPr b="1" lang="en" sz="2300">
                <a:solidFill>
                  <a:schemeClr val="accent2"/>
                </a:solidFill>
              </a:rPr>
              <a:t>Last </a:t>
            </a:r>
            <a:r>
              <a:rPr lang="en" sz="2300"/>
              <a:t>thing!</a:t>
            </a:r>
            <a:endParaRPr sz="2300"/>
          </a:p>
        </p:txBody>
      </p:sp>
      <p:sp>
        <p:nvSpPr>
          <p:cNvPr id="887" name="Google Shape;887;p114"/>
          <p:cNvSpPr txBox="1"/>
          <p:nvPr/>
        </p:nvSpPr>
        <p:spPr>
          <a:xfrm>
            <a:off x="453625" y="1690500"/>
            <a:ext cx="3511800" cy="19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Abel"/>
                <a:ea typeface="Abel"/>
                <a:cs typeface="Abel"/>
                <a:sym typeface="Abel"/>
              </a:rPr>
              <a:t>Please fill out the Google Form with the QR Code to the right to let us know </a:t>
            </a:r>
            <a:r>
              <a:rPr b="1" lang="en" sz="2000">
                <a:solidFill>
                  <a:schemeClr val="accent1"/>
                </a:solidFill>
                <a:latin typeface="Abel"/>
                <a:ea typeface="Abel"/>
                <a:cs typeface="Abel"/>
                <a:sym typeface="Abel"/>
              </a:rPr>
              <a:t>what</a:t>
            </a:r>
            <a:r>
              <a:rPr b="1" lang="en" sz="2000">
                <a:solidFill>
                  <a:schemeClr val="accent1"/>
                </a:solidFill>
                <a:latin typeface="Abel"/>
                <a:ea typeface="Abel"/>
                <a:cs typeface="Abel"/>
                <a:sym typeface="Abel"/>
              </a:rPr>
              <a:t> you are looking to get out of CompSci this year. It can be anonymized, so feel free to be honest!</a:t>
            </a:r>
            <a:endParaRPr b="1" sz="20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a:p>
            <a:pPr indent="0" lvl="0" marL="0" rtl="0" algn="ctr">
              <a:spcBef>
                <a:spcPts val="0"/>
              </a:spcBef>
              <a:spcAft>
                <a:spcPts val="0"/>
              </a:spcAft>
              <a:buNone/>
            </a:pPr>
            <a:r>
              <a:t/>
            </a:r>
            <a:endParaRPr b="1" sz="1200">
              <a:solidFill>
                <a:schemeClr val="accent1"/>
              </a:solidFill>
              <a:latin typeface="Abel"/>
              <a:ea typeface="Abel"/>
              <a:cs typeface="Abel"/>
              <a:sym typeface="Abel"/>
            </a:endParaRPr>
          </a:p>
        </p:txBody>
      </p:sp>
      <p:sp>
        <p:nvSpPr>
          <p:cNvPr id="888" name="Google Shape;888;p114"/>
          <p:cNvSpPr/>
          <p:nvPr/>
        </p:nvSpPr>
        <p:spPr>
          <a:xfrm>
            <a:off x="4345250" y="587400"/>
            <a:ext cx="4597500" cy="4134000"/>
          </a:xfrm>
          <a:prstGeom prst="roundRect">
            <a:avLst>
              <a:gd fmla="val 4738" name="adj"/>
            </a:avLst>
          </a:prstGeom>
          <a:solidFill>
            <a:srgbClr val="272B4A"/>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9" name="Google Shape;889;p114"/>
          <p:cNvPicPr preferRelativeResize="0"/>
          <p:nvPr/>
        </p:nvPicPr>
        <p:blipFill>
          <a:blip r:embed="rId3">
            <a:alphaModFix/>
          </a:blip>
          <a:stretch>
            <a:fillRect/>
          </a:stretch>
        </p:blipFill>
        <p:spPr>
          <a:xfrm>
            <a:off x="5228450" y="787200"/>
            <a:ext cx="2831100" cy="2831100"/>
          </a:xfrm>
          <a:prstGeom prst="roundRect">
            <a:avLst>
              <a:gd fmla="val 6102" name="adj"/>
            </a:avLst>
          </a:prstGeom>
          <a:noFill/>
          <a:ln>
            <a:noFill/>
          </a:ln>
        </p:spPr>
      </p:pic>
      <p:sp>
        <p:nvSpPr>
          <p:cNvPr id="890" name="Google Shape;890;p114"/>
          <p:cNvSpPr txBox="1"/>
          <p:nvPr/>
        </p:nvSpPr>
        <p:spPr>
          <a:xfrm>
            <a:off x="4538750" y="3815400"/>
            <a:ext cx="4210500" cy="5220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 sz="2050">
                <a:solidFill>
                  <a:schemeClr val="accent4"/>
                </a:solidFill>
                <a:latin typeface="Abel"/>
                <a:ea typeface="Abel"/>
                <a:cs typeface="Abel"/>
                <a:sym typeface="Abel"/>
              </a:rPr>
              <a:t>https://forms.gle/knrt4GPz65KAarB36</a:t>
            </a:r>
            <a:endParaRPr b="1" sz="2050">
              <a:solidFill>
                <a:schemeClr val="accent4"/>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1000"/>
                                        <p:tgtEl>
                                          <p:spTgt spid="8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1" st="1"/>
                                            </p:txEl>
                                          </p:spTgt>
                                        </p:tgtEl>
                                        <p:attrNameLst>
                                          <p:attrName>style.visibility</p:attrName>
                                        </p:attrNameLst>
                                      </p:cBhvr>
                                      <p:to>
                                        <p:strVal val="visible"/>
                                      </p:to>
                                    </p:set>
                                    <p:animEffect filter="fade" transition="in">
                                      <p:cBhvr>
                                        <p:cTn dur="1000"/>
                                        <p:tgtEl>
                                          <p:spTgt spid="8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2" st="2"/>
                                            </p:txEl>
                                          </p:spTgt>
                                        </p:tgtEl>
                                        <p:attrNameLst>
                                          <p:attrName>style.visibility</p:attrName>
                                        </p:attrNameLst>
                                      </p:cBhvr>
                                      <p:to>
                                        <p:strVal val="visible"/>
                                      </p:to>
                                    </p:set>
                                    <p:animEffect filter="fade" transition="in">
                                      <p:cBhvr>
                                        <p:cTn dur="1000"/>
                                        <p:tgtEl>
                                          <p:spTgt spid="8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3" st="3"/>
                                            </p:txEl>
                                          </p:spTgt>
                                        </p:tgtEl>
                                        <p:attrNameLst>
                                          <p:attrName>style.visibility</p:attrName>
                                        </p:attrNameLst>
                                      </p:cBhvr>
                                      <p:to>
                                        <p:strVal val="visible"/>
                                      </p:to>
                                    </p:set>
                                    <p:animEffect filter="fade" transition="in">
                                      <p:cBhvr>
                                        <p:cTn dur="1000"/>
                                        <p:tgtEl>
                                          <p:spTgt spid="8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4" st="4"/>
                                            </p:txEl>
                                          </p:spTgt>
                                        </p:tgtEl>
                                        <p:attrNameLst>
                                          <p:attrName>style.visibility</p:attrName>
                                        </p:attrNameLst>
                                      </p:cBhvr>
                                      <p:to>
                                        <p:strVal val="visible"/>
                                      </p:to>
                                    </p:set>
                                    <p:animEffect filter="fade" transition="in">
                                      <p:cBhvr>
                                        <p:cTn dur="1000"/>
                                        <p:tgtEl>
                                          <p:spTgt spid="8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5" st="5"/>
                                            </p:txEl>
                                          </p:spTgt>
                                        </p:tgtEl>
                                        <p:attrNameLst>
                                          <p:attrName>style.visibility</p:attrName>
                                        </p:attrNameLst>
                                      </p:cBhvr>
                                      <p:to>
                                        <p:strVal val="visible"/>
                                      </p:to>
                                    </p:set>
                                    <p:animEffect filter="fade" transition="in">
                                      <p:cBhvr>
                                        <p:cTn dur="1000"/>
                                        <p:tgtEl>
                                          <p:spTgt spid="8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6" st="6"/>
                                            </p:txEl>
                                          </p:spTgt>
                                        </p:tgtEl>
                                        <p:attrNameLst>
                                          <p:attrName>style.visibility</p:attrName>
                                        </p:attrNameLst>
                                      </p:cBhvr>
                                      <p:to>
                                        <p:strVal val="visible"/>
                                      </p:to>
                                    </p:set>
                                    <p:animEffect filter="fade" transition="in">
                                      <p:cBhvr>
                                        <p:cTn dur="1000"/>
                                        <p:tgtEl>
                                          <p:spTgt spid="8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7" st="7"/>
                                            </p:txEl>
                                          </p:spTgt>
                                        </p:tgtEl>
                                        <p:attrNameLst>
                                          <p:attrName>style.visibility</p:attrName>
                                        </p:attrNameLst>
                                      </p:cBhvr>
                                      <p:to>
                                        <p:strVal val="visible"/>
                                      </p:to>
                                    </p:set>
                                    <p:animEffect filter="fade" transition="in">
                                      <p:cBhvr>
                                        <p:cTn dur="1000"/>
                                        <p:tgtEl>
                                          <p:spTgt spid="8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8" st="8"/>
                                            </p:txEl>
                                          </p:spTgt>
                                        </p:tgtEl>
                                        <p:attrNameLst>
                                          <p:attrName>style.visibility</p:attrName>
                                        </p:attrNameLst>
                                      </p:cBhvr>
                                      <p:to>
                                        <p:strVal val="visible"/>
                                      </p:to>
                                    </p:set>
                                    <p:animEffect filter="fade" transition="in">
                                      <p:cBhvr>
                                        <p:cTn dur="1000"/>
                                        <p:tgtEl>
                                          <p:spTgt spid="8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15"/>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Ask us about anything!</a:t>
            </a:r>
            <a:endParaRPr/>
          </a:p>
        </p:txBody>
      </p:sp>
      <p:sp>
        <p:nvSpPr>
          <p:cNvPr id="896" name="Google Shape;896;p115"/>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Questions?</a:t>
            </a:r>
            <a:endParaRPr b="1" sz="7100"/>
          </a:p>
        </p:txBody>
      </p:sp>
      <p:sp>
        <p:nvSpPr>
          <p:cNvPr id="897" name="Google Shape;897;p115"/>
          <p:cNvSpPr txBox="1"/>
          <p:nvPr/>
        </p:nvSpPr>
        <p:spPr>
          <a:xfrm>
            <a:off x="933825" y="2967125"/>
            <a:ext cx="728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Thank you so much for attending the first CS meeting of this year! We will see you all </a:t>
            </a:r>
            <a:r>
              <a:rPr b="1" lang="en">
                <a:solidFill>
                  <a:schemeClr val="accent2"/>
                </a:solidFill>
                <a:latin typeface="Abel"/>
                <a:ea typeface="Abel"/>
                <a:cs typeface="Abel"/>
                <a:sym typeface="Abel"/>
              </a:rPr>
              <a:t>next week</a:t>
            </a:r>
            <a:r>
              <a:rPr lang="en">
                <a:solidFill>
                  <a:schemeClr val="accent2"/>
                </a:solidFill>
                <a:latin typeface="Abel"/>
                <a:ea typeface="Abel"/>
                <a:cs typeface="Abel"/>
                <a:sym typeface="Abel"/>
              </a:rPr>
              <a:t> </a:t>
            </a:r>
            <a:r>
              <a:rPr lang="en">
                <a:solidFill>
                  <a:schemeClr val="accent2"/>
                </a:solidFill>
                <a:latin typeface="Abel"/>
                <a:ea typeface="Abel"/>
                <a:cs typeface="Abel"/>
                <a:sym typeface="Abel"/>
              </a:rPr>
              <a:t>for our first meeting on </a:t>
            </a:r>
            <a:r>
              <a:rPr b="1" lang="en" u="sng">
                <a:solidFill>
                  <a:schemeClr val="accent2"/>
                </a:solidFill>
                <a:latin typeface="Abel"/>
                <a:ea typeface="Abel"/>
                <a:cs typeface="Abel"/>
                <a:sym typeface="Abel"/>
              </a:rPr>
              <a:t>Tuesday</a:t>
            </a:r>
            <a:r>
              <a:rPr lang="en">
                <a:solidFill>
                  <a:schemeClr val="accent2"/>
                </a:solidFill>
                <a:latin typeface="Abel"/>
                <a:ea typeface="Abel"/>
                <a:cs typeface="Abel"/>
                <a:sym typeface="Abel"/>
              </a:rPr>
              <a:t>, </a:t>
            </a:r>
            <a:r>
              <a:rPr b="1" lang="en">
                <a:solidFill>
                  <a:schemeClr val="accent2"/>
                </a:solidFill>
                <a:latin typeface="Abel"/>
                <a:ea typeface="Abel"/>
                <a:cs typeface="Abel"/>
                <a:sym typeface="Abel"/>
              </a:rPr>
              <a:t>September 6</a:t>
            </a:r>
            <a:r>
              <a:rPr lang="en">
                <a:solidFill>
                  <a:schemeClr val="accent2"/>
                </a:solidFill>
                <a:latin typeface="Abel"/>
                <a:ea typeface="Abel"/>
                <a:cs typeface="Abel"/>
                <a:sym typeface="Abel"/>
              </a:rPr>
              <a:t> from 3 to 3:40</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