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4"/>
    <p:sldMasterId id="2147483729" r:id="rId5"/>
    <p:sldMasterId id="214748373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Bebas Neue"/>
      <p:regular r:id="rId20"/>
    </p:embeddedFont>
    <p:embeddedFont>
      <p:font typeface="Abel"/>
      <p:regular r:id="rId21"/>
    </p:embeddedFont>
    <p:embeddedFont>
      <p:font typeface="Unica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UnicaOne-regular.fntdata"/><Relationship Id="rId21" Type="http://schemas.openxmlformats.org/officeDocument/2006/relationships/font" Target="fonts/Abe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5872250a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f5872250a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f57604c85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f57604c8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f57604c8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f57604c8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f57604c85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f57604c85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96ea74341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96ea74341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f5872250a9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f5872250a9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5872250a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5872250a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f5872250a9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f5872250a9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f57604c8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f57604c8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f57604c8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f57604c8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f57604c8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f57604c8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f57604c85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f57604c85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 Board">
  <p:cSld name="TITLE_ONLY_2_1">
    <p:spTree>
      <p:nvGrpSpPr>
        <p:cNvPr id="98" name="Shape 98"/>
        <p:cNvGrpSpPr/>
        <p:nvPr/>
      </p:nvGrpSpPr>
      <p:grpSpPr>
        <a:xfrm>
          <a:off x="0" y="0"/>
          <a:ext cx="0" cy="0"/>
          <a:chOff x="0" y="0"/>
          <a:chExt cx="0" cy="0"/>
        </a:xfrm>
      </p:grpSpPr>
      <p:sp>
        <p:nvSpPr>
          <p:cNvPr id="99" name="Google Shape;99;p20"/>
          <p:cNvSpPr/>
          <p:nvPr/>
        </p:nvSpPr>
        <p:spPr>
          <a:xfrm>
            <a:off x="517892" y="356788"/>
            <a:ext cx="81081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a:off x="517900" y="2945126"/>
            <a:ext cx="8108100" cy="18417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grpSp>
        <p:nvGrpSpPr>
          <p:cNvPr id="103" name="Google Shape;103;p21"/>
          <p:cNvGrpSpPr/>
          <p:nvPr/>
        </p:nvGrpSpPr>
        <p:grpSpPr>
          <a:xfrm>
            <a:off x="364223" y="356774"/>
            <a:ext cx="8415902" cy="4429926"/>
            <a:chOff x="364223" y="356774"/>
            <a:chExt cx="8415902" cy="4429926"/>
          </a:xfrm>
        </p:grpSpPr>
        <p:sp>
          <p:nvSpPr>
            <p:cNvPr id="104" name="Google Shape;104;p2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1"/>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2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1"/>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grpSp>
        <p:nvGrpSpPr>
          <p:cNvPr id="113" name="Google Shape;113;p23"/>
          <p:cNvGrpSpPr/>
          <p:nvPr/>
        </p:nvGrpSpPr>
        <p:grpSpPr>
          <a:xfrm>
            <a:off x="364225" y="356823"/>
            <a:ext cx="8415600" cy="4430101"/>
            <a:chOff x="364225" y="356823"/>
            <a:chExt cx="8415600" cy="4430101"/>
          </a:xfrm>
        </p:grpSpPr>
        <p:sp>
          <p:nvSpPr>
            <p:cNvPr id="114" name="Google Shape;114;p23"/>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23"/>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8" name="Google Shape;118;p23"/>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24"/>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grpSp>
        <p:nvGrpSpPr>
          <p:cNvPr id="122" name="Google Shape;122;p25"/>
          <p:cNvGrpSpPr/>
          <p:nvPr/>
        </p:nvGrpSpPr>
        <p:grpSpPr>
          <a:xfrm>
            <a:off x="364200" y="356775"/>
            <a:ext cx="8415700" cy="4430025"/>
            <a:chOff x="364200" y="356775"/>
            <a:chExt cx="8415700" cy="4430025"/>
          </a:xfrm>
        </p:grpSpPr>
        <p:sp>
          <p:nvSpPr>
            <p:cNvPr id="123" name="Google Shape;123;p2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5"/>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8" name="Google Shape;128;p25"/>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9" name="Shape 12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30" name="Shape 130"/>
        <p:cNvGrpSpPr/>
        <p:nvPr/>
      </p:nvGrpSpPr>
      <p:grpSpPr>
        <a:xfrm>
          <a:off x="0" y="0"/>
          <a:ext cx="0" cy="0"/>
          <a:chOff x="0" y="0"/>
          <a:chExt cx="0" cy="0"/>
        </a:xfrm>
      </p:grpSpPr>
      <p:grpSp>
        <p:nvGrpSpPr>
          <p:cNvPr id="131" name="Google Shape;131;p27"/>
          <p:cNvGrpSpPr/>
          <p:nvPr/>
        </p:nvGrpSpPr>
        <p:grpSpPr>
          <a:xfrm flipH="1">
            <a:off x="364200" y="356749"/>
            <a:ext cx="8414700" cy="4429926"/>
            <a:chOff x="364200" y="356749"/>
            <a:chExt cx="8414700" cy="4429926"/>
          </a:xfrm>
        </p:grpSpPr>
        <p:sp>
          <p:nvSpPr>
            <p:cNvPr id="132" name="Google Shape;132;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7"/>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7" name="Google Shape;137;p27"/>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8" name="Google Shape;138;p27"/>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9" name="Shape 139"/>
        <p:cNvGrpSpPr/>
        <p:nvPr/>
      </p:nvGrpSpPr>
      <p:grpSpPr>
        <a:xfrm>
          <a:off x="0" y="0"/>
          <a:ext cx="0" cy="0"/>
          <a:chOff x="0" y="0"/>
          <a:chExt cx="0" cy="0"/>
        </a:xfrm>
      </p:grpSpPr>
      <p:grpSp>
        <p:nvGrpSpPr>
          <p:cNvPr id="140" name="Google Shape;140;p28"/>
          <p:cNvGrpSpPr/>
          <p:nvPr/>
        </p:nvGrpSpPr>
        <p:grpSpPr>
          <a:xfrm>
            <a:off x="364200" y="356749"/>
            <a:ext cx="8414700" cy="3295501"/>
            <a:chOff x="364200" y="356749"/>
            <a:chExt cx="8414700" cy="3295501"/>
          </a:xfrm>
        </p:grpSpPr>
        <p:sp>
          <p:nvSpPr>
            <p:cNvPr id="141" name="Google Shape;141;p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7" name="Google Shape;147;p28"/>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8" name="Google Shape;148;p28"/>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9" name="Shape 149"/>
        <p:cNvGrpSpPr/>
        <p:nvPr/>
      </p:nvGrpSpPr>
      <p:grpSpPr>
        <a:xfrm>
          <a:off x="0" y="0"/>
          <a:ext cx="0" cy="0"/>
          <a:chOff x="0" y="0"/>
          <a:chExt cx="0" cy="0"/>
        </a:xfrm>
      </p:grpSpPr>
      <p:grpSp>
        <p:nvGrpSpPr>
          <p:cNvPr id="150" name="Google Shape;150;p29"/>
          <p:cNvGrpSpPr/>
          <p:nvPr/>
        </p:nvGrpSpPr>
        <p:grpSpPr>
          <a:xfrm>
            <a:off x="364200" y="356749"/>
            <a:ext cx="8415700" cy="4430153"/>
            <a:chOff x="364200" y="356749"/>
            <a:chExt cx="8415700" cy="4430153"/>
          </a:xfrm>
        </p:grpSpPr>
        <p:sp>
          <p:nvSpPr>
            <p:cNvPr id="151" name="Google Shape;151;p29"/>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9"/>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7" name="Google Shape;157;p29"/>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8" name="Google Shape;158;p2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9" name="Shape 159"/>
        <p:cNvGrpSpPr/>
        <p:nvPr/>
      </p:nvGrpSpPr>
      <p:grpSpPr>
        <a:xfrm>
          <a:off x="0" y="0"/>
          <a:ext cx="0" cy="0"/>
          <a:chOff x="0" y="0"/>
          <a:chExt cx="0" cy="0"/>
        </a:xfrm>
      </p:grpSpPr>
      <p:grpSp>
        <p:nvGrpSpPr>
          <p:cNvPr id="160" name="Google Shape;160;p30"/>
          <p:cNvGrpSpPr/>
          <p:nvPr/>
        </p:nvGrpSpPr>
        <p:grpSpPr>
          <a:xfrm flipH="1">
            <a:off x="364200" y="1491174"/>
            <a:ext cx="8414700" cy="3295501"/>
            <a:chOff x="364200" y="356749"/>
            <a:chExt cx="8414700" cy="3295501"/>
          </a:xfrm>
        </p:grpSpPr>
        <p:sp>
          <p:nvSpPr>
            <p:cNvPr id="161" name="Google Shape;161;p3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30"/>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4" name="Google Shape;164;p30"/>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5" name="Google Shape;165;p30"/>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6" name="Google Shape;166;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9" name="Shape 169"/>
        <p:cNvGrpSpPr/>
        <p:nvPr/>
      </p:nvGrpSpPr>
      <p:grpSpPr>
        <a:xfrm>
          <a:off x="0" y="0"/>
          <a:ext cx="0" cy="0"/>
          <a:chOff x="0" y="0"/>
          <a:chExt cx="0" cy="0"/>
        </a:xfrm>
      </p:grpSpPr>
      <p:sp>
        <p:nvSpPr>
          <p:cNvPr id="170" name="Google Shape;170;p31"/>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6" name="Google Shape;176;p31"/>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7" name="Google Shape;177;p31"/>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8" name="Shape 178"/>
        <p:cNvGrpSpPr/>
        <p:nvPr/>
      </p:nvGrpSpPr>
      <p:grpSpPr>
        <a:xfrm>
          <a:off x="0" y="0"/>
          <a:ext cx="0" cy="0"/>
          <a:chOff x="0" y="0"/>
          <a:chExt cx="0" cy="0"/>
        </a:xfrm>
      </p:grpSpPr>
      <p:sp>
        <p:nvSpPr>
          <p:cNvPr id="179" name="Google Shape;179;p32"/>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32"/>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32"/>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32"/>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32"/>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32"/>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2"/>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2"/>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32"/>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32"/>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32"/>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32"/>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7" name="Google Shape;197;p32"/>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8" name="Google Shape;198;p32"/>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32"/>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0" name="Google Shape;200;p32"/>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1" name="Google Shape;201;p32"/>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32"/>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3" name="Shape 203"/>
        <p:cNvGrpSpPr/>
        <p:nvPr/>
      </p:nvGrpSpPr>
      <p:grpSpPr>
        <a:xfrm>
          <a:off x="0" y="0"/>
          <a:ext cx="0" cy="0"/>
          <a:chOff x="0" y="0"/>
          <a:chExt cx="0" cy="0"/>
        </a:xfrm>
      </p:grpSpPr>
      <p:grpSp>
        <p:nvGrpSpPr>
          <p:cNvPr id="204" name="Google Shape;204;p33"/>
          <p:cNvGrpSpPr/>
          <p:nvPr/>
        </p:nvGrpSpPr>
        <p:grpSpPr>
          <a:xfrm>
            <a:off x="364175" y="356775"/>
            <a:ext cx="8415025" cy="4430025"/>
            <a:chOff x="364175" y="356775"/>
            <a:chExt cx="8415025" cy="4430025"/>
          </a:xfrm>
        </p:grpSpPr>
        <p:sp>
          <p:nvSpPr>
            <p:cNvPr id="205" name="Google Shape;205;p3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33"/>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9" name="Shape 209"/>
        <p:cNvGrpSpPr/>
        <p:nvPr/>
      </p:nvGrpSpPr>
      <p:grpSpPr>
        <a:xfrm>
          <a:off x="0" y="0"/>
          <a:ext cx="0" cy="0"/>
          <a:chOff x="0" y="0"/>
          <a:chExt cx="0" cy="0"/>
        </a:xfrm>
      </p:grpSpPr>
      <p:sp>
        <p:nvSpPr>
          <p:cNvPr id="210" name="Google Shape;210;p34"/>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3" name="Google Shape;213;p34"/>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4" name="Shape 214"/>
        <p:cNvGrpSpPr/>
        <p:nvPr/>
      </p:nvGrpSpPr>
      <p:grpSpPr>
        <a:xfrm>
          <a:off x="0" y="0"/>
          <a:ext cx="0" cy="0"/>
          <a:chOff x="0" y="0"/>
          <a:chExt cx="0" cy="0"/>
        </a:xfrm>
      </p:grpSpPr>
      <p:sp>
        <p:nvSpPr>
          <p:cNvPr id="215" name="Google Shape;215;p35"/>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5"/>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5"/>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 name="Google Shape;219;p35"/>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35"/>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35"/>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2" name="Google Shape;222;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35"/>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5" name="Shape 225"/>
        <p:cNvGrpSpPr/>
        <p:nvPr/>
      </p:nvGrpSpPr>
      <p:grpSpPr>
        <a:xfrm>
          <a:off x="0" y="0"/>
          <a:ext cx="0" cy="0"/>
          <a:chOff x="0" y="0"/>
          <a:chExt cx="0" cy="0"/>
        </a:xfrm>
      </p:grpSpPr>
      <p:sp>
        <p:nvSpPr>
          <p:cNvPr id="226" name="Google Shape;226;p36"/>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3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1" name="Google Shape;231;p36"/>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3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3" name="Google Shape;233;p3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4" name="Shape 234"/>
        <p:cNvGrpSpPr/>
        <p:nvPr/>
      </p:nvGrpSpPr>
      <p:grpSpPr>
        <a:xfrm>
          <a:off x="0" y="0"/>
          <a:ext cx="0" cy="0"/>
          <a:chOff x="0" y="0"/>
          <a:chExt cx="0" cy="0"/>
        </a:xfrm>
      </p:grpSpPr>
      <p:grpSp>
        <p:nvGrpSpPr>
          <p:cNvPr id="235" name="Google Shape;235;p37"/>
          <p:cNvGrpSpPr/>
          <p:nvPr/>
        </p:nvGrpSpPr>
        <p:grpSpPr>
          <a:xfrm>
            <a:off x="364200" y="356774"/>
            <a:ext cx="8415923" cy="4429926"/>
            <a:chOff x="364200" y="356774"/>
            <a:chExt cx="8415923" cy="4429926"/>
          </a:xfrm>
        </p:grpSpPr>
        <p:sp>
          <p:nvSpPr>
            <p:cNvPr id="236" name="Google Shape;236;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7"/>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1" name="Google Shape;241;p37"/>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2" name="Google Shape;242;p37"/>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37"/>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4" name="Google Shape;244;p37"/>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5" name="Google Shape;245;p37"/>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6" name="Google Shape;246;p37"/>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7" name="Shape 247"/>
        <p:cNvGrpSpPr/>
        <p:nvPr/>
      </p:nvGrpSpPr>
      <p:grpSpPr>
        <a:xfrm>
          <a:off x="0" y="0"/>
          <a:ext cx="0" cy="0"/>
          <a:chOff x="0" y="0"/>
          <a:chExt cx="0" cy="0"/>
        </a:xfrm>
      </p:grpSpPr>
      <p:grpSp>
        <p:nvGrpSpPr>
          <p:cNvPr id="248" name="Google Shape;248;p38"/>
          <p:cNvGrpSpPr/>
          <p:nvPr/>
        </p:nvGrpSpPr>
        <p:grpSpPr>
          <a:xfrm>
            <a:off x="364223" y="356774"/>
            <a:ext cx="8415900" cy="4429801"/>
            <a:chOff x="364223" y="356774"/>
            <a:chExt cx="8415900" cy="4429801"/>
          </a:xfrm>
        </p:grpSpPr>
        <p:sp>
          <p:nvSpPr>
            <p:cNvPr id="249" name="Google Shape;249;p38"/>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8"/>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8"/>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8"/>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8"/>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8"/>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38"/>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38"/>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38"/>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38"/>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63" name="Shape 263"/>
        <p:cNvGrpSpPr/>
        <p:nvPr/>
      </p:nvGrpSpPr>
      <p:grpSpPr>
        <a:xfrm>
          <a:off x="0" y="0"/>
          <a:ext cx="0" cy="0"/>
          <a:chOff x="0" y="0"/>
          <a:chExt cx="0" cy="0"/>
        </a:xfrm>
      </p:grpSpPr>
      <p:grpSp>
        <p:nvGrpSpPr>
          <p:cNvPr id="264" name="Google Shape;264;p39"/>
          <p:cNvGrpSpPr/>
          <p:nvPr/>
        </p:nvGrpSpPr>
        <p:grpSpPr>
          <a:xfrm>
            <a:off x="364200" y="356774"/>
            <a:ext cx="8415923" cy="4429931"/>
            <a:chOff x="364200" y="356774"/>
            <a:chExt cx="8415923" cy="4429931"/>
          </a:xfrm>
        </p:grpSpPr>
        <p:sp>
          <p:nvSpPr>
            <p:cNvPr id="265" name="Google Shape;265;p39"/>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39"/>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9"/>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9"/>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9"/>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9"/>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9"/>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9"/>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9"/>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9"/>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1" name="Google Shape;281;p39"/>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39"/>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3" name="Google Shape;283;p39"/>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4" name="Google Shape;284;p39"/>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5" name="Shape 285"/>
        <p:cNvGrpSpPr/>
        <p:nvPr/>
      </p:nvGrpSpPr>
      <p:grpSpPr>
        <a:xfrm>
          <a:off x="0" y="0"/>
          <a:ext cx="0" cy="0"/>
          <a:chOff x="0" y="0"/>
          <a:chExt cx="0" cy="0"/>
        </a:xfrm>
      </p:grpSpPr>
      <p:grpSp>
        <p:nvGrpSpPr>
          <p:cNvPr id="286" name="Google Shape;286;p40"/>
          <p:cNvGrpSpPr/>
          <p:nvPr/>
        </p:nvGrpSpPr>
        <p:grpSpPr>
          <a:xfrm>
            <a:off x="364225" y="356823"/>
            <a:ext cx="8415600" cy="4429951"/>
            <a:chOff x="364225" y="1164375"/>
            <a:chExt cx="8415600" cy="3622200"/>
          </a:xfrm>
        </p:grpSpPr>
        <p:sp>
          <p:nvSpPr>
            <p:cNvPr id="287" name="Google Shape;287;p40"/>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40"/>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0" name="Google Shape;290;p40"/>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1" name="Google Shape;291;p40"/>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2" name="Google Shape;292;p40"/>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93" name="Shape 293"/>
        <p:cNvGrpSpPr/>
        <p:nvPr/>
      </p:nvGrpSpPr>
      <p:grpSpPr>
        <a:xfrm>
          <a:off x="0" y="0"/>
          <a:ext cx="0" cy="0"/>
          <a:chOff x="0" y="0"/>
          <a:chExt cx="0" cy="0"/>
        </a:xfrm>
      </p:grpSpPr>
      <p:grpSp>
        <p:nvGrpSpPr>
          <p:cNvPr id="294" name="Google Shape;294;p41"/>
          <p:cNvGrpSpPr/>
          <p:nvPr/>
        </p:nvGrpSpPr>
        <p:grpSpPr>
          <a:xfrm>
            <a:off x="364175" y="356775"/>
            <a:ext cx="8415025" cy="4430025"/>
            <a:chOff x="364175" y="356775"/>
            <a:chExt cx="8415025" cy="4430025"/>
          </a:xfrm>
        </p:grpSpPr>
        <p:sp>
          <p:nvSpPr>
            <p:cNvPr id="295" name="Google Shape;295;p4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41"/>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8" name="Google Shape;298;p41"/>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9" name="Google Shape;299;p41"/>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00" name="Google Shape;300;p41"/>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301" name="Shape 301"/>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302" name="Shape 302"/>
        <p:cNvGrpSpPr/>
        <p:nvPr/>
      </p:nvGrpSpPr>
      <p:grpSpPr>
        <a:xfrm>
          <a:off x="0" y="0"/>
          <a:ext cx="0" cy="0"/>
          <a:chOff x="0" y="0"/>
          <a:chExt cx="0" cy="0"/>
        </a:xfrm>
      </p:grpSpPr>
      <p:sp>
        <p:nvSpPr>
          <p:cNvPr id="303" name="Google Shape;303;p4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6" name="Shape 306"/>
        <p:cNvGrpSpPr/>
        <p:nvPr/>
      </p:nvGrpSpPr>
      <p:grpSpPr>
        <a:xfrm>
          <a:off x="0" y="0"/>
          <a:ext cx="0" cy="0"/>
          <a:chOff x="0" y="0"/>
          <a:chExt cx="0" cy="0"/>
        </a:xfrm>
      </p:grpSpPr>
      <p:sp>
        <p:nvSpPr>
          <p:cNvPr id="307" name="Google Shape;307;p46"/>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6"/>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6"/>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4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46"/>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3" name="Google Shape;313;p4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4" name="Google Shape;314;p4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5" name="Shape 315"/>
        <p:cNvGrpSpPr/>
        <p:nvPr/>
      </p:nvGrpSpPr>
      <p:grpSpPr>
        <a:xfrm>
          <a:off x="0" y="0"/>
          <a:ext cx="0" cy="0"/>
          <a:chOff x="0" y="0"/>
          <a:chExt cx="0" cy="0"/>
        </a:xfrm>
      </p:grpSpPr>
      <p:grpSp>
        <p:nvGrpSpPr>
          <p:cNvPr id="316" name="Google Shape;316;p47"/>
          <p:cNvGrpSpPr/>
          <p:nvPr/>
        </p:nvGrpSpPr>
        <p:grpSpPr>
          <a:xfrm>
            <a:off x="2234060" y="356788"/>
            <a:ext cx="4675875" cy="4429926"/>
            <a:chOff x="364223" y="356774"/>
            <a:chExt cx="8415902" cy="4429926"/>
          </a:xfrm>
        </p:grpSpPr>
        <p:sp>
          <p:nvSpPr>
            <p:cNvPr id="317" name="Google Shape;317;p4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47"/>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3" name="Shape 323"/>
        <p:cNvGrpSpPr/>
        <p:nvPr/>
      </p:nvGrpSpPr>
      <p:grpSpPr>
        <a:xfrm>
          <a:off x="0" y="0"/>
          <a:ext cx="0" cy="0"/>
          <a:chOff x="0" y="0"/>
          <a:chExt cx="0" cy="0"/>
        </a:xfrm>
      </p:grpSpPr>
      <p:grpSp>
        <p:nvGrpSpPr>
          <p:cNvPr id="324" name="Google Shape;324;p49"/>
          <p:cNvGrpSpPr/>
          <p:nvPr/>
        </p:nvGrpSpPr>
        <p:grpSpPr>
          <a:xfrm>
            <a:off x="364175" y="364200"/>
            <a:ext cx="8415725" cy="4422702"/>
            <a:chOff x="364175" y="364200"/>
            <a:chExt cx="8415725" cy="4422702"/>
          </a:xfrm>
        </p:grpSpPr>
        <p:sp>
          <p:nvSpPr>
            <p:cNvPr id="325" name="Google Shape;325;p4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0" name="Google Shape;330;p4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1" name="Google Shape;331;p49"/>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2" name="Shape 332"/>
        <p:cNvGrpSpPr/>
        <p:nvPr/>
      </p:nvGrpSpPr>
      <p:grpSpPr>
        <a:xfrm>
          <a:off x="0" y="0"/>
          <a:ext cx="0" cy="0"/>
          <a:chOff x="0" y="0"/>
          <a:chExt cx="0" cy="0"/>
        </a:xfrm>
      </p:grpSpPr>
      <p:grpSp>
        <p:nvGrpSpPr>
          <p:cNvPr id="333" name="Google Shape;333;p50"/>
          <p:cNvGrpSpPr/>
          <p:nvPr/>
        </p:nvGrpSpPr>
        <p:grpSpPr>
          <a:xfrm>
            <a:off x="364200" y="356749"/>
            <a:ext cx="8414700" cy="4429926"/>
            <a:chOff x="364200" y="356749"/>
            <a:chExt cx="8414700" cy="4429926"/>
          </a:xfrm>
        </p:grpSpPr>
        <p:sp>
          <p:nvSpPr>
            <p:cNvPr id="334" name="Google Shape;334;p5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0"/>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5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39" name="Google Shape;339;p50"/>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40" name="Google Shape;340;p5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1" name="Shape 341"/>
        <p:cNvGrpSpPr/>
        <p:nvPr/>
      </p:nvGrpSpPr>
      <p:grpSpPr>
        <a:xfrm>
          <a:off x="0" y="0"/>
          <a:ext cx="0" cy="0"/>
          <a:chOff x="0" y="0"/>
          <a:chExt cx="0" cy="0"/>
        </a:xfrm>
      </p:grpSpPr>
      <p:sp>
        <p:nvSpPr>
          <p:cNvPr id="342" name="Google Shape;342;p5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1"/>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6" name="Shape 346"/>
        <p:cNvGrpSpPr/>
        <p:nvPr/>
      </p:nvGrpSpPr>
      <p:grpSpPr>
        <a:xfrm>
          <a:off x="0" y="0"/>
          <a:ext cx="0" cy="0"/>
          <a:chOff x="0" y="0"/>
          <a:chExt cx="0" cy="0"/>
        </a:xfrm>
      </p:grpSpPr>
      <p:grpSp>
        <p:nvGrpSpPr>
          <p:cNvPr id="347" name="Google Shape;347;p52"/>
          <p:cNvGrpSpPr/>
          <p:nvPr/>
        </p:nvGrpSpPr>
        <p:grpSpPr>
          <a:xfrm>
            <a:off x="364223" y="356774"/>
            <a:ext cx="8415902" cy="4429739"/>
            <a:chOff x="364223" y="356774"/>
            <a:chExt cx="8415902" cy="4429739"/>
          </a:xfrm>
        </p:grpSpPr>
        <p:sp>
          <p:nvSpPr>
            <p:cNvPr id="348" name="Google Shape;348;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2"/>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2"/>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52"/>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4" name="Google Shape;354;p52"/>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5" name="Google Shape;355;p52"/>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52"/>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8" name="Shape 358"/>
        <p:cNvGrpSpPr/>
        <p:nvPr/>
      </p:nvGrpSpPr>
      <p:grpSpPr>
        <a:xfrm>
          <a:off x="0" y="0"/>
          <a:ext cx="0" cy="0"/>
          <a:chOff x="0" y="0"/>
          <a:chExt cx="0" cy="0"/>
        </a:xfrm>
      </p:grpSpPr>
      <p:grpSp>
        <p:nvGrpSpPr>
          <p:cNvPr id="359" name="Google Shape;359;p53"/>
          <p:cNvGrpSpPr/>
          <p:nvPr/>
        </p:nvGrpSpPr>
        <p:grpSpPr>
          <a:xfrm>
            <a:off x="364223" y="356774"/>
            <a:ext cx="8415902" cy="4429926"/>
            <a:chOff x="364223" y="356774"/>
            <a:chExt cx="8415902" cy="4429926"/>
          </a:xfrm>
        </p:grpSpPr>
        <p:sp>
          <p:nvSpPr>
            <p:cNvPr id="360" name="Google Shape;360;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363" name="Shape 363"/>
        <p:cNvGrpSpPr/>
        <p:nvPr/>
      </p:nvGrpSpPr>
      <p:grpSpPr>
        <a:xfrm>
          <a:off x="0" y="0"/>
          <a:ext cx="0" cy="0"/>
          <a:chOff x="0" y="0"/>
          <a:chExt cx="0" cy="0"/>
        </a:xfrm>
      </p:grpSpPr>
      <p:grpSp>
        <p:nvGrpSpPr>
          <p:cNvPr id="364" name="Google Shape;364;p54"/>
          <p:cNvGrpSpPr/>
          <p:nvPr/>
        </p:nvGrpSpPr>
        <p:grpSpPr>
          <a:xfrm>
            <a:off x="364242" y="356775"/>
            <a:ext cx="4846801" cy="4429926"/>
            <a:chOff x="364242" y="356775"/>
            <a:chExt cx="4846801" cy="4429926"/>
          </a:xfrm>
        </p:grpSpPr>
        <p:sp>
          <p:nvSpPr>
            <p:cNvPr id="365" name="Google Shape;365;p54"/>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4"/>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grpSp>
        <p:nvGrpSpPr>
          <p:cNvPr id="369" name="Google Shape;369;p55"/>
          <p:cNvGrpSpPr/>
          <p:nvPr/>
        </p:nvGrpSpPr>
        <p:grpSpPr>
          <a:xfrm>
            <a:off x="364223" y="356774"/>
            <a:ext cx="8415902" cy="4429926"/>
            <a:chOff x="364223" y="356774"/>
            <a:chExt cx="8415902" cy="4429926"/>
          </a:xfrm>
        </p:grpSpPr>
        <p:sp>
          <p:nvSpPr>
            <p:cNvPr id="370" name="Google Shape;370;p55"/>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55"/>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55"/>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4" name="Google Shape;374;p55"/>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sp>
        <p:nvSpPr>
          <p:cNvPr id="376" name="Google Shape;376;p56"/>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6"/>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8" name="Shape 378"/>
        <p:cNvGrpSpPr/>
        <p:nvPr/>
      </p:nvGrpSpPr>
      <p:grpSpPr>
        <a:xfrm>
          <a:off x="0" y="0"/>
          <a:ext cx="0" cy="0"/>
          <a:chOff x="0" y="0"/>
          <a:chExt cx="0" cy="0"/>
        </a:xfrm>
      </p:grpSpPr>
      <p:grpSp>
        <p:nvGrpSpPr>
          <p:cNvPr id="379" name="Google Shape;379;p57"/>
          <p:cNvGrpSpPr/>
          <p:nvPr/>
        </p:nvGrpSpPr>
        <p:grpSpPr>
          <a:xfrm>
            <a:off x="364225" y="356823"/>
            <a:ext cx="8415600" cy="4430101"/>
            <a:chOff x="364225" y="356823"/>
            <a:chExt cx="8415600" cy="4430101"/>
          </a:xfrm>
        </p:grpSpPr>
        <p:sp>
          <p:nvSpPr>
            <p:cNvPr id="380" name="Google Shape;380;p57"/>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7"/>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7"/>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57"/>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57"/>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5" name="Shape 385"/>
        <p:cNvGrpSpPr/>
        <p:nvPr/>
      </p:nvGrpSpPr>
      <p:grpSpPr>
        <a:xfrm>
          <a:off x="0" y="0"/>
          <a:ext cx="0" cy="0"/>
          <a:chOff x="0" y="0"/>
          <a:chExt cx="0" cy="0"/>
        </a:xfrm>
      </p:grpSpPr>
      <p:sp>
        <p:nvSpPr>
          <p:cNvPr id="386" name="Google Shape;386;p58"/>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7" name="Shape 387"/>
        <p:cNvGrpSpPr/>
        <p:nvPr/>
      </p:nvGrpSpPr>
      <p:grpSpPr>
        <a:xfrm>
          <a:off x="0" y="0"/>
          <a:ext cx="0" cy="0"/>
          <a:chOff x="0" y="0"/>
          <a:chExt cx="0" cy="0"/>
        </a:xfrm>
      </p:grpSpPr>
      <p:grpSp>
        <p:nvGrpSpPr>
          <p:cNvPr id="388" name="Google Shape;388;p59"/>
          <p:cNvGrpSpPr/>
          <p:nvPr/>
        </p:nvGrpSpPr>
        <p:grpSpPr>
          <a:xfrm>
            <a:off x="364200" y="356775"/>
            <a:ext cx="8415700" cy="4430025"/>
            <a:chOff x="364200" y="356775"/>
            <a:chExt cx="8415700" cy="4430025"/>
          </a:xfrm>
        </p:grpSpPr>
        <p:sp>
          <p:nvSpPr>
            <p:cNvPr id="389" name="Google Shape;389;p59"/>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9"/>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9"/>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9"/>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59"/>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4" name="Google Shape;394;p59"/>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95" name="Shape 395"/>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96" name="Shape 396"/>
        <p:cNvGrpSpPr/>
        <p:nvPr/>
      </p:nvGrpSpPr>
      <p:grpSpPr>
        <a:xfrm>
          <a:off x="0" y="0"/>
          <a:ext cx="0" cy="0"/>
          <a:chOff x="0" y="0"/>
          <a:chExt cx="0" cy="0"/>
        </a:xfrm>
      </p:grpSpPr>
      <p:grpSp>
        <p:nvGrpSpPr>
          <p:cNvPr id="397" name="Google Shape;397;p61"/>
          <p:cNvGrpSpPr/>
          <p:nvPr/>
        </p:nvGrpSpPr>
        <p:grpSpPr>
          <a:xfrm flipH="1">
            <a:off x="364200" y="356749"/>
            <a:ext cx="8414700" cy="4429926"/>
            <a:chOff x="364200" y="356749"/>
            <a:chExt cx="8414700" cy="4429926"/>
          </a:xfrm>
        </p:grpSpPr>
        <p:sp>
          <p:nvSpPr>
            <p:cNvPr id="398" name="Google Shape;398;p61"/>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1"/>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1"/>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1"/>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61"/>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3" name="Google Shape;403;p61"/>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04" name="Google Shape;404;p61"/>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05" name="Shape 405"/>
        <p:cNvGrpSpPr/>
        <p:nvPr/>
      </p:nvGrpSpPr>
      <p:grpSpPr>
        <a:xfrm>
          <a:off x="0" y="0"/>
          <a:ext cx="0" cy="0"/>
          <a:chOff x="0" y="0"/>
          <a:chExt cx="0" cy="0"/>
        </a:xfrm>
      </p:grpSpPr>
      <p:grpSp>
        <p:nvGrpSpPr>
          <p:cNvPr id="406" name="Google Shape;406;p62"/>
          <p:cNvGrpSpPr/>
          <p:nvPr/>
        </p:nvGrpSpPr>
        <p:grpSpPr>
          <a:xfrm>
            <a:off x="364200" y="356749"/>
            <a:ext cx="8414700" cy="3295501"/>
            <a:chOff x="364200" y="356749"/>
            <a:chExt cx="8414700" cy="3295501"/>
          </a:xfrm>
        </p:grpSpPr>
        <p:sp>
          <p:nvSpPr>
            <p:cNvPr id="407" name="Google Shape;407;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62"/>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2"/>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2"/>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2"/>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3" name="Google Shape;413;p62"/>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4" name="Google Shape;414;p62"/>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15" name="Shape 415"/>
        <p:cNvGrpSpPr/>
        <p:nvPr/>
      </p:nvGrpSpPr>
      <p:grpSpPr>
        <a:xfrm>
          <a:off x="0" y="0"/>
          <a:ext cx="0" cy="0"/>
          <a:chOff x="0" y="0"/>
          <a:chExt cx="0" cy="0"/>
        </a:xfrm>
      </p:grpSpPr>
      <p:grpSp>
        <p:nvGrpSpPr>
          <p:cNvPr id="416" name="Google Shape;416;p63"/>
          <p:cNvGrpSpPr/>
          <p:nvPr/>
        </p:nvGrpSpPr>
        <p:grpSpPr>
          <a:xfrm>
            <a:off x="364200" y="356749"/>
            <a:ext cx="8415700" cy="4430153"/>
            <a:chOff x="364200" y="356749"/>
            <a:chExt cx="8415700" cy="4430153"/>
          </a:xfrm>
        </p:grpSpPr>
        <p:sp>
          <p:nvSpPr>
            <p:cNvPr id="417" name="Google Shape;417;p63"/>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63"/>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3" name="Google Shape;423;p63"/>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4" name="Google Shape;424;p6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25" name="Shape 425"/>
        <p:cNvGrpSpPr/>
        <p:nvPr/>
      </p:nvGrpSpPr>
      <p:grpSpPr>
        <a:xfrm>
          <a:off x="0" y="0"/>
          <a:ext cx="0" cy="0"/>
          <a:chOff x="0" y="0"/>
          <a:chExt cx="0" cy="0"/>
        </a:xfrm>
      </p:grpSpPr>
      <p:grpSp>
        <p:nvGrpSpPr>
          <p:cNvPr id="426" name="Google Shape;426;p64"/>
          <p:cNvGrpSpPr/>
          <p:nvPr/>
        </p:nvGrpSpPr>
        <p:grpSpPr>
          <a:xfrm flipH="1">
            <a:off x="364200" y="1491174"/>
            <a:ext cx="8414700" cy="3295501"/>
            <a:chOff x="364200" y="356749"/>
            <a:chExt cx="8414700" cy="3295501"/>
          </a:xfrm>
        </p:grpSpPr>
        <p:sp>
          <p:nvSpPr>
            <p:cNvPr id="427" name="Google Shape;427;p64"/>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64"/>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0" name="Google Shape;430;p64"/>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1" name="Google Shape;431;p64"/>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2" name="Google Shape;432;p64"/>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4"/>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35" name="Shape 435"/>
        <p:cNvGrpSpPr/>
        <p:nvPr/>
      </p:nvGrpSpPr>
      <p:grpSpPr>
        <a:xfrm>
          <a:off x="0" y="0"/>
          <a:ext cx="0" cy="0"/>
          <a:chOff x="0" y="0"/>
          <a:chExt cx="0" cy="0"/>
        </a:xfrm>
      </p:grpSpPr>
      <p:sp>
        <p:nvSpPr>
          <p:cNvPr id="436" name="Google Shape;436;p65"/>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5"/>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5"/>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5"/>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42" name="Google Shape;442;p65"/>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43" name="Google Shape;443;p65"/>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4" name="Shape 444"/>
        <p:cNvGrpSpPr/>
        <p:nvPr/>
      </p:nvGrpSpPr>
      <p:grpSpPr>
        <a:xfrm>
          <a:off x="0" y="0"/>
          <a:ext cx="0" cy="0"/>
          <a:chOff x="0" y="0"/>
          <a:chExt cx="0" cy="0"/>
        </a:xfrm>
      </p:grpSpPr>
      <p:sp>
        <p:nvSpPr>
          <p:cNvPr id="445" name="Google Shape;445;p66"/>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6"/>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6"/>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6"/>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6"/>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2" name="Google Shape;452;p66"/>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3" name="Google Shape;453;p66"/>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4" name="Google Shape;454;p66"/>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 name="Google Shape;455;p66"/>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66"/>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6"/>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66"/>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66"/>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0" name="Google Shape;460;p66"/>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1" name="Google Shape;461;p66"/>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2" name="Google Shape;462;p66"/>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3" name="Google Shape;463;p66"/>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66"/>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5" name="Google Shape;465;p66"/>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6" name="Google Shape;466;p66"/>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7" name="Google Shape;467;p66"/>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8" name="Google Shape;468;p66"/>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69" name="Shape 469"/>
        <p:cNvGrpSpPr/>
        <p:nvPr/>
      </p:nvGrpSpPr>
      <p:grpSpPr>
        <a:xfrm>
          <a:off x="0" y="0"/>
          <a:ext cx="0" cy="0"/>
          <a:chOff x="0" y="0"/>
          <a:chExt cx="0" cy="0"/>
        </a:xfrm>
      </p:grpSpPr>
      <p:grpSp>
        <p:nvGrpSpPr>
          <p:cNvPr id="470" name="Google Shape;470;p67"/>
          <p:cNvGrpSpPr/>
          <p:nvPr/>
        </p:nvGrpSpPr>
        <p:grpSpPr>
          <a:xfrm>
            <a:off x="364175" y="356775"/>
            <a:ext cx="8415025" cy="4430025"/>
            <a:chOff x="364175" y="356775"/>
            <a:chExt cx="8415025" cy="4430025"/>
          </a:xfrm>
        </p:grpSpPr>
        <p:sp>
          <p:nvSpPr>
            <p:cNvPr id="471" name="Google Shape;471;p67"/>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7"/>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6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4" name="Google Shape;474;p67"/>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475" name="Shape 475"/>
        <p:cNvGrpSpPr/>
        <p:nvPr/>
      </p:nvGrpSpPr>
      <p:grpSpPr>
        <a:xfrm>
          <a:off x="0" y="0"/>
          <a:ext cx="0" cy="0"/>
          <a:chOff x="0" y="0"/>
          <a:chExt cx="0" cy="0"/>
        </a:xfrm>
      </p:grpSpPr>
      <p:sp>
        <p:nvSpPr>
          <p:cNvPr id="476" name="Google Shape;476;p68"/>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8"/>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8"/>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9" name="Google Shape;479;p68"/>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80" name="Shape 480"/>
        <p:cNvGrpSpPr/>
        <p:nvPr/>
      </p:nvGrpSpPr>
      <p:grpSpPr>
        <a:xfrm>
          <a:off x="0" y="0"/>
          <a:ext cx="0" cy="0"/>
          <a:chOff x="0" y="0"/>
          <a:chExt cx="0" cy="0"/>
        </a:xfrm>
      </p:grpSpPr>
      <p:sp>
        <p:nvSpPr>
          <p:cNvPr id="481" name="Google Shape;481;p69"/>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9"/>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9"/>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69"/>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69"/>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7" name="Google Shape;487;p69"/>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69"/>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9" name="Google Shape;489;p69"/>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9"/>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91" name="Shape 491"/>
        <p:cNvGrpSpPr/>
        <p:nvPr/>
      </p:nvGrpSpPr>
      <p:grpSpPr>
        <a:xfrm>
          <a:off x="0" y="0"/>
          <a:ext cx="0" cy="0"/>
          <a:chOff x="0" y="0"/>
          <a:chExt cx="0" cy="0"/>
        </a:xfrm>
      </p:grpSpPr>
      <p:sp>
        <p:nvSpPr>
          <p:cNvPr id="492" name="Google Shape;492;p70"/>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0"/>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0"/>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6" name="Google Shape;496;p7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7" name="Google Shape;497;p70"/>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7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9" name="Google Shape;499;p7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500" name="Shape 500"/>
        <p:cNvGrpSpPr/>
        <p:nvPr/>
      </p:nvGrpSpPr>
      <p:grpSpPr>
        <a:xfrm>
          <a:off x="0" y="0"/>
          <a:ext cx="0" cy="0"/>
          <a:chOff x="0" y="0"/>
          <a:chExt cx="0" cy="0"/>
        </a:xfrm>
      </p:grpSpPr>
      <p:grpSp>
        <p:nvGrpSpPr>
          <p:cNvPr id="501" name="Google Shape;501;p71"/>
          <p:cNvGrpSpPr/>
          <p:nvPr/>
        </p:nvGrpSpPr>
        <p:grpSpPr>
          <a:xfrm>
            <a:off x="364200" y="356774"/>
            <a:ext cx="8415923" cy="4429926"/>
            <a:chOff x="364200" y="356774"/>
            <a:chExt cx="8415923" cy="4429926"/>
          </a:xfrm>
        </p:grpSpPr>
        <p:sp>
          <p:nvSpPr>
            <p:cNvPr id="502" name="Google Shape;502;p7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1"/>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1"/>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71"/>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7" name="Google Shape;507;p71"/>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71"/>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9" name="Google Shape;509;p71"/>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0" name="Google Shape;510;p71"/>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71"/>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71"/>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3" name="Shape 513"/>
        <p:cNvGrpSpPr/>
        <p:nvPr/>
      </p:nvGrpSpPr>
      <p:grpSpPr>
        <a:xfrm>
          <a:off x="0" y="0"/>
          <a:ext cx="0" cy="0"/>
          <a:chOff x="0" y="0"/>
          <a:chExt cx="0" cy="0"/>
        </a:xfrm>
      </p:grpSpPr>
      <p:grpSp>
        <p:nvGrpSpPr>
          <p:cNvPr id="514" name="Google Shape;514;p72"/>
          <p:cNvGrpSpPr/>
          <p:nvPr/>
        </p:nvGrpSpPr>
        <p:grpSpPr>
          <a:xfrm>
            <a:off x="364223" y="356774"/>
            <a:ext cx="8415900" cy="4429801"/>
            <a:chOff x="364223" y="356774"/>
            <a:chExt cx="8415900" cy="4429801"/>
          </a:xfrm>
        </p:grpSpPr>
        <p:sp>
          <p:nvSpPr>
            <p:cNvPr id="515" name="Google Shape;515;p72"/>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2"/>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2"/>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2"/>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72"/>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1" name="Google Shape;521;p72"/>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72"/>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3" name="Google Shape;523;p72"/>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72"/>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5" name="Google Shape;525;p72"/>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72"/>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7" name="Google Shape;527;p72"/>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72"/>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29" name="Shape 529"/>
        <p:cNvGrpSpPr/>
        <p:nvPr/>
      </p:nvGrpSpPr>
      <p:grpSpPr>
        <a:xfrm>
          <a:off x="0" y="0"/>
          <a:ext cx="0" cy="0"/>
          <a:chOff x="0" y="0"/>
          <a:chExt cx="0" cy="0"/>
        </a:xfrm>
      </p:grpSpPr>
      <p:grpSp>
        <p:nvGrpSpPr>
          <p:cNvPr id="530" name="Google Shape;530;p73"/>
          <p:cNvGrpSpPr/>
          <p:nvPr/>
        </p:nvGrpSpPr>
        <p:grpSpPr>
          <a:xfrm>
            <a:off x="364200" y="356774"/>
            <a:ext cx="8415923" cy="4429931"/>
            <a:chOff x="364200" y="356774"/>
            <a:chExt cx="8415923" cy="4429931"/>
          </a:xfrm>
        </p:grpSpPr>
        <p:sp>
          <p:nvSpPr>
            <p:cNvPr id="531" name="Google Shape;531;p73"/>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3"/>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3"/>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73"/>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73"/>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73"/>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73"/>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73"/>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73"/>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73"/>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73"/>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73"/>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73"/>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73"/>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9" name="Google Shape;549;p73"/>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0" name="Google Shape;550;p73"/>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1" name="Shape 551"/>
        <p:cNvGrpSpPr/>
        <p:nvPr/>
      </p:nvGrpSpPr>
      <p:grpSpPr>
        <a:xfrm>
          <a:off x="0" y="0"/>
          <a:ext cx="0" cy="0"/>
          <a:chOff x="0" y="0"/>
          <a:chExt cx="0" cy="0"/>
        </a:xfrm>
      </p:grpSpPr>
      <p:grpSp>
        <p:nvGrpSpPr>
          <p:cNvPr id="552" name="Google Shape;552;p74"/>
          <p:cNvGrpSpPr/>
          <p:nvPr/>
        </p:nvGrpSpPr>
        <p:grpSpPr>
          <a:xfrm>
            <a:off x="364225" y="356823"/>
            <a:ext cx="8415600" cy="4429951"/>
            <a:chOff x="364225" y="1164375"/>
            <a:chExt cx="8415600" cy="3622200"/>
          </a:xfrm>
        </p:grpSpPr>
        <p:sp>
          <p:nvSpPr>
            <p:cNvPr id="553" name="Google Shape;553;p74"/>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74"/>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6" name="Google Shape;556;p74"/>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7" name="Google Shape;557;p74"/>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74"/>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59" name="Shape 559"/>
        <p:cNvGrpSpPr/>
        <p:nvPr/>
      </p:nvGrpSpPr>
      <p:grpSpPr>
        <a:xfrm>
          <a:off x="0" y="0"/>
          <a:ext cx="0" cy="0"/>
          <a:chOff x="0" y="0"/>
          <a:chExt cx="0" cy="0"/>
        </a:xfrm>
      </p:grpSpPr>
      <p:grpSp>
        <p:nvGrpSpPr>
          <p:cNvPr id="560" name="Google Shape;560;p75"/>
          <p:cNvGrpSpPr/>
          <p:nvPr/>
        </p:nvGrpSpPr>
        <p:grpSpPr>
          <a:xfrm>
            <a:off x="364175" y="356775"/>
            <a:ext cx="8415025" cy="4430025"/>
            <a:chOff x="364175" y="356775"/>
            <a:chExt cx="8415025" cy="4430025"/>
          </a:xfrm>
        </p:grpSpPr>
        <p:sp>
          <p:nvSpPr>
            <p:cNvPr id="561" name="Google Shape;561;p7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5"/>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75"/>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4" name="Google Shape;564;p75"/>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5" name="Google Shape;565;p75"/>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66" name="Google Shape;566;p75"/>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67" name="Shape 567"/>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68" name="Shape 568"/>
        <p:cNvGrpSpPr/>
        <p:nvPr/>
      </p:nvGrpSpPr>
      <p:grpSpPr>
        <a:xfrm>
          <a:off x="0" y="0"/>
          <a:ext cx="0" cy="0"/>
          <a:chOff x="0" y="0"/>
          <a:chExt cx="0" cy="0"/>
        </a:xfrm>
      </p:grpSpPr>
      <p:sp>
        <p:nvSpPr>
          <p:cNvPr id="569" name="Google Shape;569;p77"/>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70" name="Shape 570"/>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71" name="Shape 571"/>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72" name="Shape 572"/>
        <p:cNvGrpSpPr/>
        <p:nvPr/>
      </p:nvGrpSpPr>
      <p:grpSpPr>
        <a:xfrm>
          <a:off x="0" y="0"/>
          <a:ext cx="0" cy="0"/>
          <a:chOff x="0" y="0"/>
          <a:chExt cx="0" cy="0"/>
        </a:xfrm>
      </p:grpSpPr>
      <p:sp>
        <p:nvSpPr>
          <p:cNvPr id="573" name="Google Shape;573;p80"/>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0"/>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0"/>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7" name="Google Shape;577;p80"/>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80"/>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9" name="Google Shape;579;p80"/>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8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581" name="Shape 581"/>
        <p:cNvGrpSpPr/>
        <p:nvPr/>
      </p:nvGrpSpPr>
      <p:grpSpPr>
        <a:xfrm>
          <a:off x="0" y="0"/>
          <a:ext cx="0" cy="0"/>
          <a:chOff x="0" y="0"/>
          <a:chExt cx="0" cy="0"/>
        </a:xfrm>
      </p:grpSpPr>
      <p:grpSp>
        <p:nvGrpSpPr>
          <p:cNvPr id="582" name="Google Shape;582;p81"/>
          <p:cNvGrpSpPr/>
          <p:nvPr/>
        </p:nvGrpSpPr>
        <p:grpSpPr>
          <a:xfrm>
            <a:off x="2234060" y="356788"/>
            <a:ext cx="4675875" cy="4429926"/>
            <a:chOff x="364223" y="356774"/>
            <a:chExt cx="8415902" cy="4429926"/>
          </a:xfrm>
        </p:grpSpPr>
        <p:sp>
          <p:nvSpPr>
            <p:cNvPr id="583" name="Google Shape;583;p8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81"/>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586" name="Shape 586"/>
        <p:cNvGrpSpPr/>
        <p:nvPr/>
      </p:nvGrpSpPr>
      <p:grpSpPr>
        <a:xfrm>
          <a:off x="0" y="0"/>
          <a:ext cx="0" cy="0"/>
          <a:chOff x="0" y="0"/>
          <a:chExt cx="0" cy="0"/>
        </a:xfrm>
      </p:grpSpPr>
      <p:sp>
        <p:nvSpPr>
          <p:cNvPr id="587" name="Google Shape;587;p82"/>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2"/>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89" name="Google Shape;589;p82"/>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2"/>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2"/>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2"/>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re Image">
  <p:cSld name="TITLE_ONLY_2_2">
    <p:spTree>
      <p:nvGrpSpPr>
        <p:cNvPr id="593" name="Shape 593"/>
        <p:cNvGrpSpPr/>
        <p:nvPr/>
      </p:nvGrpSpPr>
      <p:grpSpPr>
        <a:xfrm>
          <a:off x="0" y="0"/>
          <a:ext cx="0" cy="0"/>
          <a:chOff x="0" y="0"/>
          <a:chExt cx="0" cy="0"/>
        </a:xfrm>
      </p:grpSpPr>
      <p:grpSp>
        <p:nvGrpSpPr>
          <p:cNvPr id="594" name="Google Shape;594;p83"/>
          <p:cNvGrpSpPr/>
          <p:nvPr/>
        </p:nvGrpSpPr>
        <p:grpSpPr>
          <a:xfrm>
            <a:off x="364235" y="356775"/>
            <a:ext cx="3690354" cy="4429926"/>
            <a:chOff x="364242" y="356775"/>
            <a:chExt cx="4846801" cy="4429926"/>
          </a:xfrm>
        </p:grpSpPr>
        <p:sp>
          <p:nvSpPr>
            <p:cNvPr id="595" name="Google Shape;595;p83"/>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3"/>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83"/>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4.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slideLayout" Target="../slideLayouts/slideLayout80.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36" Type="http://schemas.openxmlformats.org/officeDocument/2006/relationships/theme" Target="../theme/theme1.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0" name="Shape 320"/>
        <p:cNvGrpSpPr/>
        <p:nvPr/>
      </p:nvGrpSpPr>
      <p:grpSpPr>
        <a:xfrm>
          <a:off x="0" y="0"/>
          <a:ext cx="0" cy="0"/>
          <a:chOff x="0" y="0"/>
          <a:chExt cx="0" cy="0"/>
        </a:xfrm>
      </p:grpSpPr>
      <p:sp>
        <p:nvSpPr>
          <p:cNvPr id="321" name="Google Shape;321;p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22" name="Google Shape;322;p4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docs.google.com/document/d/1vfrSYMk0W3NKyWqWJipDxU63-J_-54qUoMcgLCS31MU/edit?usp=sharing" TargetMode="External"/><Relationship Id="rId4" Type="http://schemas.openxmlformats.org/officeDocument/2006/relationships/hyperlink" Target="https://www.reddit.com/r/cscareerquestions/wiki/faq_resumes/" TargetMode="External"/><Relationship Id="rId5" Type="http://schemas.openxmlformats.org/officeDocument/2006/relationships/image" Target="../media/image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www.techinterviewhandbook.org/software-engineering-interview-guide/" TargetMode="External"/><Relationship Id="rId4" Type="http://schemas.openxmlformats.org/officeDocument/2006/relationships/hyperlink" Target="https://www.techinterviewhandbook.org/grind75?hours=7" TargetMode="External"/><Relationship Id="rId9" Type="http://schemas.openxmlformats.org/officeDocument/2006/relationships/hyperlink" Target="https://www.amazon.com/Designing-Data-Intensive-Applications-Reliable-Maintainable/dp/1449373321" TargetMode="External"/><Relationship Id="rId5" Type="http://schemas.openxmlformats.org/officeDocument/2006/relationships/hyperlink" Target="https://leetcode.com/problemset/all/" TargetMode="External"/><Relationship Id="rId6" Type="http://schemas.openxmlformats.org/officeDocument/2006/relationships/hyperlink" Target="https://leetcode.com/problemset/all/" TargetMode="External"/><Relationship Id="rId7" Type="http://schemas.openxmlformats.org/officeDocument/2006/relationships/hyperlink" Target="https://github.com/donnemartin/system-design-primer" TargetMode="External"/><Relationship Id="rId8" Type="http://schemas.openxmlformats.org/officeDocument/2006/relationships/hyperlink" Target="https://github.com/donnemartin/system-design-primer" TargetMode="External"/><Relationship Id="rId11" Type="http://schemas.openxmlformats.org/officeDocument/2006/relationships/image" Target="../media/image4.png"/><Relationship Id="rId10"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hyperlink" Target="https://www.techinterviewhandbook.org/software-engineering-interview-guide/"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4"/>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603" name="Google Shape;603;p84"/>
          <p:cNvSpPr txBox="1"/>
          <p:nvPr>
            <p:ph idx="1" type="subTitle"/>
          </p:nvPr>
        </p:nvSpPr>
        <p:spPr>
          <a:xfrm>
            <a:off x="2178750" y="4113350"/>
            <a:ext cx="4786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try and get a software engineering job!</a:t>
            </a:r>
            <a:endParaRPr/>
          </a:p>
        </p:txBody>
      </p:sp>
      <p:sp>
        <p:nvSpPr>
          <p:cNvPr id="604" name="Google Shape;604;p84"/>
          <p:cNvSpPr txBox="1"/>
          <p:nvPr>
            <p:ph type="ctrTitle"/>
          </p:nvPr>
        </p:nvSpPr>
        <p:spPr>
          <a:xfrm>
            <a:off x="961950" y="2941975"/>
            <a:ext cx="72201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engineering interviews</a:t>
            </a:r>
            <a:endParaRPr/>
          </a:p>
        </p:txBody>
      </p:sp>
      <p:cxnSp>
        <p:nvCxnSpPr>
          <p:cNvPr id="605" name="Google Shape;605;p84"/>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606" name="Google Shape;606;p84"/>
          <p:cNvPicPr preferRelativeResize="0"/>
          <p:nvPr/>
        </p:nvPicPr>
        <p:blipFill rotWithShape="1">
          <a:blip r:embed="rId3">
            <a:alphaModFix/>
          </a:blip>
          <a:srcRect b="0" l="0" r="0" t="0"/>
          <a:stretch/>
        </p:blipFill>
        <p:spPr>
          <a:xfrm>
            <a:off x="8133075" y="4073200"/>
            <a:ext cx="448200" cy="448200"/>
          </a:xfrm>
          <a:prstGeom prst="rect">
            <a:avLst/>
          </a:prstGeom>
          <a:noFill/>
          <a:ln>
            <a:noFill/>
          </a:ln>
        </p:spPr>
      </p:pic>
      <p:pic>
        <p:nvPicPr>
          <p:cNvPr id="607" name="Google Shape;607;p84"/>
          <p:cNvPicPr preferRelativeResize="0"/>
          <p:nvPr/>
        </p:nvPicPr>
        <p:blipFill rotWithShape="1">
          <a:blip r:embed="rId4">
            <a:alphaModFix/>
          </a:blip>
          <a:srcRect b="0" l="0" r="0" t="0"/>
          <a:stretch/>
        </p:blipFill>
        <p:spPr>
          <a:xfrm>
            <a:off x="562725" y="4113350"/>
            <a:ext cx="448200" cy="4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3"/>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Hard Truth in Soft. eng. jobs</a:t>
            </a:r>
            <a:endParaRPr b="1" sz="2600">
              <a:solidFill>
                <a:schemeClr val="accent2"/>
              </a:solidFill>
            </a:endParaRPr>
          </a:p>
        </p:txBody>
      </p:sp>
      <p:sp>
        <p:nvSpPr>
          <p:cNvPr id="681" name="Google Shape;681;p93"/>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82" name="Google Shape;682;p93"/>
          <p:cNvSpPr txBox="1"/>
          <p:nvPr/>
        </p:nvSpPr>
        <p:spPr>
          <a:xfrm>
            <a:off x="491250" y="1189225"/>
            <a:ext cx="4592100" cy="37557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This is the field where staying at one job for more than a year or two years in kind of </a:t>
            </a:r>
            <a:r>
              <a:rPr lang="en" sz="1450">
                <a:solidFill>
                  <a:srgbClr val="FFFFFF"/>
                </a:solidFill>
                <a:latin typeface="Abel"/>
                <a:ea typeface="Abel"/>
                <a:cs typeface="Abel"/>
                <a:sym typeface="Abel"/>
              </a:rPr>
              <a:t>detrimental</a:t>
            </a:r>
            <a:r>
              <a:rPr lang="en" sz="1450">
                <a:solidFill>
                  <a:srgbClr val="FFFFFF"/>
                </a:solidFill>
                <a:latin typeface="Abel"/>
                <a:ea typeface="Abel"/>
                <a:cs typeface="Abel"/>
                <a:sym typeface="Abel"/>
              </a:rPr>
              <a:t> to you</a:t>
            </a:r>
            <a:endParaRPr sz="1450">
              <a:solidFill>
                <a:srgbClr val="FFFFFF"/>
              </a:solidFill>
              <a:latin typeface="Abel"/>
              <a:ea typeface="Abel"/>
              <a:cs typeface="Abel"/>
              <a:sym typeface="Abel"/>
            </a:endParaRPr>
          </a:p>
          <a:p>
            <a:pPr indent="-320675" lvl="0" marL="4572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Here is an example of a person I know, and let me explain:</a:t>
            </a:r>
            <a:endParaRPr sz="1450">
              <a:solidFill>
                <a:srgbClr val="FFFFFF"/>
              </a:solidFill>
              <a:latin typeface="Abel"/>
              <a:ea typeface="Abel"/>
              <a:cs typeface="Abel"/>
              <a:sym typeface="Abel"/>
            </a:endParaRPr>
          </a:p>
          <a:p>
            <a:pPr indent="-320675" lvl="1" marL="9144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Internal promotions go much slower than the market rate for a software engineer</a:t>
            </a:r>
            <a:endParaRPr sz="1450">
              <a:solidFill>
                <a:srgbClr val="FFFFFF"/>
              </a:solidFill>
              <a:latin typeface="Abel"/>
              <a:ea typeface="Abel"/>
              <a:cs typeface="Abel"/>
              <a:sym typeface="Abel"/>
            </a:endParaRPr>
          </a:p>
          <a:p>
            <a:pPr indent="-320675" lvl="2" marL="13716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This is because there is a huge need for software engineers, and not that big of a supply</a:t>
            </a:r>
            <a:endParaRPr sz="1450">
              <a:solidFill>
                <a:srgbClr val="FFFFFF"/>
              </a:solidFill>
              <a:latin typeface="Abel"/>
              <a:ea typeface="Abel"/>
              <a:cs typeface="Abel"/>
              <a:sym typeface="Abel"/>
            </a:endParaRPr>
          </a:p>
          <a:p>
            <a:pPr indent="-320675" lvl="1" marL="9144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Companies want the good people, and are willing to pay a lot</a:t>
            </a:r>
            <a:endParaRPr sz="1450">
              <a:solidFill>
                <a:srgbClr val="FFFFFF"/>
              </a:solidFill>
              <a:latin typeface="Abel"/>
              <a:ea typeface="Abel"/>
              <a:cs typeface="Abel"/>
              <a:sym typeface="Abel"/>
            </a:endParaRPr>
          </a:p>
          <a:p>
            <a:pPr indent="-320675" lvl="1" marL="9144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Staying for 1 year gives you the chance to learn new skills, get a boost in your resume, and then leave for a job that pays much more.</a:t>
            </a:r>
            <a:endParaRPr sz="1450">
              <a:solidFill>
                <a:srgbClr val="FFFFFF"/>
              </a:solidFill>
              <a:latin typeface="Abel"/>
              <a:ea typeface="Abel"/>
              <a:cs typeface="Abel"/>
              <a:sym typeface="Abel"/>
            </a:endParaRPr>
          </a:p>
          <a:p>
            <a:pPr indent="-320675" lvl="0" marL="457200" rtl="0" algn="l">
              <a:spcBef>
                <a:spcPts val="0"/>
              </a:spcBef>
              <a:spcAft>
                <a:spcPts val="0"/>
              </a:spcAft>
              <a:buClr>
                <a:srgbClr val="FFFFFF"/>
              </a:buClr>
              <a:buSzPts val="1450"/>
              <a:buFont typeface="Abel"/>
              <a:buChar char="●"/>
            </a:pPr>
            <a:r>
              <a:rPr lang="en" sz="1450">
                <a:solidFill>
                  <a:srgbClr val="FFFFFF"/>
                </a:solidFill>
                <a:latin typeface="Abel"/>
                <a:ea typeface="Abel"/>
                <a:cs typeface="Abel"/>
                <a:sym typeface="Abel"/>
              </a:rPr>
              <a:t>This person on the right started at </a:t>
            </a:r>
            <a:r>
              <a:rPr b="1" lang="en" sz="1450">
                <a:solidFill>
                  <a:srgbClr val="FFFFFF"/>
                </a:solidFill>
                <a:latin typeface="Abel"/>
                <a:ea typeface="Abel"/>
                <a:cs typeface="Abel"/>
                <a:sym typeface="Abel"/>
              </a:rPr>
              <a:t>$75-80k in 2011</a:t>
            </a:r>
            <a:r>
              <a:rPr lang="en" sz="1450">
                <a:solidFill>
                  <a:srgbClr val="FFFFFF"/>
                </a:solidFill>
                <a:latin typeface="Abel"/>
                <a:ea typeface="Abel"/>
                <a:cs typeface="Abel"/>
                <a:sym typeface="Abel"/>
              </a:rPr>
              <a:t> and ended at </a:t>
            </a:r>
            <a:r>
              <a:rPr b="1" lang="en" sz="1450">
                <a:solidFill>
                  <a:srgbClr val="FFFFFF"/>
                </a:solidFill>
                <a:latin typeface="Abel"/>
                <a:ea typeface="Abel"/>
                <a:cs typeface="Abel"/>
                <a:sym typeface="Abel"/>
              </a:rPr>
              <a:t>$500k+ at 2019</a:t>
            </a:r>
            <a:r>
              <a:rPr lang="en" sz="1450">
                <a:solidFill>
                  <a:srgbClr val="FFFFFF"/>
                </a:solidFill>
                <a:latin typeface="Abel"/>
                <a:ea typeface="Abel"/>
                <a:cs typeface="Abel"/>
                <a:sym typeface="Abel"/>
              </a:rPr>
              <a:t>. </a:t>
            </a:r>
            <a:endParaRPr sz="1450">
              <a:solidFill>
                <a:srgbClr val="FFFFFF"/>
              </a:solidFill>
              <a:latin typeface="Abel"/>
              <a:ea typeface="Abel"/>
              <a:cs typeface="Abel"/>
              <a:sym typeface="Abel"/>
            </a:endParaRPr>
          </a:p>
        </p:txBody>
      </p:sp>
      <p:pic>
        <p:nvPicPr>
          <p:cNvPr id="683" name="Google Shape;683;p93"/>
          <p:cNvPicPr preferRelativeResize="0"/>
          <p:nvPr/>
        </p:nvPicPr>
        <p:blipFill>
          <a:blip r:embed="rId3">
            <a:alphaModFix/>
          </a:blip>
          <a:stretch>
            <a:fillRect/>
          </a:stretch>
        </p:blipFill>
        <p:spPr>
          <a:xfrm>
            <a:off x="6970550" y="59754"/>
            <a:ext cx="2173450" cy="1352371"/>
          </a:xfrm>
          <a:prstGeom prst="rect">
            <a:avLst/>
          </a:prstGeom>
          <a:noFill/>
          <a:ln>
            <a:noFill/>
          </a:ln>
        </p:spPr>
      </p:pic>
      <p:pic>
        <p:nvPicPr>
          <p:cNvPr id="684" name="Google Shape;684;p93"/>
          <p:cNvPicPr preferRelativeResize="0"/>
          <p:nvPr/>
        </p:nvPicPr>
        <p:blipFill>
          <a:blip r:embed="rId4">
            <a:alphaModFix/>
          </a:blip>
          <a:stretch>
            <a:fillRect/>
          </a:stretch>
        </p:blipFill>
        <p:spPr>
          <a:xfrm>
            <a:off x="5083350" y="975625"/>
            <a:ext cx="2173450" cy="3890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Effect filter="fade" transition="in">
                                      <p:cBhvr>
                                        <p:cTn dur="1000"/>
                                        <p:tgtEl>
                                          <p:spTgt spid="6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Effect filter="fade" transition="in">
                                      <p:cBhvr>
                                        <p:cTn dur="1000"/>
                                        <p:tgtEl>
                                          <p:spTgt spid="6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Effect filter="fade" transition="in">
                                      <p:cBhvr>
                                        <p:cTn dur="1000"/>
                                        <p:tgtEl>
                                          <p:spTgt spid="6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3" st="3"/>
                                            </p:txEl>
                                          </p:spTgt>
                                        </p:tgtEl>
                                        <p:attrNameLst>
                                          <p:attrName>style.visibility</p:attrName>
                                        </p:attrNameLst>
                                      </p:cBhvr>
                                      <p:to>
                                        <p:strVal val="visible"/>
                                      </p:to>
                                    </p:set>
                                    <p:animEffect filter="fade" transition="in">
                                      <p:cBhvr>
                                        <p:cTn dur="1000"/>
                                        <p:tgtEl>
                                          <p:spTgt spid="6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4" st="4"/>
                                            </p:txEl>
                                          </p:spTgt>
                                        </p:tgtEl>
                                        <p:attrNameLst>
                                          <p:attrName>style.visibility</p:attrName>
                                        </p:attrNameLst>
                                      </p:cBhvr>
                                      <p:to>
                                        <p:strVal val="visible"/>
                                      </p:to>
                                    </p:set>
                                    <p:animEffect filter="fade" transition="in">
                                      <p:cBhvr>
                                        <p:cTn dur="1000"/>
                                        <p:tgtEl>
                                          <p:spTgt spid="6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5" st="5"/>
                                            </p:txEl>
                                          </p:spTgt>
                                        </p:tgtEl>
                                        <p:attrNameLst>
                                          <p:attrName>style.visibility</p:attrName>
                                        </p:attrNameLst>
                                      </p:cBhvr>
                                      <p:to>
                                        <p:strVal val="visible"/>
                                      </p:to>
                                    </p:set>
                                    <p:animEffect filter="fade" transition="in">
                                      <p:cBhvr>
                                        <p:cTn dur="1000"/>
                                        <p:tgtEl>
                                          <p:spTgt spid="6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xEl>
                                              <p:pRg end="6" st="6"/>
                                            </p:txEl>
                                          </p:spTgt>
                                        </p:tgtEl>
                                        <p:attrNameLst>
                                          <p:attrName>style.visibility</p:attrName>
                                        </p:attrNameLst>
                                      </p:cBhvr>
                                      <p:to>
                                        <p:strVal val="visible"/>
                                      </p:to>
                                    </p:set>
                                    <p:animEffect filter="fade" transition="in">
                                      <p:cBhvr>
                                        <p:cTn dur="1000"/>
                                        <p:tgtEl>
                                          <p:spTgt spid="6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4"/>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would love to hear your thoughts now!</a:t>
            </a:r>
            <a:endParaRPr/>
          </a:p>
        </p:txBody>
      </p:sp>
      <p:sp>
        <p:nvSpPr>
          <p:cNvPr id="690" name="Google Shape;690;p94"/>
          <p:cNvSpPr txBox="1"/>
          <p:nvPr>
            <p:ph idx="1" type="subTitle"/>
          </p:nvPr>
        </p:nvSpPr>
        <p:spPr>
          <a:xfrm>
            <a:off x="1159200" y="114710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It’s time for</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Discussion!</a:t>
            </a:r>
            <a:endParaRPr b="1" sz="6000">
              <a:solidFill>
                <a:schemeClr val="accent2"/>
              </a:solidFill>
              <a:latin typeface="Unica One"/>
              <a:ea typeface="Unica One"/>
              <a:cs typeface="Unica One"/>
              <a:sym typeface="Unic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5"/>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will be back to coding and new material next week! </a:t>
            </a:r>
            <a:endParaRPr/>
          </a:p>
        </p:txBody>
      </p:sp>
      <p:sp>
        <p:nvSpPr>
          <p:cNvPr id="696" name="Google Shape;696;p95"/>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697" name="Google Shape;697;p95"/>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5"/>
          <p:cNvSpPr txBox="1"/>
          <p:nvPr>
            <p:ph idx="1" type="subTitle"/>
          </p:nvPr>
        </p:nvSpPr>
        <p:spPr>
          <a:xfrm>
            <a:off x="240775" y="4046275"/>
            <a:ext cx="3403200" cy="42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Co-Founder of MySpace</a:t>
            </a:r>
            <a:endParaRPr i="1"/>
          </a:p>
        </p:txBody>
      </p:sp>
      <p:sp>
        <p:nvSpPr>
          <p:cNvPr id="613" name="Google Shape;613;p85"/>
          <p:cNvSpPr txBox="1"/>
          <p:nvPr>
            <p:ph idx="2" type="subTitle"/>
          </p:nvPr>
        </p:nvSpPr>
        <p:spPr>
          <a:xfrm>
            <a:off x="4057150" y="1211925"/>
            <a:ext cx="4527900" cy="3690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Perhaps a little bit before our time, but still incredibly influential, today we celebrate the birthday of </a:t>
            </a:r>
            <a:r>
              <a:rPr b="1" lang="en"/>
              <a:t>social networking site MySpace</a:t>
            </a:r>
            <a:r>
              <a:rPr lang="en"/>
              <a:t>’s co-founder Tom Anderson</a:t>
            </a:r>
            <a:endParaRPr/>
          </a:p>
          <a:p>
            <a:pPr indent="-317500" lvl="0" marL="457200" rtl="0" algn="l">
              <a:spcBef>
                <a:spcPts val="0"/>
              </a:spcBef>
              <a:spcAft>
                <a:spcPts val="0"/>
              </a:spcAft>
              <a:buSzPts val="1400"/>
              <a:buChar char="●"/>
            </a:pPr>
            <a:r>
              <a:rPr lang="en"/>
              <a:t>Tom would be ubiquitous among MySpace users, being the first “friend” when new profiles were created</a:t>
            </a:r>
            <a:endParaRPr/>
          </a:p>
          <a:p>
            <a:pPr indent="-317500" lvl="0" marL="457200" rtl="0" algn="l">
              <a:spcBef>
                <a:spcPts val="0"/>
              </a:spcBef>
              <a:spcAft>
                <a:spcPts val="0"/>
              </a:spcAft>
              <a:buSzPts val="1400"/>
              <a:buChar char="●"/>
            </a:pPr>
            <a:r>
              <a:rPr lang="en"/>
              <a:t>Having an interest in technology since he was young, he would hack under the name “Lord Flathead” and prompted the FBI to raid his house when he got into Chase Bank’s security</a:t>
            </a:r>
            <a:endParaRPr/>
          </a:p>
          <a:p>
            <a:pPr indent="-317500" lvl="0" marL="457200" rtl="0" algn="l">
              <a:spcBef>
                <a:spcPts val="0"/>
              </a:spcBef>
              <a:spcAft>
                <a:spcPts val="0"/>
              </a:spcAft>
              <a:buSzPts val="1400"/>
              <a:buChar char="●"/>
            </a:pPr>
            <a:r>
              <a:rPr lang="en"/>
              <a:t>Even though it has long been surpassed by other social networking sites like</a:t>
            </a:r>
            <a:r>
              <a:rPr b="1" lang="en"/>
              <a:t> Facebook, Instagram and Twitter</a:t>
            </a:r>
            <a:r>
              <a:rPr lang="en"/>
              <a:t>, the impact of MySpace is hard to understate— it was the first of its kind to reach a global audience and had a tremendous impact on technology, pop culture and music</a:t>
            </a:r>
            <a:endParaRPr/>
          </a:p>
          <a:p>
            <a:pPr indent="-317500" lvl="1" marL="914400" rtl="0" algn="l">
              <a:spcBef>
                <a:spcPts val="0"/>
              </a:spcBef>
              <a:spcAft>
                <a:spcPts val="0"/>
              </a:spcAft>
              <a:buSzPts val="1400"/>
              <a:buChar char="○"/>
            </a:pPr>
            <a:r>
              <a:rPr lang="en"/>
              <a:t>You could actually code your MySpace profile, introducing a new generation to HTML &amp; coding</a:t>
            </a:r>
            <a:endParaRPr/>
          </a:p>
        </p:txBody>
      </p:sp>
      <p:sp>
        <p:nvSpPr>
          <p:cNvPr id="614" name="Google Shape;614;p85"/>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Tom Anderson</a:t>
            </a:r>
            <a:endParaRPr/>
          </a:p>
        </p:txBody>
      </p:sp>
      <p:sp>
        <p:nvSpPr>
          <p:cNvPr id="615" name="Google Shape;615;p85"/>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616" name="Google Shape;616;p85"/>
          <p:cNvPicPr preferRelativeResize="0"/>
          <p:nvPr/>
        </p:nvPicPr>
        <p:blipFill rotWithShape="1">
          <a:blip r:embed="rId3">
            <a:alphaModFix/>
          </a:blip>
          <a:srcRect b="6155" l="0" r="0" t="6163"/>
          <a:stretch/>
        </p:blipFill>
        <p:spPr>
          <a:xfrm>
            <a:off x="610675" y="1383075"/>
            <a:ext cx="2815800" cy="16443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622" name="Google Shape;622;p86"/>
          <p:cNvSpPr txBox="1"/>
          <p:nvPr/>
        </p:nvSpPr>
        <p:spPr>
          <a:xfrm>
            <a:off x="3400551" y="1684350"/>
            <a:ext cx="26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Parts of (Most) Software Interviews</a:t>
            </a:r>
            <a:endParaRPr>
              <a:solidFill>
                <a:schemeClr val="accent2"/>
              </a:solidFill>
              <a:latin typeface="Abel"/>
              <a:ea typeface="Abel"/>
              <a:cs typeface="Abel"/>
              <a:sym typeface="Abel"/>
            </a:endParaRPr>
          </a:p>
        </p:txBody>
      </p:sp>
      <p:sp>
        <p:nvSpPr>
          <p:cNvPr id="623" name="Google Shape;623;p86"/>
          <p:cNvSpPr txBox="1"/>
          <p:nvPr/>
        </p:nvSpPr>
        <p:spPr>
          <a:xfrm>
            <a:off x="3400538" y="2047163"/>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Let’s see what people actually expect of you</a:t>
            </a:r>
            <a:endParaRPr i="1">
              <a:solidFill>
                <a:schemeClr val="accent1"/>
              </a:solidFill>
              <a:latin typeface="Abel"/>
              <a:ea typeface="Abel"/>
              <a:cs typeface="Abel"/>
              <a:sym typeface="Abel"/>
            </a:endParaRPr>
          </a:p>
        </p:txBody>
      </p:sp>
      <p:pic>
        <p:nvPicPr>
          <p:cNvPr id="624" name="Google Shape;624;p86"/>
          <p:cNvPicPr preferRelativeResize="0"/>
          <p:nvPr/>
        </p:nvPicPr>
        <p:blipFill rotWithShape="1">
          <a:blip r:embed="rId3">
            <a:alphaModFix/>
          </a:blip>
          <a:srcRect b="0" l="0" r="0" t="0"/>
          <a:stretch/>
        </p:blipFill>
        <p:spPr>
          <a:xfrm>
            <a:off x="2679872" y="1916188"/>
            <a:ext cx="564300" cy="564300"/>
          </a:xfrm>
          <a:prstGeom prst="rect">
            <a:avLst/>
          </a:prstGeom>
          <a:noFill/>
          <a:ln>
            <a:noFill/>
          </a:ln>
        </p:spPr>
      </p:pic>
      <p:sp>
        <p:nvSpPr>
          <p:cNvPr id="625" name="Google Shape;625;p86"/>
          <p:cNvSpPr txBox="1"/>
          <p:nvPr/>
        </p:nvSpPr>
        <p:spPr>
          <a:xfrm>
            <a:off x="3400525" y="3194150"/>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Resources</a:t>
            </a:r>
            <a:endParaRPr>
              <a:solidFill>
                <a:schemeClr val="accent2"/>
              </a:solidFill>
              <a:latin typeface="Abel"/>
              <a:ea typeface="Abel"/>
              <a:cs typeface="Abel"/>
              <a:sym typeface="Abel"/>
            </a:endParaRPr>
          </a:p>
        </p:txBody>
      </p:sp>
      <p:sp>
        <p:nvSpPr>
          <p:cNvPr id="626" name="Google Shape;626;p86"/>
          <p:cNvSpPr txBox="1"/>
          <p:nvPr/>
        </p:nvSpPr>
        <p:spPr>
          <a:xfrm>
            <a:off x="3400525" y="3556975"/>
            <a:ext cx="30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How can you be a good candidate?</a:t>
            </a:r>
            <a:endParaRPr i="1">
              <a:solidFill>
                <a:schemeClr val="accent1"/>
              </a:solidFill>
              <a:latin typeface="Abel"/>
              <a:ea typeface="Abel"/>
              <a:cs typeface="Abel"/>
              <a:sym typeface="Abel"/>
            </a:endParaRPr>
          </a:p>
        </p:txBody>
      </p:sp>
      <p:pic>
        <p:nvPicPr>
          <p:cNvPr id="627" name="Google Shape;627;p86"/>
          <p:cNvPicPr preferRelativeResize="0"/>
          <p:nvPr/>
        </p:nvPicPr>
        <p:blipFill rotWithShape="1">
          <a:blip r:embed="rId4">
            <a:alphaModFix/>
          </a:blip>
          <a:srcRect b="0" l="0" r="0" t="0"/>
          <a:stretch/>
        </p:blipFill>
        <p:spPr>
          <a:xfrm>
            <a:off x="2679860" y="3426000"/>
            <a:ext cx="564300" cy="56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 the studying begin</a:t>
            </a:r>
            <a:endParaRPr/>
          </a:p>
        </p:txBody>
      </p:sp>
      <p:sp>
        <p:nvSpPr>
          <p:cNvPr id="633" name="Google Shape;633;p87"/>
          <p:cNvSpPr txBox="1"/>
          <p:nvPr>
            <p:ph idx="1" type="subTitle"/>
          </p:nvPr>
        </p:nvSpPr>
        <p:spPr>
          <a:xfrm>
            <a:off x="1159200" y="8032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Let’s look at some</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Software Interviews</a:t>
            </a:r>
            <a:endParaRPr b="1" sz="6000">
              <a:solidFill>
                <a:schemeClr val="accent2"/>
              </a:solidFill>
              <a:latin typeface="Unica One"/>
              <a:ea typeface="Unica One"/>
              <a:cs typeface="Unica One"/>
              <a:sym typeface="Unic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Step 1: Get a </a:t>
            </a:r>
            <a:r>
              <a:rPr lang="en" sz="2700">
                <a:solidFill>
                  <a:schemeClr val="accent2"/>
                </a:solidFill>
              </a:rPr>
              <a:t>resume</a:t>
            </a:r>
            <a:endParaRPr b="1" sz="2700">
              <a:solidFill>
                <a:schemeClr val="accent2"/>
              </a:solidFill>
            </a:endParaRPr>
          </a:p>
        </p:txBody>
      </p:sp>
      <p:sp>
        <p:nvSpPr>
          <p:cNvPr id="639" name="Google Shape;639;p88"/>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40" name="Google Shape;640;p88"/>
          <p:cNvSpPr txBox="1"/>
          <p:nvPr/>
        </p:nvSpPr>
        <p:spPr>
          <a:xfrm>
            <a:off x="491250" y="1189225"/>
            <a:ext cx="4592100" cy="22320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chemeClr val="accent1"/>
              </a:buClr>
              <a:buSzPts val="1550"/>
              <a:buFont typeface="Abel"/>
              <a:buChar char="●"/>
            </a:pPr>
            <a:r>
              <a:rPr lang="en" sz="1550">
                <a:solidFill>
                  <a:srgbClr val="FFFFFF"/>
                </a:solidFill>
                <a:latin typeface="Abel"/>
                <a:ea typeface="Abel"/>
                <a:cs typeface="Abel"/>
                <a:sym typeface="Abel"/>
              </a:rPr>
              <a:t>We are assuming you are going to college, maybe got done with your first semester.</a:t>
            </a:r>
            <a:endParaRPr sz="1550">
              <a:solidFill>
                <a:srgbClr val="FFFFFF"/>
              </a:solidFill>
              <a:latin typeface="Abel"/>
              <a:ea typeface="Abel"/>
              <a:cs typeface="Abel"/>
              <a:sym typeface="Abel"/>
            </a:endParaRPr>
          </a:p>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We need to start with getting a ATS-friendly resume so we can just start </a:t>
            </a:r>
            <a:r>
              <a:rPr lang="en" sz="1550">
                <a:solidFill>
                  <a:srgbClr val="FFFFFF"/>
                </a:solidFill>
                <a:latin typeface="Abel"/>
                <a:ea typeface="Abel"/>
                <a:cs typeface="Abel"/>
                <a:sym typeface="Abel"/>
              </a:rPr>
              <a:t>getting</a:t>
            </a:r>
            <a:r>
              <a:rPr lang="en" sz="1550">
                <a:solidFill>
                  <a:srgbClr val="FFFFFF"/>
                </a:solidFill>
                <a:latin typeface="Abel"/>
                <a:ea typeface="Abel"/>
                <a:cs typeface="Abel"/>
                <a:sym typeface="Abel"/>
              </a:rPr>
              <a:t> considered for jobs.</a:t>
            </a:r>
            <a:endParaRPr sz="1550">
              <a:solidFill>
                <a:srgbClr val="FFFFFF"/>
              </a:solidFill>
              <a:latin typeface="Abel"/>
              <a:ea typeface="Abel"/>
              <a:cs typeface="Abel"/>
              <a:sym typeface="Abel"/>
            </a:endParaRPr>
          </a:p>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Let's</a:t>
            </a:r>
            <a:r>
              <a:rPr lang="en" sz="1550">
                <a:solidFill>
                  <a:srgbClr val="FFFFFF"/>
                </a:solidFill>
                <a:latin typeface="Abel"/>
                <a:ea typeface="Abel"/>
                <a:cs typeface="Abel"/>
                <a:sym typeface="Abel"/>
              </a:rPr>
              <a:t> look at some examples of </a:t>
            </a:r>
            <a:r>
              <a:rPr b="1" lang="en" sz="1550">
                <a:solidFill>
                  <a:srgbClr val="FFFFFF"/>
                </a:solidFill>
                <a:latin typeface="Abel"/>
                <a:ea typeface="Abel"/>
                <a:cs typeface="Abel"/>
                <a:sym typeface="Abel"/>
              </a:rPr>
              <a:t>good</a:t>
            </a:r>
            <a:r>
              <a:rPr lang="en" sz="1550">
                <a:solidFill>
                  <a:srgbClr val="FFFFFF"/>
                </a:solidFill>
                <a:latin typeface="Abel"/>
                <a:ea typeface="Abel"/>
                <a:cs typeface="Abel"/>
                <a:sym typeface="Abel"/>
              </a:rPr>
              <a:t>, and </a:t>
            </a:r>
            <a:r>
              <a:rPr b="1" lang="en" sz="1550">
                <a:solidFill>
                  <a:srgbClr val="FFFFFF"/>
                </a:solidFill>
                <a:latin typeface="Abel"/>
                <a:ea typeface="Abel"/>
                <a:cs typeface="Abel"/>
                <a:sym typeface="Abel"/>
              </a:rPr>
              <a:t>bad</a:t>
            </a:r>
            <a:r>
              <a:rPr lang="en" sz="1550">
                <a:solidFill>
                  <a:srgbClr val="FFFFFF"/>
                </a:solidFill>
                <a:latin typeface="Abel"/>
                <a:ea typeface="Abel"/>
                <a:cs typeface="Abel"/>
                <a:sym typeface="Abel"/>
              </a:rPr>
              <a:t> resumes and then get a </a:t>
            </a:r>
            <a:r>
              <a:rPr b="1" lang="en" sz="1550">
                <a:solidFill>
                  <a:srgbClr val="FFFFFF"/>
                </a:solidFill>
                <a:latin typeface="Abel"/>
                <a:ea typeface="Abel"/>
                <a:cs typeface="Abel"/>
                <a:sym typeface="Abel"/>
              </a:rPr>
              <a:t>template</a:t>
            </a:r>
            <a:r>
              <a:rPr lang="en" sz="1550">
                <a:solidFill>
                  <a:srgbClr val="FFFFFF"/>
                </a:solidFill>
                <a:latin typeface="Abel"/>
                <a:ea typeface="Abel"/>
                <a:cs typeface="Abel"/>
                <a:sym typeface="Abel"/>
              </a:rPr>
              <a:t> of a good one.</a:t>
            </a:r>
            <a:endParaRPr sz="1550">
              <a:solidFill>
                <a:srgbClr val="FFFFFF"/>
              </a:solidFill>
              <a:latin typeface="Abel"/>
              <a:ea typeface="Abel"/>
              <a:cs typeface="Abel"/>
              <a:sym typeface="Abel"/>
            </a:endParaRPr>
          </a:p>
          <a:p>
            <a:pPr indent="-365125" lvl="0" marL="457200" rtl="0" algn="l">
              <a:spcBef>
                <a:spcPts val="0"/>
              </a:spcBef>
              <a:spcAft>
                <a:spcPts val="0"/>
              </a:spcAft>
              <a:buClr>
                <a:schemeClr val="accent3"/>
              </a:buClr>
              <a:buSzPts val="2150"/>
              <a:buFont typeface="Abel"/>
              <a:buChar char="●"/>
            </a:pPr>
            <a:r>
              <a:rPr lang="en" sz="2150" u="sng">
                <a:solidFill>
                  <a:schemeClr val="accent3"/>
                </a:solidFill>
                <a:latin typeface="Abel"/>
                <a:ea typeface="Abel"/>
                <a:cs typeface="Abel"/>
                <a:sym typeface="Abel"/>
                <a:hlinkClick r:id="rId3">
                  <a:extLst>
                    <a:ext uri="{A12FA001-AC4F-418D-AE19-62706E023703}">
                      <ahyp:hlinkClr val="tx"/>
                    </a:ext>
                  </a:extLst>
                </a:hlinkClick>
              </a:rPr>
              <a:t>Template</a:t>
            </a:r>
            <a:endParaRPr sz="2150">
              <a:solidFill>
                <a:schemeClr val="accent3"/>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More info: </a:t>
            </a:r>
            <a:r>
              <a:rPr lang="en" sz="1850" u="sng">
                <a:solidFill>
                  <a:schemeClr val="accent5"/>
                </a:solidFill>
                <a:latin typeface="Abel"/>
                <a:ea typeface="Abel"/>
                <a:cs typeface="Abel"/>
                <a:sym typeface="Abel"/>
                <a:hlinkClick r:id="rId4">
                  <a:extLst>
                    <a:ext uri="{A12FA001-AC4F-418D-AE19-62706E023703}">
                      <ahyp:hlinkClr val="tx"/>
                    </a:ext>
                  </a:extLst>
                </a:hlinkClick>
              </a:rPr>
              <a:t>here</a:t>
            </a:r>
            <a:endParaRPr sz="1850">
              <a:solidFill>
                <a:schemeClr val="accent5"/>
              </a:solidFill>
              <a:latin typeface="Abel"/>
              <a:ea typeface="Abel"/>
              <a:cs typeface="Abel"/>
              <a:sym typeface="Abel"/>
            </a:endParaRPr>
          </a:p>
        </p:txBody>
      </p:sp>
      <p:pic>
        <p:nvPicPr>
          <p:cNvPr id="641" name="Google Shape;641;p88"/>
          <p:cNvPicPr preferRelativeResize="0"/>
          <p:nvPr/>
        </p:nvPicPr>
        <p:blipFill rotWithShape="1">
          <a:blip r:embed="rId5">
            <a:alphaModFix/>
          </a:blip>
          <a:srcRect b="0" l="367" r="357" t="0"/>
          <a:stretch/>
        </p:blipFill>
        <p:spPr>
          <a:xfrm>
            <a:off x="2611850" y="2805325"/>
            <a:ext cx="3233400" cy="2153400"/>
          </a:xfrm>
          <a:prstGeom prst="roundRect">
            <a:avLst>
              <a:gd fmla="val 16667" name="adj"/>
            </a:avLst>
          </a:prstGeom>
          <a:noFill/>
          <a:ln>
            <a:noFill/>
          </a:ln>
        </p:spPr>
      </p:pic>
      <p:pic>
        <p:nvPicPr>
          <p:cNvPr id="642" name="Google Shape;642;p88"/>
          <p:cNvPicPr preferRelativeResize="0"/>
          <p:nvPr/>
        </p:nvPicPr>
        <p:blipFill rotWithShape="1">
          <a:blip r:embed="rId6">
            <a:alphaModFix/>
          </a:blip>
          <a:srcRect b="0" l="0" r="0" t="0"/>
          <a:stretch/>
        </p:blipFill>
        <p:spPr>
          <a:xfrm>
            <a:off x="5636250" y="50225"/>
            <a:ext cx="3233400" cy="29355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0" st="0"/>
                                            </p:txEl>
                                          </p:spTgt>
                                        </p:tgtEl>
                                        <p:attrNameLst>
                                          <p:attrName>style.visibility</p:attrName>
                                        </p:attrNameLst>
                                      </p:cBhvr>
                                      <p:to>
                                        <p:strVal val="visible"/>
                                      </p:to>
                                    </p:set>
                                    <p:animEffect filter="fade" transition="in">
                                      <p:cBhvr>
                                        <p:cTn dur="1000"/>
                                        <p:tgtEl>
                                          <p:spTgt spid="6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1" st="1"/>
                                            </p:txEl>
                                          </p:spTgt>
                                        </p:tgtEl>
                                        <p:attrNameLst>
                                          <p:attrName>style.visibility</p:attrName>
                                        </p:attrNameLst>
                                      </p:cBhvr>
                                      <p:to>
                                        <p:strVal val="visible"/>
                                      </p:to>
                                    </p:set>
                                    <p:animEffect filter="fade" transition="in">
                                      <p:cBhvr>
                                        <p:cTn dur="1000"/>
                                        <p:tgtEl>
                                          <p:spTgt spid="6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2" st="2"/>
                                            </p:txEl>
                                          </p:spTgt>
                                        </p:tgtEl>
                                        <p:attrNameLst>
                                          <p:attrName>style.visibility</p:attrName>
                                        </p:attrNameLst>
                                      </p:cBhvr>
                                      <p:to>
                                        <p:strVal val="visible"/>
                                      </p:to>
                                    </p:set>
                                    <p:animEffect filter="fade" transition="in">
                                      <p:cBhvr>
                                        <p:cTn dur="1000"/>
                                        <p:tgtEl>
                                          <p:spTgt spid="6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3" st="3"/>
                                            </p:txEl>
                                          </p:spTgt>
                                        </p:tgtEl>
                                        <p:attrNameLst>
                                          <p:attrName>style.visibility</p:attrName>
                                        </p:attrNameLst>
                                      </p:cBhvr>
                                      <p:to>
                                        <p:strVal val="visible"/>
                                      </p:to>
                                    </p:set>
                                    <p:animEffect filter="fade" transition="in">
                                      <p:cBhvr>
                                        <p:cTn dur="1000"/>
                                        <p:tgtEl>
                                          <p:spTgt spid="6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xEl>
                                              <p:pRg end="4" st="4"/>
                                            </p:txEl>
                                          </p:spTgt>
                                        </p:tgtEl>
                                        <p:attrNameLst>
                                          <p:attrName>style.visibility</p:attrName>
                                        </p:attrNameLst>
                                      </p:cBhvr>
                                      <p:to>
                                        <p:strVal val="visible"/>
                                      </p:to>
                                    </p:set>
                                    <p:animEffect filter="fade" transition="in">
                                      <p:cBhvr>
                                        <p:cTn dur="1000"/>
                                        <p:tgtEl>
                                          <p:spTgt spid="6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Now onto studying!</a:t>
            </a:r>
            <a:endParaRPr b="1" sz="2600">
              <a:solidFill>
                <a:schemeClr val="accent2"/>
              </a:solidFill>
            </a:endParaRPr>
          </a:p>
        </p:txBody>
      </p:sp>
      <p:sp>
        <p:nvSpPr>
          <p:cNvPr id="648" name="Google Shape;648;p89"/>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49" name="Google Shape;649;p89"/>
          <p:cNvSpPr txBox="1"/>
          <p:nvPr/>
        </p:nvSpPr>
        <p:spPr>
          <a:xfrm>
            <a:off x="491250" y="1189225"/>
            <a:ext cx="4592100" cy="23319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Most interviews in the top tech jobs are the same:</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You apply online (on the company’s website or through a recruiter on </a:t>
            </a:r>
            <a:r>
              <a:rPr lang="en" sz="1550">
                <a:solidFill>
                  <a:srgbClr val="FFFFFF"/>
                </a:solidFill>
                <a:latin typeface="Abel"/>
                <a:ea typeface="Abel"/>
                <a:cs typeface="Abel"/>
                <a:sym typeface="Abel"/>
              </a:rPr>
              <a:t>LinkedIn</a:t>
            </a:r>
            <a:r>
              <a:rPr lang="en" sz="1550">
                <a:solidFill>
                  <a:srgbClr val="FFFFFF"/>
                </a:solidFill>
                <a:latin typeface="Abel"/>
                <a:ea typeface="Abel"/>
                <a:cs typeface="Abel"/>
                <a:sym typeface="Abel"/>
              </a:rPr>
              <a:t> or on job listing sites like Indeed) and then, hopefully, you get an interview.</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At the interview, you have 2 main stages:</a:t>
            </a:r>
            <a:endParaRPr sz="1550">
              <a:solidFill>
                <a:srgbClr val="FFFFFF"/>
              </a:solidFill>
              <a:latin typeface="Abel"/>
              <a:ea typeface="Abel"/>
              <a:cs typeface="Abel"/>
              <a:sym typeface="Abel"/>
            </a:endParaRPr>
          </a:p>
          <a:p>
            <a:pPr indent="-327025" lvl="2" marL="13716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Technical Stage</a:t>
            </a:r>
            <a:endParaRPr sz="1550">
              <a:solidFill>
                <a:srgbClr val="FFFFFF"/>
              </a:solidFill>
              <a:latin typeface="Abel"/>
              <a:ea typeface="Abel"/>
              <a:cs typeface="Abel"/>
              <a:sym typeface="Abel"/>
            </a:endParaRPr>
          </a:p>
          <a:p>
            <a:pPr indent="-327025" lvl="2" marL="13716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Behavioral Stage</a:t>
            </a:r>
            <a:endParaRPr sz="1550">
              <a:solidFill>
                <a:srgbClr val="FFFFFF"/>
              </a:solidFill>
              <a:latin typeface="Abel"/>
              <a:ea typeface="Abel"/>
              <a:cs typeface="Abel"/>
              <a:sym typeface="Abel"/>
            </a:endParaRPr>
          </a:p>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Lets  try and tackle the two parts!</a:t>
            </a:r>
            <a:endParaRPr sz="1550">
              <a:solidFill>
                <a:srgbClr val="FFFFFF"/>
              </a:solidFill>
              <a:latin typeface="Abel"/>
              <a:ea typeface="Abel"/>
              <a:cs typeface="Abel"/>
              <a:sym typeface="Abel"/>
            </a:endParaRPr>
          </a:p>
        </p:txBody>
      </p:sp>
      <p:pic>
        <p:nvPicPr>
          <p:cNvPr id="650" name="Google Shape;650;p89"/>
          <p:cNvPicPr preferRelativeResize="0"/>
          <p:nvPr/>
        </p:nvPicPr>
        <p:blipFill>
          <a:blip r:embed="rId3">
            <a:alphaModFix/>
          </a:blip>
          <a:stretch>
            <a:fillRect/>
          </a:stretch>
        </p:blipFill>
        <p:spPr>
          <a:xfrm>
            <a:off x="4391325" y="1718075"/>
            <a:ext cx="4752675" cy="305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0" st="0"/>
                                            </p:txEl>
                                          </p:spTgt>
                                        </p:tgtEl>
                                        <p:attrNameLst>
                                          <p:attrName>style.visibility</p:attrName>
                                        </p:attrNameLst>
                                      </p:cBhvr>
                                      <p:to>
                                        <p:strVal val="visible"/>
                                      </p:to>
                                    </p:set>
                                    <p:animEffect filter="fade" transition="in">
                                      <p:cBhvr>
                                        <p:cTn dur="1000"/>
                                        <p:tgtEl>
                                          <p:spTgt spid="6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1" st="1"/>
                                            </p:txEl>
                                          </p:spTgt>
                                        </p:tgtEl>
                                        <p:attrNameLst>
                                          <p:attrName>style.visibility</p:attrName>
                                        </p:attrNameLst>
                                      </p:cBhvr>
                                      <p:to>
                                        <p:strVal val="visible"/>
                                      </p:to>
                                    </p:set>
                                    <p:animEffect filter="fade" transition="in">
                                      <p:cBhvr>
                                        <p:cTn dur="1000"/>
                                        <p:tgtEl>
                                          <p:spTgt spid="6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2" st="2"/>
                                            </p:txEl>
                                          </p:spTgt>
                                        </p:tgtEl>
                                        <p:attrNameLst>
                                          <p:attrName>style.visibility</p:attrName>
                                        </p:attrNameLst>
                                      </p:cBhvr>
                                      <p:to>
                                        <p:strVal val="visible"/>
                                      </p:to>
                                    </p:set>
                                    <p:animEffect filter="fade" transition="in">
                                      <p:cBhvr>
                                        <p:cTn dur="1000"/>
                                        <p:tgtEl>
                                          <p:spTgt spid="6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3" st="3"/>
                                            </p:txEl>
                                          </p:spTgt>
                                        </p:tgtEl>
                                        <p:attrNameLst>
                                          <p:attrName>style.visibility</p:attrName>
                                        </p:attrNameLst>
                                      </p:cBhvr>
                                      <p:to>
                                        <p:strVal val="visible"/>
                                      </p:to>
                                    </p:set>
                                    <p:animEffect filter="fade" transition="in">
                                      <p:cBhvr>
                                        <p:cTn dur="1000"/>
                                        <p:tgtEl>
                                          <p:spTgt spid="6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4" st="4"/>
                                            </p:txEl>
                                          </p:spTgt>
                                        </p:tgtEl>
                                        <p:attrNameLst>
                                          <p:attrName>style.visibility</p:attrName>
                                        </p:attrNameLst>
                                      </p:cBhvr>
                                      <p:to>
                                        <p:strVal val="visible"/>
                                      </p:to>
                                    </p:set>
                                    <p:animEffect filter="fade" transition="in">
                                      <p:cBhvr>
                                        <p:cTn dur="1000"/>
                                        <p:tgtEl>
                                          <p:spTgt spid="6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xEl>
                                              <p:pRg end="5" st="5"/>
                                            </p:txEl>
                                          </p:spTgt>
                                        </p:tgtEl>
                                        <p:attrNameLst>
                                          <p:attrName>style.visibility</p:attrName>
                                        </p:attrNameLst>
                                      </p:cBhvr>
                                      <p:to>
                                        <p:strVal val="visible"/>
                                      </p:to>
                                    </p:set>
                                    <p:animEffect filter="fade" transition="in">
                                      <p:cBhvr>
                                        <p:cTn dur="1000"/>
                                        <p:tgtEl>
                                          <p:spTgt spid="64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Technical Interview</a:t>
            </a:r>
            <a:endParaRPr b="1" sz="2400">
              <a:solidFill>
                <a:schemeClr val="accent4"/>
              </a:solidFill>
            </a:endParaRPr>
          </a:p>
        </p:txBody>
      </p:sp>
      <p:sp>
        <p:nvSpPr>
          <p:cNvPr id="656" name="Google Shape;656;p90"/>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57" name="Google Shape;657;p90"/>
          <p:cNvSpPr txBox="1"/>
          <p:nvPr/>
        </p:nvSpPr>
        <p:spPr>
          <a:xfrm>
            <a:off x="491250" y="1189225"/>
            <a:ext cx="4592100" cy="28092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chemeClr val="accent1"/>
              </a:buClr>
              <a:buSzPts val="1550"/>
              <a:buFont typeface="Abel"/>
              <a:buChar char="●"/>
            </a:pPr>
            <a:r>
              <a:rPr lang="en" sz="1550">
                <a:solidFill>
                  <a:srgbClr val="FFFFFF"/>
                </a:solidFill>
                <a:latin typeface="Abel"/>
                <a:ea typeface="Abel"/>
                <a:cs typeface="Abel"/>
                <a:sym typeface="Abel"/>
              </a:rPr>
              <a:t>In this portion of the interview, the interviewer will ask you to perform some programming task for them.</a:t>
            </a:r>
            <a:endParaRPr sz="1550">
              <a:solidFill>
                <a:srgbClr val="FFFFFF"/>
              </a:solidFill>
              <a:latin typeface="Abel"/>
              <a:ea typeface="Abel"/>
              <a:cs typeface="Abel"/>
              <a:sym typeface="Abel"/>
            </a:endParaRPr>
          </a:p>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They will give you a programming problem, give you ~20-60 minutes, and tell you to solve it and also be able to explain and back the solution up</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Make the code</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Make the code better (running faster, cleaner, etc.)</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Make sure it works (edge cases)</a:t>
            </a:r>
            <a:endParaRPr sz="1550">
              <a:solidFill>
                <a:srgbClr val="FFFFFF"/>
              </a:solidFill>
              <a:latin typeface="Abel"/>
              <a:ea typeface="Abel"/>
              <a:cs typeface="Abel"/>
              <a:sym typeface="Abel"/>
            </a:endParaRPr>
          </a:p>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Here are some resources:</a:t>
            </a:r>
            <a:endParaRPr sz="1550">
              <a:solidFill>
                <a:srgbClr val="FFFFFF"/>
              </a:solidFill>
              <a:latin typeface="Abel"/>
              <a:ea typeface="Abel"/>
              <a:cs typeface="Abel"/>
              <a:sym typeface="Abel"/>
            </a:endParaRPr>
          </a:p>
        </p:txBody>
      </p:sp>
      <p:pic>
        <p:nvPicPr>
          <p:cNvPr id="658" name="Google Shape;658;p90"/>
          <p:cNvPicPr preferRelativeResize="0"/>
          <p:nvPr/>
        </p:nvPicPr>
        <p:blipFill rotWithShape="1">
          <a:blip r:embed="rId3">
            <a:alphaModFix/>
          </a:blip>
          <a:srcRect b="0" l="17275" r="16460" t="0"/>
          <a:stretch/>
        </p:blipFill>
        <p:spPr>
          <a:xfrm>
            <a:off x="5486201" y="1467700"/>
            <a:ext cx="3462300" cy="28092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animEffect filter="fade" transition="in">
                                      <p:cBhvr>
                                        <p:cTn dur="1000"/>
                                        <p:tgtEl>
                                          <p:spTgt spid="6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animEffect filter="fade" transition="in">
                                      <p:cBhvr>
                                        <p:cTn dur="1000"/>
                                        <p:tgtEl>
                                          <p:spTgt spid="6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animEffect filter="fade" transition="in">
                                      <p:cBhvr>
                                        <p:cTn dur="1000"/>
                                        <p:tgtEl>
                                          <p:spTgt spid="6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3" st="3"/>
                                            </p:txEl>
                                          </p:spTgt>
                                        </p:tgtEl>
                                        <p:attrNameLst>
                                          <p:attrName>style.visibility</p:attrName>
                                        </p:attrNameLst>
                                      </p:cBhvr>
                                      <p:to>
                                        <p:strVal val="visible"/>
                                      </p:to>
                                    </p:set>
                                    <p:animEffect filter="fade" transition="in">
                                      <p:cBhvr>
                                        <p:cTn dur="1000"/>
                                        <p:tgtEl>
                                          <p:spTgt spid="6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4" st="4"/>
                                            </p:txEl>
                                          </p:spTgt>
                                        </p:tgtEl>
                                        <p:attrNameLst>
                                          <p:attrName>style.visibility</p:attrName>
                                        </p:attrNameLst>
                                      </p:cBhvr>
                                      <p:to>
                                        <p:strVal val="visible"/>
                                      </p:to>
                                    </p:set>
                                    <p:animEffect filter="fade" transition="in">
                                      <p:cBhvr>
                                        <p:cTn dur="1000"/>
                                        <p:tgtEl>
                                          <p:spTgt spid="6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xEl>
                                              <p:pRg end="5" st="5"/>
                                            </p:txEl>
                                          </p:spTgt>
                                        </p:tgtEl>
                                        <p:attrNameLst>
                                          <p:attrName>style.visibility</p:attrName>
                                        </p:attrNameLst>
                                      </p:cBhvr>
                                      <p:to>
                                        <p:strVal val="visible"/>
                                      </p:to>
                                    </p:set>
                                    <p:animEffect filter="fade" transition="in">
                                      <p:cBhvr>
                                        <p:cTn dur="1000"/>
                                        <p:tgtEl>
                                          <p:spTgt spid="6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1"/>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Resources for technical inter.</a:t>
            </a:r>
            <a:endParaRPr b="1" sz="2600">
              <a:solidFill>
                <a:schemeClr val="accent2"/>
              </a:solidFill>
            </a:endParaRPr>
          </a:p>
        </p:txBody>
      </p:sp>
      <p:sp>
        <p:nvSpPr>
          <p:cNvPr id="664" name="Google Shape;664;p91"/>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65" name="Google Shape;665;p91"/>
          <p:cNvSpPr txBox="1"/>
          <p:nvPr/>
        </p:nvSpPr>
        <p:spPr>
          <a:xfrm>
            <a:off x="491250" y="1189225"/>
            <a:ext cx="4592100" cy="30477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Tech interview handbook	</a:t>
            </a:r>
            <a:endParaRPr sz="1550">
              <a:solidFill>
                <a:srgbClr val="FFFFFF"/>
              </a:solidFill>
              <a:latin typeface="Abel"/>
              <a:ea typeface="Abel"/>
              <a:cs typeface="Abel"/>
              <a:sym typeface="Abel"/>
            </a:endParaRPr>
          </a:p>
          <a:p>
            <a:pPr indent="-327025" lvl="1" marL="914400" rtl="0" algn="l">
              <a:spcBef>
                <a:spcPts val="0"/>
              </a:spcBef>
              <a:spcAft>
                <a:spcPts val="0"/>
              </a:spcAft>
              <a:buClr>
                <a:srgbClr val="FFFFFF"/>
              </a:buClr>
              <a:buSzPts val="1550"/>
              <a:buFont typeface="Abel"/>
              <a:buChar char="○"/>
            </a:pPr>
            <a:r>
              <a:rPr lang="en" sz="1550">
                <a:solidFill>
                  <a:srgbClr val="FFFFFF"/>
                </a:solidFill>
                <a:latin typeface="Abel"/>
                <a:ea typeface="Abel"/>
                <a:cs typeface="Abel"/>
                <a:sym typeface="Abel"/>
              </a:rPr>
              <a:t>Link </a:t>
            </a:r>
            <a:r>
              <a:rPr lang="en" sz="1550" u="sng">
                <a:solidFill>
                  <a:schemeClr val="accent2"/>
                </a:solidFill>
                <a:latin typeface="Abel"/>
                <a:ea typeface="Abel"/>
                <a:cs typeface="Abel"/>
                <a:sym typeface="Abel"/>
                <a:hlinkClick r:id="rId3">
                  <a:extLst>
                    <a:ext uri="{A12FA001-AC4F-418D-AE19-62706E023703}">
                      <ahyp:hlinkClr val="tx"/>
                    </a:ext>
                  </a:extLst>
                </a:hlinkClick>
              </a:rPr>
              <a:t>here</a:t>
            </a:r>
            <a:endParaRPr sz="1550">
              <a:solidFill>
                <a:schemeClr val="accent2"/>
              </a:solidFill>
              <a:latin typeface="Abel"/>
              <a:ea typeface="Abel"/>
              <a:cs typeface="Abel"/>
              <a:sym typeface="Abel"/>
            </a:endParaRPr>
          </a:p>
          <a:p>
            <a:pPr indent="-327025" lvl="1" marL="914400" rtl="0" algn="l">
              <a:spcBef>
                <a:spcPts val="0"/>
              </a:spcBef>
              <a:spcAft>
                <a:spcPts val="0"/>
              </a:spcAft>
              <a:buClr>
                <a:schemeClr val="accent1"/>
              </a:buClr>
              <a:buSzPts val="1550"/>
              <a:buFont typeface="Abel"/>
              <a:buChar char="○"/>
            </a:pPr>
            <a:r>
              <a:rPr lang="en" sz="1550" u="sng">
                <a:solidFill>
                  <a:schemeClr val="accent6"/>
                </a:solidFill>
                <a:latin typeface="Abel"/>
                <a:ea typeface="Abel"/>
                <a:cs typeface="Abel"/>
                <a:sym typeface="Abel"/>
                <a:hlinkClick r:id="rId4">
                  <a:extLst>
                    <a:ext uri="{A12FA001-AC4F-418D-AE19-62706E023703}">
                      <ahyp:hlinkClr val="tx"/>
                    </a:ext>
                  </a:extLst>
                </a:hlinkClick>
              </a:rPr>
              <a:t>Grind 75</a:t>
            </a:r>
            <a:r>
              <a:rPr lang="en" sz="1550">
                <a:solidFill>
                  <a:schemeClr val="accent1"/>
                </a:solidFill>
                <a:latin typeface="Abel"/>
                <a:ea typeface="Abel"/>
                <a:cs typeface="Abel"/>
                <a:sym typeface="Abel"/>
              </a:rPr>
              <a:t> - 75 questions that you need to know how to solve - most common technical interview questions</a:t>
            </a:r>
            <a:endParaRPr sz="1550">
              <a:solidFill>
                <a:schemeClr val="accent1"/>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lang="en" sz="1550" u="sng">
                <a:solidFill>
                  <a:schemeClr val="accent3"/>
                </a:solidFill>
                <a:latin typeface="Abel"/>
                <a:ea typeface="Abel"/>
                <a:cs typeface="Abel"/>
                <a:sym typeface="Abel"/>
                <a:hlinkClick r:id="rId5">
                  <a:extLst>
                    <a:ext uri="{A12FA001-AC4F-418D-AE19-62706E023703}">
                      <ahyp:hlinkClr val="tx"/>
                    </a:ext>
                  </a:extLst>
                </a:hlinkClick>
              </a:rPr>
              <a:t>Leet Code</a:t>
            </a:r>
            <a:r>
              <a:rPr lang="en" sz="1550" u="sng">
                <a:solidFill>
                  <a:schemeClr val="hlink"/>
                </a:solidFill>
                <a:latin typeface="Abel"/>
                <a:ea typeface="Abel"/>
                <a:cs typeface="Abel"/>
                <a:sym typeface="Abel"/>
                <a:hlinkClick r:id="rId6"/>
              </a:rPr>
              <a:t> </a:t>
            </a:r>
            <a:r>
              <a:rPr lang="en" sz="1550">
                <a:solidFill>
                  <a:schemeClr val="accent1"/>
                </a:solidFill>
                <a:latin typeface="Abel"/>
                <a:ea typeface="Abel"/>
                <a:cs typeface="Abel"/>
                <a:sym typeface="Abel"/>
              </a:rPr>
              <a:t>- has problems the interviewers give you, and  much more</a:t>
            </a:r>
            <a:endParaRPr sz="1550">
              <a:solidFill>
                <a:schemeClr val="accent1"/>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lang="en" sz="1550" u="sng">
                <a:solidFill>
                  <a:schemeClr val="accent5"/>
                </a:solidFill>
                <a:latin typeface="Abel"/>
                <a:ea typeface="Abel"/>
                <a:cs typeface="Abel"/>
                <a:sym typeface="Abel"/>
                <a:hlinkClick r:id="rId7">
                  <a:extLst>
                    <a:ext uri="{A12FA001-AC4F-418D-AE19-62706E023703}">
                      <ahyp:hlinkClr val="tx"/>
                    </a:ext>
                  </a:extLst>
                </a:hlinkClick>
              </a:rPr>
              <a:t>System Design Primer</a:t>
            </a:r>
            <a:r>
              <a:rPr lang="en" sz="1550" u="sng">
                <a:solidFill>
                  <a:schemeClr val="hlink"/>
                </a:solidFill>
                <a:latin typeface="Abel"/>
                <a:ea typeface="Abel"/>
                <a:cs typeface="Abel"/>
                <a:sym typeface="Abel"/>
                <a:hlinkClick r:id="rId8"/>
              </a:rPr>
              <a:t> </a:t>
            </a:r>
            <a:r>
              <a:rPr lang="en" sz="1550">
                <a:solidFill>
                  <a:schemeClr val="accent1"/>
                </a:solidFill>
                <a:latin typeface="Abel"/>
                <a:ea typeface="Abel"/>
                <a:cs typeface="Abel"/>
                <a:sym typeface="Abel"/>
              </a:rPr>
              <a:t>- A guide on how to make scalable systems (you are </a:t>
            </a:r>
            <a:r>
              <a:rPr lang="en" sz="1550">
                <a:solidFill>
                  <a:schemeClr val="accent1"/>
                </a:solidFill>
                <a:latin typeface="Abel"/>
                <a:ea typeface="Abel"/>
                <a:cs typeface="Abel"/>
                <a:sym typeface="Abel"/>
              </a:rPr>
              <a:t>working</a:t>
            </a:r>
            <a:r>
              <a:rPr lang="en" sz="1550">
                <a:solidFill>
                  <a:schemeClr val="accent1"/>
                </a:solidFill>
                <a:latin typeface="Abel"/>
                <a:ea typeface="Abel"/>
                <a:cs typeface="Abel"/>
                <a:sym typeface="Abel"/>
              </a:rPr>
              <a:t> in huge companies now)</a:t>
            </a:r>
            <a:endParaRPr sz="1550">
              <a:solidFill>
                <a:schemeClr val="accent1"/>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lang="en" sz="1550" u="sng">
                <a:solidFill>
                  <a:schemeClr val="accent4"/>
                </a:solidFill>
                <a:latin typeface="Abel"/>
                <a:ea typeface="Abel"/>
                <a:cs typeface="Abel"/>
                <a:sym typeface="Abel"/>
                <a:hlinkClick r:id="rId9">
                  <a:extLst>
                    <a:ext uri="{A12FA001-AC4F-418D-AE19-62706E023703}">
                      <ahyp:hlinkClr val="tx"/>
                    </a:ext>
                  </a:extLst>
                </a:hlinkClick>
              </a:rPr>
              <a:t>Designing Data Intensive Applications</a:t>
            </a:r>
            <a:r>
              <a:rPr lang="en" sz="1550">
                <a:solidFill>
                  <a:schemeClr val="accent4"/>
                </a:solidFill>
                <a:latin typeface="Abel"/>
                <a:ea typeface="Abel"/>
                <a:cs typeface="Abel"/>
                <a:sym typeface="Abel"/>
              </a:rPr>
              <a:t> </a:t>
            </a:r>
            <a:r>
              <a:rPr lang="en" sz="1550">
                <a:solidFill>
                  <a:schemeClr val="accent1"/>
                </a:solidFill>
                <a:latin typeface="Abel"/>
                <a:ea typeface="Abel"/>
                <a:cs typeface="Abel"/>
                <a:sym typeface="Abel"/>
              </a:rPr>
              <a:t>- the name speaks for itself.</a:t>
            </a:r>
            <a:endParaRPr sz="1550">
              <a:solidFill>
                <a:schemeClr val="accent1"/>
              </a:solidFill>
              <a:latin typeface="Abel"/>
              <a:ea typeface="Abel"/>
              <a:cs typeface="Abel"/>
              <a:sym typeface="Abel"/>
            </a:endParaRPr>
          </a:p>
        </p:txBody>
      </p:sp>
      <p:pic>
        <p:nvPicPr>
          <p:cNvPr id="666" name="Google Shape;666;p91"/>
          <p:cNvPicPr preferRelativeResize="0"/>
          <p:nvPr/>
        </p:nvPicPr>
        <p:blipFill>
          <a:blip r:embed="rId10">
            <a:alphaModFix/>
          </a:blip>
          <a:stretch>
            <a:fillRect/>
          </a:stretch>
        </p:blipFill>
        <p:spPr>
          <a:xfrm>
            <a:off x="5304475" y="54400"/>
            <a:ext cx="2127600" cy="1418400"/>
          </a:xfrm>
          <a:prstGeom prst="roundRect">
            <a:avLst>
              <a:gd fmla="val 16667" name="adj"/>
            </a:avLst>
          </a:prstGeom>
          <a:noFill/>
          <a:ln>
            <a:noFill/>
          </a:ln>
        </p:spPr>
      </p:pic>
      <p:pic>
        <p:nvPicPr>
          <p:cNvPr id="667" name="Google Shape;667;p91"/>
          <p:cNvPicPr preferRelativeResize="0"/>
          <p:nvPr/>
        </p:nvPicPr>
        <p:blipFill>
          <a:blip r:embed="rId11">
            <a:alphaModFix/>
          </a:blip>
          <a:stretch>
            <a:fillRect/>
          </a:stretch>
        </p:blipFill>
        <p:spPr>
          <a:xfrm>
            <a:off x="5889076" y="242376"/>
            <a:ext cx="3377625" cy="456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0" st="0"/>
                                            </p:txEl>
                                          </p:spTgt>
                                        </p:tgtEl>
                                        <p:attrNameLst>
                                          <p:attrName>style.visibility</p:attrName>
                                        </p:attrNameLst>
                                      </p:cBhvr>
                                      <p:to>
                                        <p:strVal val="visible"/>
                                      </p:to>
                                    </p:set>
                                    <p:animEffect filter="fade" transition="in">
                                      <p:cBhvr>
                                        <p:cTn dur="1000"/>
                                        <p:tgtEl>
                                          <p:spTgt spid="6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1" st="1"/>
                                            </p:txEl>
                                          </p:spTgt>
                                        </p:tgtEl>
                                        <p:attrNameLst>
                                          <p:attrName>style.visibility</p:attrName>
                                        </p:attrNameLst>
                                      </p:cBhvr>
                                      <p:to>
                                        <p:strVal val="visible"/>
                                      </p:to>
                                    </p:set>
                                    <p:animEffect filter="fade" transition="in">
                                      <p:cBhvr>
                                        <p:cTn dur="1000"/>
                                        <p:tgtEl>
                                          <p:spTgt spid="6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2" st="2"/>
                                            </p:txEl>
                                          </p:spTgt>
                                        </p:tgtEl>
                                        <p:attrNameLst>
                                          <p:attrName>style.visibility</p:attrName>
                                        </p:attrNameLst>
                                      </p:cBhvr>
                                      <p:to>
                                        <p:strVal val="visible"/>
                                      </p:to>
                                    </p:set>
                                    <p:animEffect filter="fade" transition="in">
                                      <p:cBhvr>
                                        <p:cTn dur="1000"/>
                                        <p:tgtEl>
                                          <p:spTgt spid="6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3" st="3"/>
                                            </p:txEl>
                                          </p:spTgt>
                                        </p:tgtEl>
                                        <p:attrNameLst>
                                          <p:attrName>style.visibility</p:attrName>
                                        </p:attrNameLst>
                                      </p:cBhvr>
                                      <p:to>
                                        <p:strVal val="visible"/>
                                      </p:to>
                                    </p:set>
                                    <p:animEffect filter="fade" transition="in">
                                      <p:cBhvr>
                                        <p:cTn dur="1000"/>
                                        <p:tgtEl>
                                          <p:spTgt spid="6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4" st="4"/>
                                            </p:txEl>
                                          </p:spTgt>
                                        </p:tgtEl>
                                        <p:attrNameLst>
                                          <p:attrName>style.visibility</p:attrName>
                                        </p:attrNameLst>
                                      </p:cBhvr>
                                      <p:to>
                                        <p:strVal val="visible"/>
                                      </p:to>
                                    </p:set>
                                    <p:animEffect filter="fade" transition="in">
                                      <p:cBhvr>
                                        <p:cTn dur="1000"/>
                                        <p:tgtEl>
                                          <p:spTgt spid="6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xEl>
                                              <p:pRg end="5" st="5"/>
                                            </p:txEl>
                                          </p:spTgt>
                                        </p:tgtEl>
                                        <p:attrNameLst>
                                          <p:attrName>style.visibility</p:attrName>
                                        </p:attrNameLst>
                                      </p:cBhvr>
                                      <p:to>
                                        <p:strVal val="visible"/>
                                      </p:to>
                                    </p:set>
                                    <p:animEffect filter="fade" transition="in">
                                      <p:cBhvr>
                                        <p:cTn dur="1000"/>
                                        <p:tgtEl>
                                          <p:spTgt spid="6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2"/>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Behavioral interviews</a:t>
            </a:r>
            <a:endParaRPr b="1" sz="2400">
              <a:solidFill>
                <a:schemeClr val="accent4"/>
              </a:solidFill>
            </a:endParaRPr>
          </a:p>
        </p:txBody>
      </p:sp>
      <p:sp>
        <p:nvSpPr>
          <p:cNvPr id="673" name="Google Shape;673;p92"/>
          <p:cNvSpPr txBox="1"/>
          <p:nvPr/>
        </p:nvSpPr>
        <p:spPr>
          <a:xfrm>
            <a:off x="489500" y="1317875"/>
            <a:ext cx="46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674" name="Google Shape;674;p92"/>
          <p:cNvSpPr txBox="1"/>
          <p:nvPr/>
        </p:nvSpPr>
        <p:spPr>
          <a:xfrm>
            <a:off x="491250" y="1189225"/>
            <a:ext cx="459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Tech interview handbook	</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Link </a:t>
            </a:r>
            <a:r>
              <a:rPr lang="en" u="sng">
                <a:solidFill>
                  <a:schemeClr val="accent2"/>
                </a:solidFill>
                <a:latin typeface="Abel"/>
                <a:ea typeface="Abel"/>
                <a:cs typeface="Abel"/>
                <a:sym typeface="Abel"/>
                <a:hlinkClick r:id="rId3">
                  <a:extLst>
                    <a:ext uri="{A12FA001-AC4F-418D-AE19-62706E023703}">
                      <ahyp:hlinkClr val="tx"/>
                    </a:ext>
                  </a:extLst>
                </a:hlinkClick>
              </a:rPr>
              <a:t>here</a:t>
            </a:r>
            <a:endParaRPr>
              <a:solidFill>
                <a:srgbClr val="FFFFFF"/>
              </a:solidFill>
              <a:latin typeface="Abel"/>
              <a:ea typeface="Abel"/>
              <a:cs typeface="Abel"/>
              <a:sym typeface="Abel"/>
            </a:endParaRPr>
          </a:p>
          <a:p>
            <a:pPr indent="-317500" lvl="0" marL="457200" rtl="0" algn="l">
              <a:spcBef>
                <a:spcPts val="0"/>
              </a:spcBef>
              <a:spcAft>
                <a:spcPts val="0"/>
              </a:spcAft>
              <a:buClr>
                <a:srgbClr val="FFFFFF"/>
              </a:buClr>
              <a:buSzPts val="1400"/>
              <a:buFont typeface="Abel"/>
              <a:buChar char="●"/>
            </a:pPr>
            <a:r>
              <a:rPr lang="en">
                <a:solidFill>
                  <a:srgbClr val="FFFFFF"/>
                </a:solidFill>
                <a:latin typeface="Abel"/>
                <a:ea typeface="Abel"/>
                <a:cs typeface="Abel"/>
                <a:sym typeface="Abel"/>
              </a:rPr>
              <a:t>Amazon STAR Method!</a:t>
            </a:r>
            <a:endParaRPr>
              <a:solidFill>
                <a:srgbClr val="FFFFFF"/>
              </a:solidFill>
              <a:latin typeface="Abel"/>
              <a:ea typeface="Abel"/>
              <a:cs typeface="Abel"/>
              <a:sym typeface="Abel"/>
            </a:endParaRPr>
          </a:p>
          <a:p>
            <a:pPr indent="-317500" lvl="0" marL="457200" rtl="0" algn="l">
              <a:spcBef>
                <a:spcPts val="0"/>
              </a:spcBef>
              <a:spcAft>
                <a:spcPts val="0"/>
              </a:spcAft>
              <a:buClr>
                <a:srgbClr val="FFFFFF"/>
              </a:buClr>
              <a:buSzPts val="1400"/>
              <a:buFont typeface="Abel"/>
              <a:buChar char="●"/>
            </a:pPr>
            <a:r>
              <a:rPr b="1" lang="en">
                <a:solidFill>
                  <a:srgbClr val="FFFFFF"/>
                </a:solidFill>
                <a:latin typeface="Abel"/>
                <a:ea typeface="Abel"/>
                <a:cs typeface="Abel"/>
                <a:sym typeface="Abel"/>
              </a:rPr>
              <a:t>Situation</a:t>
            </a:r>
            <a:r>
              <a:rPr lang="en">
                <a:solidFill>
                  <a:srgbClr val="FFFFFF"/>
                </a:solidFill>
                <a:latin typeface="Abel"/>
                <a:ea typeface="Abel"/>
                <a:cs typeface="Abel"/>
                <a:sym typeface="Abel"/>
              </a:rPr>
              <a:t> - The interviewer wants you to present a recent challenge and situation which you found yourself in</a:t>
            </a:r>
            <a:endParaRPr>
              <a:solidFill>
                <a:srgbClr val="FFFFFF"/>
              </a:solidFill>
              <a:latin typeface="Abel"/>
              <a:ea typeface="Abel"/>
              <a:cs typeface="Abel"/>
              <a:sym typeface="Abel"/>
            </a:endParaRPr>
          </a:p>
          <a:p>
            <a:pPr indent="-317500" lvl="0" marL="457200" rtl="0" algn="l">
              <a:spcBef>
                <a:spcPts val="0"/>
              </a:spcBef>
              <a:spcAft>
                <a:spcPts val="0"/>
              </a:spcAft>
              <a:buClr>
                <a:srgbClr val="FFFFFF"/>
              </a:buClr>
              <a:buSzPts val="1400"/>
              <a:buFont typeface="Abel"/>
              <a:buChar char="●"/>
            </a:pPr>
            <a:r>
              <a:rPr b="1" lang="en">
                <a:solidFill>
                  <a:srgbClr val="FFFFFF"/>
                </a:solidFill>
                <a:latin typeface="Abel"/>
                <a:ea typeface="Abel"/>
                <a:cs typeface="Abel"/>
                <a:sym typeface="Abel"/>
              </a:rPr>
              <a:t>Task</a:t>
            </a:r>
            <a:r>
              <a:rPr lang="en">
                <a:solidFill>
                  <a:srgbClr val="FFFFFF"/>
                </a:solidFill>
                <a:latin typeface="Abel"/>
                <a:ea typeface="Abel"/>
                <a:cs typeface="Abel"/>
                <a:sym typeface="Abel"/>
              </a:rPr>
              <a:t> - What were you required to achieve? The interviewer will be looking to see what you were trying to achieve from the situation. </a:t>
            </a:r>
            <a:endParaRPr>
              <a:solidFill>
                <a:srgbClr val="FFFFFF"/>
              </a:solidFill>
              <a:latin typeface="Abel"/>
              <a:ea typeface="Abel"/>
              <a:cs typeface="Abel"/>
              <a:sym typeface="Abel"/>
            </a:endParaRPr>
          </a:p>
          <a:p>
            <a:pPr indent="-317500" lvl="0" marL="457200" rtl="0" algn="l">
              <a:spcBef>
                <a:spcPts val="0"/>
              </a:spcBef>
              <a:spcAft>
                <a:spcPts val="0"/>
              </a:spcAft>
              <a:buClr>
                <a:srgbClr val="FFFFFF"/>
              </a:buClr>
              <a:buSzPts val="1400"/>
              <a:buFont typeface="Abel"/>
              <a:buChar char="●"/>
            </a:pPr>
            <a:r>
              <a:rPr b="1" lang="en">
                <a:solidFill>
                  <a:srgbClr val="FFFFFF"/>
                </a:solidFill>
                <a:latin typeface="Abel"/>
                <a:ea typeface="Abel"/>
                <a:cs typeface="Abel"/>
                <a:sym typeface="Abel"/>
              </a:rPr>
              <a:t>Action</a:t>
            </a:r>
            <a:r>
              <a:rPr lang="en">
                <a:solidFill>
                  <a:srgbClr val="FFFFFF"/>
                </a:solidFill>
                <a:latin typeface="Abel"/>
                <a:ea typeface="Abel"/>
                <a:cs typeface="Abel"/>
                <a:sym typeface="Abel"/>
              </a:rPr>
              <a:t> - What did you do? The interviewer will be looking for information on what you did, why you did it, and what the alternatives were.</a:t>
            </a:r>
            <a:endParaRPr>
              <a:solidFill>
                <a:srgbClr val="FFFFFF"/>
              </a:solidFill>
              <a:latin typeface="Abel"/>
              <a:ea typeface="Abel"/>
              <a:cs typeface="Abel"/>
              <a:sym typeface="Abel"/>
            </a:endParaRPr>
          </a:p>
          <a:p>
            <a:pPr indent="-317500" lvl="0" marL="457200" rtl="0" algn="l">
              <a:spcBef>
                <a:spcPts val="0"/>
              </a:spcBef>
              <a:spcAft>
                <a:spcPts val="0"/>
              </a:spcAft>
              <a:buClr>
                <a:srgbClr val="FFFFFF"/>
              </a:buClr>
              <a:buSzPts val="1400"/>
              <a:buFont typeface="Abel"/>
              <a:buChar char="●"/>
            </a:pPr>
            <a:r>
              <a:rPr b="1" lang="en">
                <a:solidFill>
                  <a:srgbClr val="FFFFFF"/>
                </a:solidFill>
                <a:latin typeface="Abel"/>
                <a:ea typeface="Abel"/>
                <a:cs typeface="Abel"/>
                <a:sym typeface="Abel"/>
              </a:rPr>
              <a:t>Results</a:t>
            </a:r>
            <a:r>
              <a:rPr lang="en">
                <a:solidFill>
                  <a:srgbClr val="FFFFFF"/>
                </a:solidFill>
                <a:latin typeface="Abel"/>
                <a:ea typeface="Abel"/>
                <a:cs typeface="Abel"/>
                <a:sym typeface="Abel"/>
              </a:rPr>
              <a:t> - What was the outcome of your actions? What did you achieve through your actions and what did you learn? What steps did you take to improve after the experience?</a:t>
            </a:r>
            <a:endParaRPr sz="1550">
              <a:solidFill>
                <a:srgbClr val="FFFFFF"/>
              </a:solidFill>
              <a:latin typeface="Abel"/>
              <a:ea typeface="Abel"/>
              <a:cs typeface="Abel"/>
              <a:sym typeface="Abel"/>
            </a:endParaRPr>
          </a:p>
        </p:txBody>
      </p:sp>
      <p:pic>
        <p:nvPicPr>
          <p:cNvPr id="675" name="Google Shape;675;p92"/>
          <p:cNvPicPr preferRelativeResize="0"/>
          <p:nvPr/>
        </p:nvPicPr>
        <p:blipFill>
          <a:blip r:embed="rId4">
            <a:alphaModFix/>
          </a:blip>
          <a:stretch>
            <a:fillRect/>
          </a:stretch>
        </p:blipFill>
        <p:spPr>
          <a:xfrm>
            <a:off x="5292375" y="1489275"/>
            <a:ext cx="3756000" cy="2817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0" st="0"/>
                                            </p:txEl>
                                          </p:spTgt>
                                        </p:tgtEl>
                                        <p:attrNameLst>
                                          <p:attrName>style.visibility</p:attrName>
                                        </p:attrNameLst>
                                      </p:cBhvr>
                                      <p:to>
                                        <p:strVal val="visible"/>
                                      </p:to>
                                    </p:set>
                                    <p:animEffect filter="fade" transition="in">
                                      <p:cBhvr>
                                        <p:cTn dur="1000"/>
                                        <p:tgtEl>
                                          <p:spTgt spid="6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1" st="1"/>
                                            </p:txEl>
                                          </p:spTgt>
                                        </p:tgtEl>
                                        <p:attrNameLst>
                                          <p:attrName>style.visibility</p:attrName>
                                        </p:attrNameLst>
                                      </p:cBhvr>
                                      <p:to>
                                        <p:strVal val="visible"/>
                                      </p:to>
                                    </p:set>
                                    <p:animEffect filter="fade" transition="in">
                                      <p:cBhvr>
                                        <p:cTn dur="1000"/>
                                        <p:tgtEl>
                                          <p:spTgt spid="6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2" st="2"/>
                                            </p:txEl>
                                          </p:spTgt>
                                        </p:tgtEl>
                                        <p:attrNameLst>
                                          <p:attrName>style.visibility</p:attrName>
                                        </p:attrNameLst>
                                      </p:cBhvr>
                                      <p:to>
                                        <p:strVal val="visible"/>
                                      </p:to>
                                    </p:set>
                                    <p:animEffect filter="fade" transition="in">
                                      <p:cBhvr>
                                        <p:cTn dur="1000"/>
                                        <p:tgtEl>
                                          <p:spTgt spid="6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3" st="3"/>
                                            </p:txEl>
                                          </p:spTgt>
                                        </p:tgtEl>
                                        <p:attrNameLst>
                                          <p:attrName>style.visibility</p:attrName>
                                        </p:attrNameLst>
                                      </p:cBhvr>
                                      <p:to>
                                        <p:strVal val="visible"/>
                                      </p:to>
                                    </p:set>
                                    <p:animEffect filter="fade" transition="in">
                                      <p:cBhvr>
                                        <p:cTn dur="1000"/>
                                        <p:tgtEl>
                                          <p:spTgt spid="6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4" st="4"/>
                                            </p:txEl>
                                          </p:spTgt>
                                        </p:tgtEl>
                                        <p:attrNameLst>
                                          <p:attrName>style.visibility</p:attrName>
                                        </p:attrNameLst>
                                      </p:cBhvr>
                                      <p:to>
                                        <p:strVal val="visible"/>
                                      </p:to>
                                    </p:set>
                                    <p:animEffect filter="fade" transition="in">
                                      <p:cBhvr>
                                        <p:cTn dur="1000"/>
                                        <p:tgtEl>
                                          <p:spTgt spid="6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5" st="5"/>
                                            </p:txEl>
                                          </p:spTgt>
                                        </p:tgtEl>
                                        <p:attrNameLst>
                                          <p:attrName>style.visibility</p:attrName>
                                        </p:attrNameLst>
                                      </p:cBhvr>
                                      <p:to>
                                        <p:strVal val="visible"/>
                                      </p:to>
                                    </p:set>
                                    <p:animEffect filter="fade" transition="in">
                                      <p:cBhvr>
                                        <p:cTn dur="1000"/>
                                        <p:tgtEl>
                                          <p:spTgt spid="6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xEl>
                                              <p:pRg end="6" st="6"/>
                                            </p:txEl>
                                          </p:spTgt>
                                        </p:tgtEl>
                                        <p:attrNameLst>
                                          <p:attrName>style.visibility</p:attrName>
                                        </p:attrNameLst>
                                      </p:cBhvr>
                                      <p:to>
                                        <p:strVal val="visible"/>
                                      </p:to>
                                    </p:set>
                                    <p:animEffect filter="fade" transition="in">
                                      <p:cBhvr>
                                        <p:cTn dur="1000"/>
                                        <p:tgtEl>
                                          <p:spTgt spid="6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