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1" r:id="rId4"/>
    <p:sldMasterId id="2147483722" r:id="rId5"/>
    <p:sldMasterId id="214748372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Slab"/>
      <p:regular r:id="rId25"/>
      <p:bold r:id="rId26"/>
    </p:embeddedFont>
    <p:embeddedFont>
      <p:font typeface="Bebas Neue"/>
      <p:regular r:id="rId27"/>
    </p:embeddedFont>
    <p:embeddedFont>
      <p:font typeface="Abel"/>
      <p:regular r:id="rId28"/>
    </p:embeddedFont>
    <p:embeddedFont>
      <p:font typeface="Unica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RobotoSlab-bold.fntdata"/><Relationship Id="rId25" Type="http://schemas.openxmlformats.org/officeDocument/2006/relationships/font" Target="fonts/RobotoSlab-regular.fntdata"/><Relationship Id="rId28" Type="http://schemas.openxmlformats.org/officeDocument/2006/relationships/font" Target="fonts/Abel-regular.fntdata"/><Relationship Id="rId27" Type="http://schemas.openxmlformats.org/officeDocument/2006/relationships/font" Target="fonts/BebasNeue-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UnicaOne-regular.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tepneyallsaints.school/content/uploads/2020/07/BTEC-Computing-Task-3-Problem-solving.pdf" TargetMode="External"/><Relationship Id="rId3" Type="http://schemas.openxmlformats.org/officeDocument/2006/relationships/hyperlink" Target="http://cmra.rec.ri.cmu.edu/products/vex_easy_c/programming/logic/Flow_Charts.pdf"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56df906040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56df906040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56df906040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56df906040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56df90604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56df90604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56df906040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56df906040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56df906040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56df906040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56df906040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56df906040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56e632bf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56e632bf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https://www.stepneyallsaints.school/content/uploads/2020/07/BTEC-Computing-Task-3-Problem-solving.pdf</a:t>
            </a:r>
            <a:r>
              <a:rPr lang="en"/>
              <a:t> — page 16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http://cmra.rec.ri.cmu.edu/products/vex_easy_c/programming/logic/Flow_Charts.pdf</a:t>
            </a:r>
            <a:r>
              <a:rPr lang="en"/>
              <a:t>  — page 5</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56df906040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56df906040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56df906040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56df906040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56df90604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56df90604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56df906040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56df906040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what Github is and what version control 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56df906040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56df906040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56df906040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56df906040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56df906040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56df906040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56df906040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56df906040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56df90604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56df90604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56df906040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56df906040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Unica One"/>
              <a:ea typeface="Unica One"/>
              <a:cs typeface="Unica One"/>
              <a:sym typeface="Unica One"/>
            </a:endParaRPr>
          </a:p>
          <a:p>
            <a:pPr indent="0" lvl="0" marL="0" rtl="0" algn="l">
              <a:spcBef>
                <a:spcPts val="0"/>
              </a:spcBef>
              <a:spcAft>
                <a:spcPts val="0"/>
              </a:spcAft>
              <a:buNone/>
            </a:pPr>
            <a:r>
              <a:t/>
            </a:r>
            <a:endParaRPr>
              <a:latin typeface="Unica One"/>
              <a:ea typeface="Unica One"/>
              <a:cs typeface="Unica One"/>
              <a:sym typeface="Unica One"/>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364175" y="364200"/>
            <a:ext cx="8415725" cy="4422702"/>
            <a:chOff x="364175" y="364200"/>
            <a:chExt cx="8415725" cy="4422702"/>
          </a:xfrm>
        </p:grpSpPr>
        <p:sp>
          <p:nvSpPr>
            <p:cNvPr id="55" name="Google Shape;55;p14"/>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 name="Google Shape;60;p14"/>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1" name="Google Shape;61;p14"/>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15"/>
          <p:cNvGrpSpPr/>
          <p:nvPr/>
        </p:nvGrpSpPr>
        <p:grpSpPr>
          <a:xfrm>
            <a:off x="364200" y="356749"/>
            <a:ext cx="8414700" cy="4429926"/>
            <a:chOff x="364200" y="356749"/>
            <a:chExt cx="8414700" cy="4429926"/>
          </a:xfrm>
        </p:grpSpPr>
        <p:sp>
          <p:nvSpPr>
            <p:cNvPr id="64" name="Google Shape;64;p15"/>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69" name="Google Shape;69;p15"/>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70" name="Google Shape;70;p15"/>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sp>
        <p:nvSpPr>
          <p:cNvPr id="72" name="Google Shape;72;p1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6"/>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grpSp>
        <p:nvGrpSpPr>
          <p:cNvPr id="77" name="Google Shape;77;p17"/>
          <p:cNvGrpSpPr/>
          <p:nvPr/>
        </p:nvGrpSpPr>
        <p:grpSpPr>
          <a:xfrm>
            <a:off x="364223" y="356774"/>
            <a:ext cx="8415902" cy="4429739"/>
            <a:chOff x="364223" y="356774"/>
            <a:chExt cx="8415902" cy="4429739"/>
          </a:xfrm>
        </p:grpSpPr>
        <p:sp>
          <p:nvSpPr>
            <p:cNvPr id="78" name="Google Shape;78;p1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7"/>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4" name="Google Shape;84;p17"/>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5" name="Google Shape;85;p17"/>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7"/>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7" name="Google Shape;87;p17"/>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grpSp>
        <p:nvGrpSpPr>
          <p:cNvPr id="89" name="Google Shape;89;p18"/>
          <p:cNvGrpSpPr/>
          <p:nvPr/>
        </p:nvGrpSpPr>
        <p:grpSpPr>
          <a:xfrm>
            <a:off x="364223" y="356774"/>
            <a:ext cx="8415902" cy="4429926"/>
            <a:chOff x="364223" y="356774"/>
            <a:chExt cx="8415902" cy="4429926"/>
          </a:xfrm>
        </p:grpSpPr>
        <p:sp>
          <p:nvSpPr>
            <p:cNvPr id="90" name="Google Shape;90;p1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p:cSld name="TITLE_ONLY_2">
    <p:spTree>
      <p:nvGrpSpPr>
        <p:cNvPr id="93" name="Shape 93"/>
        <p:cNvGrpSpPr/>
        <p:nvPr/>
      </p:nvGrpSpPr>
      <p:grpSpPr>
        <a:xfrm>
          <a:off x="0" y="0"/>
          <a:ext cx="0" cy="0"/>
          <a:chOff x="0" y="0"/>
          <a:chExt cx="0" cy="0"/>
        </a:xfrm>
      </p:grpSpPr>
      <p:grpSp>
        <p:nvGrpSpPr>
          <p:cNvPr id="94" name="Google Shape;94;p19"/>
          <p:cNvGrpSpPr/>
          <p:nvPr/>
        </p:nvGrpSpPr>
        <p:grpSpPr>
          <a:xfrm>
            <a:off x="364242" y="356775"/>
            <a:ext cx="4846801" cy="4429926"/>
            <a:chOff x="364242" y="356775"/>
            <a:chExt cx="4846801" cy="4429926"/>
          </a:xfrm>
        </p:grpSpPr>
        <p:sp>
          <p:nvSpPr>
            <p:cNvPr id="95" name="Google Shape;95;p19"/>
            <p:cNvSpPr/>
            <p:nvPr/>
          </p:nvSpPr>
          <p:spPr>
            <a:xfrm>
              <a:off x="364242" y="356775"/>
              <a:ext cx="48468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364243" y="1139602"/>
              <a:ext cx="48468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8" name="Shape 98"/>
        <p:cNvGrpSpPr/>
        <p:nvPr/>
      </p:nvGrpSpPr>
      <p:grpSpPr>
        <a:xfrm>
          <a:off x="0" y="0"/>
          <a:ext cx="0" cy="0"/>
          <a:chOff x="0" y="0"/>
          <a:chExt cx="0" cy="0"/>
        </a:xfrm>
      </p:grpSpPr>
      <p:grpSp>
        <p:nvGrpSpPr>
          <p:cNvPr id="99" name="Google Shape;99;p20"/>
          <p:cNvGrpSpPr/>
          <p:nvPr/>
        </p:nvGrpSpPr>
        <p:grpSpPr>
          <a:xfrm>
            <a:off x="364223" y="356774"/>
            <a:ext cx="8415902" cy="4429926"/>
            <a:chOff x="364223" y="356774"/>
            <a:chExt cx="8415902" cy="4429926"/>
          </a:xfrm>
        </p:grpSpPr>
        <p:sp>
          <p:nvSpPr>
            <p:cNvPr id="100" name="Google Shape;100;p20"/>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0"/>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 name="Google Shape;103;p20"/>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21"/>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grpSp>
        <p:nvGrpSpPr>
          <p:cNvPr id="109" name="Google Shape;109;p22"/>
          <p:cNvGrpSpPr/>
          <p:nvPr/>
        </p:nvGrpSpPr>
        <p:grpSpPr>
          <a:xfrm>
            <a:off x="364225" y="356823"/>
            <a:ext cx="8415600" cy="4430101"/>
            <a:chOff x="364225" y="356823"/>
            <a:chExt cx="8415600" cy="4430101"/>
          </a:xfrm>
        </p:grpSpPr>
        <p:sp>
          <p:nvSpPr>
            <p:cNvPr id="110" name="Google Shape;110;p22"/>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2"/>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2"/>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2"/>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3"/>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grpSp>
        <p:nvGrpSpPr>
          <p:cNvPr id="118" name="Google Shape;118;p24"/>
          <p:cNvGrpSpPr/>
          <p:nvPr/>
        </p:nvGrpSpPr>
        <p:grpSpPr>
          <a:xfrm>
            <a:off x="364200" y="356775"/>
            <a:ext cx="8415700" cy="4430025"/>
            <a:chOff x="364200" y="356775"/>
            <a:chExt cx="8415700" cy="4430025"/>
          </a:xfrm>
        </p:grpSpPr>
        <p:sp>
          <p:nvSpPr>
            <p:cNvPr id="119" name="Google Shape;119;p24"/>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4"/>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4"/>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24"/>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4" name="Google Shape;124;p24"/>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26" name="Shape 126"/>
        <p:cNvGrpSpPr/>
        <p:nvPr/>
      </p:nvGrpSpPr>
      <p:grpSpPr>
        <a:xfrm>
          <a:off x="0" y="0"/>
          <a:ext cx="0" cy="0"/>
          <a:chOff x="0" y="0"/>
          <a:chExt cx="0" cy="0"/>
        </a:xfrm>
      </p:grpSpPr>
      <p:grpSp>
        <p:nvGrpSpPr>
          <p:cNvPr id="127" name="Google Shape;127;p26"/>
          <p:cNvGrpSpPr/>
          <p:nvPr/>
        </p:nvGrpSpPr>
        <p:grpSpPr>
          <a:xfrm flipH="1">
            <a:off x="364200" y="356749"/>
            <a:ext cx="8414700" cy="4429926"/>
            <a:chOff x="364200" y="356749"/>
            <a:chExt cx="8414700" cy="4429926"/>
          </a:xfrm>
        </p:grpSpPr>
        <p:sp>
          <p:nvSpPr>
            <p:cNvPr id="128" name="Google Shape;128;p26"/>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6"/>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6"/>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26"/>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33" name="Google Shape;133;p26"/>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34" name="Google Shape;134;p26"/>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135" name="Shape 135"/>
        <p:cNvGrpSpPr/>
        <p:nvPr/>
      </p:nvGrpSpPr>
      <p:grpSpPr>
        <a:xfrm>
          <a:off x="0" y="0"/>
          <a:ext cx="0" cy="0"/>
          <a:chOff x="0" y="0"/>
          <a:chExt cx="0" cy="0"/>
        </a:xfrm>
      </p:grpSpPr>
      <p:grpSp>
        <p:nvGrpSpPr>
          <p:cNvPr id="136" name="Google Shape;136;p27"/>
          <p:cNvGrpSpPr/>
          <p:nvPr/>
        </p:nvGrpSpPr>
        <p:grpSpPr>
          <a:xfrm>
            <a:off x="364200" y="356749"/>
            <a:ext cx="8414700" cy="3295501"/>
            <a:chOff x="364200" y="356749"/>
            <a:chExt cx="8414700" cy="3295501"/>
          </a:xfrm>
        </p:grpSpPr>
        <p:sp>
          <p:nvSpPr>
            <p:cNvPr id="137" name="Google Shape;137;p27"/>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7"/>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7"/>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7"/>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7"/>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3" name="Google Shape;143;p27"/>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44" name="Google Shape;144;p27"/>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145" name="Shape 145"/>
        <p:cNvGrpSpPr/>
        <p:nvPr/>
      </p:nvGrpSpPr>
      <p:grpSpPr>
        <a:xfrm>
          <a:off x="0" y="0"/>
          <a:ext cx="0" cy="0"/>
          <a:chOff x="0" y="0"/>
          <a:chExt cx="0" cy="0"/>
        </a:xfrm>
      </p:grpSpPr>
      <p:grpSp>
        <p:nvGrpSpPr>
          <p:cNvPr id="146" name="Google Shape;146;p28"/>
          <p:cNvGrpSpPr/>
          <p:nvPr/>
        </p:nvGrpSpPr>
        <p:grpSpPr>
          <a:xfrm>
            <a:off x="364200" y="356749"/>
            <a:ext cx="8415700" cy="4430153"/>
            <a:chOff x="364200" y="356749"/>
            <a:chExt cx="8415700" cy="4430153"/>
          </a:xfrm>
        </p:grpSpPr>
        <p:sp>
          <p:nvSpPr>
            <p:cNvPr id="147" name="Google Shape;147;p28"/>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8"/>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53" name="Google Shape;153;p28"/>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4" name="Google Shape;154;p28"/>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155" name="Shape 155"/>
        <p:cNvGrpSpPr/>
        <p:nvPr/>
      </p:nvGrpSpPr>
      <p:grpSpPr>
        <a:xfrm>
          <a:off x="0" y="0"/>
          <a:ext cx="0" cy="0"/>
          <a:chOff x="0" y="0"/>
          <a:chExt cx="0" cy="0"/>
        </a:xfrm>
      </p:grpSpPr>
      <p:grpSp>
        <p:nvGrpSpPr>
          <p:cNvPr id="156" name="Google Shape;156;p29"/>
          <p:cNvGrpSpPr/>
          <p:nvPr/>
        </p:nvGrpSpPr>
        <p:grpSpPr>
          <a:xfrm flipH="1">
            <a:off x="364200" y="1491174"/>
            <a:ext cx="8414700" cy="3295501"/>
            <a:chOff x="364200" y="356749"/>
            <a:chExt cx="8414700" cy="3295501"/>
          </a:xfrm>
        </p:grpSpPr>
        <p:sp>
          <p:nvSpPr>
            <p:cNvPr id="157" name="Google Shape;157;p29"/>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9"/>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9"/>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60" name="Google Shape;160;p29"/>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61" name="Google Shape;161;p29"/>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29"/>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165" name="Shape 165"/>
        <p:cNvGrpSpPr/>
        <p:nvPr/>
      </p:nvGrpSpPr>
      <p:grpSpPr>
        <a:xfrm>
          <a:off x="0" y="0"/>
          <a:ext cx="0" cy="0"/>
          <a:chOff x="0" y="0"/>
          <a:chExt cx="0" cy="0"/>
        </a:xfrm>
      </p:grpSpPr>
      <p:sp>
        <p:nvSpPr>
          <p:cNvPr id="166" name="Google Shape;166;p30"/>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0"/>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0"/>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0"/>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172" name="Google Shape;172;p30"/>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173" name="Google Shape;173;p30"/>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4" name="Shape 174"/>
        <p:cNvGrpSpPr/>
        <p:nvPr/>
      </p:nvGrpSpPr>
      <p:grpSpPr>
        <a:xfrm>
          <a:off x="0" y="0"/>
          <a:ext cx="0" cy="0"/>
          <a:chOff x="0" y="0"/>
          <a:chExt cx="0" cy="0"/>
        </a:xfrm>
      </p:grpSpPr>
      <p:sp>
        <p:nvSpPr>
          <p:cNvPr id="175" name="Google Shape;175;p31"/>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1"/>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1"/>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2" name="Google Shape;182;p31"/>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31"/>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4" name="Google Shape;184;p31"/>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5" name="Google Shape;185;p31"/>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31"/>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7" name="Google Shape;187;p31"/>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8" name="Google Shape;188;p31"/>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31"/>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0" name="Google Shape;190;p31"/>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1" name="Google Shape;191;p31"/>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2" name="Google Shape;192;p31"/>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31"/>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4" name="Google Shape;194;p31"/>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5" name="Google Shape;195;p31"/>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6" name="Google Shape;196;p31"/>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97" name="Google Shape;197;p31"/>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8" name="Google Shape;198;p31"/>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9" name="Shape 199"/>
        <p:cNvGrpSpPr/>
        <p:nvPr/>
      </p:nvGrpSpPr>
      <p:grpSpPr>
        <a:xfrm>
          <a:off x="0" y="0"/>
          <a:ext cx="0" cy="0"/>
          <a:chOff x="0" y="0"/>
          <a:chExt cx="0" cy="0"/>
        </a:xfrm>
      </p:grpSpPr>
      <p:grpSp>
        <p:nvGrpSpPr>
          <p:cNvPr id="200" name="Google Shape;200;p32"/>
          <p:cNvGrpSpPr/>
          <p:nvPr/>
        </p:nvGrpSpPr>
        <p:grpSpPr>
          <a:xfrm>
            <a:off x="364175" y="356775"/>
            <a:ext cx="8415025" cy="4430025"/>
            <a:chOff x="364175" y="356775"/>
            <a:chExt cx="8415025" cy="4430025"/>
          </a:xfrm>
        </p:grpSpPr>
        <p:sp>
          <p:nvSpPr>
            <p:cNvPr id="201" name="Google Shape;201;p32"/>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32"/>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4" name="Google Shape;204;p32"/>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creen">
  <p:cSld name="BLANK_1_1_1">
    <p:spTree>
      <p:nvGrpSpPr>
        <p:cNvPr id="205" name="Shape 205"/>
        <p:cNvGrpSpPr/>
        <p:nvPr/>
      </p:nvGrpSpPr>
      <p:grpSpPr>
        <a:xfrm>
          <a:off x="0" y="0"/>
          <a:ext cx="0" cy="0"/>
          <a:chOff x="0" y="0"/>
          <a:chExt cx="0" cy="0"/>
        </a:xfrm>
      </p:grpSpPr>
      <p:sp>
        <p:nvSpPr>
          <p:cNvPr id="206" name="Google Shape;206;p33"/>
          <p:cNvSpPr/>
          <p:nvPr/>
        </p:nvSpPr>
        <p:spPr>
          <a:xfrm>
            <a:off x="364200" y="3573225"/>
            <a:ext cx="8415000" cy="12135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3"/>
          <p:cNvSpPr/>
          <p:nvPr/>
        </p:nvSpPr>
        <p:spPr>
          <a:xfrm>
            <a:off x="364175" y="356775"/>
            <a:ext cx="8415000" cy="29373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txBox="1"/>
          <p:nvPr>
            <p:ph type="title"/>
          </p:nvPr>
        </p:nvSpPr>
        <p:spPr>
          <a:xfrm>
            <a:off x="2290038" y="3827627"/>
            <a:ext cx="45639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9" name="Google Shape;209;p33"/>
          <p:cNvSpPr txBox="1"/>
          <p:nvPr>
            <p:ph idx="1" type="subTitle"/>
          </p:nvPr>
        </p:nvSpPr>
        <p:spPr>
          <a:xfrm>
            <a:off x="2290050" y="839325"/>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210" name="Shape 210"/>
        <p:cNvGrpSpPr/>
        <p:nvPr/>
      </p:nvGrpSpPr>
      <p:grpSpPr>
        <a:xfrm>
          <a:off x="0" y="0"/>
          <a:ext cx="0" cy="0"/>
          <a:chOff x="0" y="0"/>
          <a:chExt cx="0" cy="0"/>
        </a:xfrm>
      </p:grpSpPr>
      <p:sp>
        <p:nvSpPr>
          <p:cNvPr id="211" name="Google Shape;211;p34"/>
          <p:cNvSpPr/>
          <p:nvPr/>
        </p:nvSpPr>
        <p:spPr>
          <a:xfrm>
            <a:off x="364225" y="1139600"/>
            <a:ext cx="4098900" cy="22827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4"/>
          <p:cNvSpPr/>
          <p:nvPr/>
        </p:nvSpPr>
        <p:spPr>
          <a:xfrm>
            <a:off x="4680925" y="1139600"/>
            <a:ext cx="4098900" cy="22827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4"/>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4"/>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5" name="Google Shape;215;p34"/>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6" name="Google Shape;216;p34"/>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7" name="Google Shape;217;p34"/>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18" name="Google Shape;218;p34"/>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9" name="Google Shape;219;p34"/>
          <p:cNvSpPr/>
          <p:nvPr/>
        </p:nvSpPr>
        <p:spPr>
          <a:xfrm>
            <a:off x="364225" y="3615375"/>
            <a:ext cx="4098900" cy="1171500"/>
          </a:xfrm>
          <a:prstGeom prst="roundRect">
            <a:avLst>
              <a:gd fmla="val 163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4"/>
          <p:cNvSpPr/>
          <p:nvPr/>
        </p:nvSpPr>
        <p:spPr>
          <a:xfrm>
            <a:off x="4680925" y="3615375"/>
            <a:ext cx="4098900" cy="1171500"/>
          </a:xfrm>
          <a:prstGeom prst="roundRect">
            <a:avLst>
              <a:gd fmla="val 13069"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221" name="Shape 221"/>
        <p:cNvGrpSpPr/>
        <p:nvPr/>
      </p:nvGrpSpPr>
      <p:grpSpPr>
        <a:xfrm>
          <a:off x="0" y="0"/>
          <a:ext cx="0" cy="0"/>
          <a:chOff x="0" y="0"/>
          <a:chExt cx="0" cy="0"/>
        </a:xfrm>
      </p:grpSpPr>
      <p:sp>
        <p:nvSpPr>
          <p:cNvPr id="222" name="Google Shape;222;p35"/>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5"/>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35"/>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35"/>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8" name="Google Shape;228;p35"/>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29" name="Google Shape;229;p3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230" name="Shape 230"/>
        <p:cNvGrpSpPr/>
        <p:nvPr/>
      </p:nvGrpSpPr>
      <p:grpSpPr>
        <a:xfrm>
          <a:off x="0" y="0"/>
          <a:ext cx="0" cy="0"/>
          <a:chOff x="0" y="0"/>
          <a:chExt cx="0" cy="0"/>
        </a:xfrm>
      </p:grpSpPr>
      <p:grpSp>
        <p:nvGrpSpPr>
          <p:cNvPr id="231" name="Google Shape;231;p36"/>
          <p:cNvGrpSpPr/>
          <p:nvPr/>
        </p:nvGrpSpPr>
        <p:grpSpPr>
          <a:xfrm>
            <a:off x="364200" y="356774"/>
            <a:ext cx="8415923" cy="4429926"/>
            <a:chOff x="364200" y="356774"/>
            <a:chExt cx="8415923" cy="4429926"/>
          </a:xfrm>
        </p:grpSpPr>
        <p:sp>
          <p:nvSpPr>
            <p:cNvPr id="232" name="Google Shape;232;p3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36"/>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37" name="Google Shape;237;p36"/>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36"/>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36"/>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0" name="Google Shape;240;p36"/>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1" name="Google Shape;241;p36"/>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42" name="Google Shape;242;p36"/>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3" name="Shape 243"/>
        <p:cNvGrpSpPr/>
        <p:nvPr/>
      </p:nvGrpSpPr>
      <p:grpSpPr>
        <a:xfrm>
          <a:off x="0" y="0"/>
          <a:ext cx="0" cy="0"/>
          <a:chOff x="0" y="0"/>
          <a:chExt cx="0" cy="0"/>
        </a:xfrm>
      </p:grpSpPr>
      <p:grpSp>
        <p:nvGrpSpPr>
          <p:cNvPr id="244" name="Google Shape;244;p37"/>
          <p:cNvGrpSpPr/>
          <p:nvPr/>
        </p:nvGrpSpPr>
        <p:grpSpPr>
          <a:xfrm>
            <a:off x="364223" y="356774"/>
            <a:ext cx="8415900" cy="4429801"/>
            <a:chOff x="364223" y="356774"/>
            <a:chExt cx="8415900" cy="4429801"/>
          </a:xfrm>
        </p:grpSpPr>
        <p:sp>
          <p:nvSpPr>
            <p:cNvPr id="245" name="Google Shape;245;p37"/>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7"/>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7"/>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7"/>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 name="Google Shape;250;p37"/>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1" name="Google Shape;251;p37"/>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2" name="Google Shape;252;p37"/>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3" name="Google Shape;253;p37"/>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37"/>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5" name="Google Shape;255;p37"/>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6" name="Google Shape;256;p37"/>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57" name="Google Shape;257;p37"/>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8" name="Google Shape;258;p37"/>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59" name="Shape 259"/>
        <p:cNvGrpSpPr/>
        <p:nvPr/>
      </p:nvGrpSpPr>
      <p:grpSpPr>
        <a:xfrm>
          <a:off x="0" y="0"/>
          <a:ext cx="0" cy="0"/>
          <a:chOff x="0" y="0"/>
          <a:chExt cx="0" cy="0"/>
        </a:xfrm>
      </p:grpSpPr>
      <p:grpSp>
        <p:nvGrpSpPr>
          <p:cNvPr id="260" name="Google Shape;260;p38"/>
          <p:cNvGrpSpPr/>
          <p:nvPr/>
        </p:nvGrpSpPr>
        <p:grpSpPr>
          <a:xfrm>
            <a:off x="364200" y="356774"/>
            <a:ext cx="8415923" cy="4429931"/>
            <a:chOff x="364200" y="356774"/>
            <a:chExt cx="8415923" cy="4429931"/>
          </a:xfrm>
        </p:grpSpPr>
        <p:sp>
          <p:nvSpPr>
            <p:cNvPr id="261" name="Google Shape;261;p38"/>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8"/>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8"/>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69" name="Google Shape;269;p38"/>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0" name="Google Shape;270;p38"/>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1" name="Google Shape;271;p38"/>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2" name="Google Shape;272;p38"/>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3" name="Google Shape;273;p38"/>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4" name="Google Shape;274;p38"/>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5" name="Google Shape;275;p38"/>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6" name="Google Shape;276;p38"/>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7" name="Google Shape;277;p38"/>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8" name="Google Shape;278;p38"/>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9" name="Google Shape;279;p38"/>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0" name="Google Shape;280;p38"/>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81" name="Shape 281"/>
        <p:cNvGrpSpPr/>
        <p:nvPr/>
      </p:nvGrpSpPr>
      <p:grpSpPr>
        <a:xfrm>
          <a:off x="0" y="0"/>
          <a:ext cx="0" cy="0"/>
          <a:chOff x="0" y="0"/>
          <a:chExt cx="0" cy="0"/>
        </a:xfrm>
      </p:grpSpPr>
      <p:grpSp>
        <p:nvGrpSpPr>
          <p:cNvPr id="282" name="Google Shape;282;p39"/>
          <p:cNvGrpSpPr/>
          <p:nvPr/>
        </p:nvGrpSpPr>
        <p:grpSpPr>
          <a:xfrm>
            <a:off x="364225" y="356823"/>
            <a:ext cx="8415600" cy="4429951"/>
            <a:chOff x="364225" y="1164375"/>
            <a:chExt cx="8415600" cy="3622200"/>
          </a:xfrm>
        </p:grpSpPr>
        <p:sp>
          <p:nvSpPr>
            <p:cNvPr id="283" name="Google Shape;283;p39"/>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9"/>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6" name="Google Shape;286;p39"/>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7" name="Google Shape;287;p39"/>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88" name="Google Shape;288;p39"/>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89" name="Shape 289"/>
        <p:cNvGrpSpPr/>
        <p:nvPr/>
      </p:nvGrpSpPr>
      <p:grpSpPr>
        <a:xfrm>
          <a:off x="0" y="0"/>
          <a:ext cx="0" cy="0"/>
          <a:chOff x="0" y="0"/>
          <a:chExt cx="0" cy="0"/>
        </a:xfrm>
      </p:grpSpPr>
      <p:grpSp>
        <p:nvGrpSpPr>
          <p:cNvPr id="290" name="Google Shape;290;p40"/>
          <p:cNvGrpSpPr/>
          <p:nvPr/>
        </p:nvGrpSpPr>
        <p:grpSpPr>
          <a:xfrm>
            <a:off x="364175" y="356775"/>
            <a:ext cx="8415025" cy="4430025"/>
            <a:chOff x="364175" y="356775"/>
            <a:chExt cx="8415025" cy="4430025"/>
          </a:xfrm>
        </p:grpSpPr>
        <p:sp>
          <p:nvSpPr>
            <p:cNvPr id="291" name="Google Shape;291;p40"/>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40"/>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4" name="Google Shape;294;p40"/>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95" name="Google Shape;295;p40"/>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296" name="Google Shape;296;p40"/>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297" name="Shape 2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298" name="Shape 298"/>
        <p:cNvGrpSpPr/>
        <p:nvPr/>
      </p:nvGrpSpPr>
      <p:grpSpPr>
        <a:xfrm>
          <a:off x="0" y="0"/>
          <a:ext cx="0" cy="0"/>
          <a:chOff x="0" y="0"/>
          <a:chExt cx="0" cy="0"/>
        </a:xfrm>
      </p:grpSpPr>
      <p:sp>
        <p:nvSpPr>
          <p:cNvPr id="299" name="Google Shape;299;p42"/>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300" name="Shape 300"/>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301" name="Shape 301"/>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TD">
  <p:cSld name="BLANK_1_1_1_1_2_1_1">
    <p:spTree>
      <p:nvGrpSpPr>
        <p:cNvPr id="302" name="Shape 302"/>
        <p:cNvGrpSpPr/>
        <p:nvPr/>
      </p:nvGrpSpPr>
      <p:grpSpPr>
        <a:xfrm>
          <a:off x="0" y="0"/>
          <a:ext cx="0" cy="0"/>
          <a:chOff x="0" y="0"/>
          <a:chExt cx="0" cy="0"/>
        </a:xfrm>
      </p:grpSpPr>
      <p:sp>
        <p:nvSpPr>
          <p:cNvPr id="303" name="Google Shape;303;p45"/>
          <p:cNvSpPr/>
          <p:nvPr/>
        </p:nvSpPr>
        <p:spPr>
          <a:xfrm>
            <a:off x="364225" y="1139775"/>
            <a:ext cx="31563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5"/>
          <p:cNvSpPr/>
          <p:nvPr/>
        </p:nvSpPr>
        <p:spPr>
          <a:xfrm>
            <a:off x="3931925" y="1139775"/>
            <a:ext cx="48480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5"/>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5"/>
          <p:cNvSpPr txBox="1"/>
          <p:nvPr>
            <p:ph idx="1" type="subTitle"/>
          </p:nvPr>
        </p:nvSpPr>
        <p:spPr>
          <a:xfrm>
            <a:off x="240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7" name="Google Shape;307;p45"/>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08" name="Google Shape;308;p45"/>
          <p:cNvSpPr txBox="1"/>
          <p:nvPr>
            <p:ph type="title"/>
          </p:nvPr>
        </p:nvSpPr>
        <p:spPr>
          <a:xfrm>
            <a:off x="240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9" name="Google Shape;309;p45"/>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0" name="Google Shape;310;p45"/>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TITLE_ONLY_1">
    <p:spTree>
      <p:nvGrpSpPr>
        <p:cNvPr id="311" name="Shape 311"/>
        <p:cNvGrpSpPr/>
        <p:nvPr/>
      </p:nvGrpSpPr>
      <p:grpSpPr>
        <a:xfrm>
          <a:off x="0" y="0"/>
          <a:ext cx="0" cy="0"/>
          <a:chOff x="0" y="0"/>
          <a:chExt cx="0" cy="0"/>
        </a:xfrm>
      </p:grpSpPr>
      <p:grpSp>
        <p:nvGrpSpPr>
          <p:cNvPr id="312" name="Google Shape;312;p46"/>
          <p:cNvGrpSpPr/>
          <p:nvPr/>
        </p:nvGrpSpPr>
        <p:grpSpPr>
          <a:xfrm>
            <a:off x="2234060" y="356788"/>
            <a:ext cx="4675875" cy="4429926"/>
            <a:chOff x="364223" y="356774"/>
            <a:chExt cx="8415902" cy="4429926"/>
          </a:xfrm>
        </p:grpSpPr>
        <p:sp>
          <p:nvSpPr>
            <p:cNvPr id="313" name="Google Shape;313;p4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6"/>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46"/>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9" name="Shape 319"/>
        <p:cNvGrpSpPr/>
        <p:nvPr/>
      </p:nvGrpSpPr>
      <p:grpSpPr>
        <a:xfrm>
          <a:off x="0" y="0"/>
          <a:ext cx="0" cy="0"/>
          <a:chOff x="0" y="0"/>
          <a:chExt cx="0" cy="0"/>
        </a:xfrm>
      </p:grpSpPr>
      <p:grpSp>
        <p:nvGrpSpPr>
          <p:cNvPr id="320" name="Google Shape;320;p48"/>
          <p:cNvGrpSpPr/>
          <p:nvPr/>
        </p:nvGrpSpPr>
        <p:grpSpPr>
          <a:xfrm>
            <a:off x="364175" y="364200"/>
            <a:ext cx="8415725" cy="4422702"/>
            <a:chOff x="364175" y="364200"/>
            <a:chExt cx="8415725" cy="4422702"/>
          </a:xfrm>
        </p:grpSpPr>
        <p:sp>
          <p:nvSpPr>
            <p:cNvPr id="321" name="Google Shape;321;p48"/>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8"/>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8"/>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8"/>
            <p:cNvSpPr/>
            <p:nvPr/>
          </p:nvSpPr>
          <p:spPr>
            <a:xfrm>
              <a:off x="364175" y="364200"/>
              <a:ext cx="8415000" cy="32955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 name="Google Shape;325;p48"/>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26" name="Google Shape;326;p48"/>
          <p:cNvSpPr txBox="1"/>
          <p:nvPr>
            <p:ph type="ctrTitle"/>
          </p:nvPr>
        </p:nvSpPr>
        <p:spPr>
          <a:xfrm>
            <a:off x="2288225" y="2851125"/>
            <a:ext cx="4567500" cy="510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a:solidFill>
                  <a:schemeClr val="accent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7" name="Google Shape;327;p48"/>
          <p:cNvSpPr txBox="1"/>
          <p:nvPr>
            <p:ph idx="2" type="ctrTitle"/>
          </p:nvPr>
        </p:nvSpPr>
        <p:spPr>
          <a:xfrm>
            <a:off x="2288225" y="680775"/>
            <a:ext cx="4567500" cy="2006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71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8" name="Shape 328"/>
        <p:cNvGrpSpPr/>
        <p:nvPr/>
      </p:nvGrpSpPr>
      <p:grpSpPr>
        <a:xfrm>
          <a:off x="0" y="0"/>
          <a:ext cx="0" cy="0"/>
          <a:chOff x="0" y="0"/>
          <a:chExt cx="0" cy="0"/>
        </a:xfrm>
      </p:grpSpPr>
      <p:grpSp>
        <p:nvGrpSpPr>
          <p:cNvPr id="329" name="Google Shape;329;p49"/>
          <p:cNvGrpSpPr/>
          <p:nvPr/>
        </p:nvGrpSpPr>
        <p:grpSpPr>
          <a:xfrm>
            <a:off x="364200" y="356749"/>
            <a:ext cx="8414700" cy="4429926"/>
            <a:chOff x="364200" y="356749"/>
            <a:chExt cx="8414700" cy="4429926"/>
          </a:xfrm>
        </p:grpSpPr>
        <p:sp>
          <p:nvSpPr>
            <p:cNvPr id="330" name="Google Shape;330;p49"/>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9"/>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9"/>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9"/>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49"/>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35" name="Google Shape;335;p49"/>
          <p:cNvSpPr txBox="1"/>
          <p:nvPr>
            <p:ph idx="1" type="subTitle"/>
          </p:nvPr>
        </p:nvSpPr>
        <p:spPr>
          <a:xfrm>
            <a:off x="3486475" y="4106775"/>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336" name="Google Shape;336;p49"/>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7" name="Shape 337"/>
        <p:cNvGrpSpPr/>
        <p:nvPr/>
      </p:nvGrpSpPr>
      <p:grpSpPr>
        <a:xfrm>
          <a:off x="0" y="0"/>
          <a:ext cx="0" cy="0"/>
          <a:chOff x="0" y="0"/>
          <a:chExt cx="0" cy="0"/>
        </a:xfrm>
      </p:grpSpPr>
      <p:sp>
        <p:nvSpPr>
          <p:cNvPr id="338" name="Google Shape;338;p50"/>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0"/>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1" name="Google Shape;341;p50"/>
          <p:cNvSpPr txBox="1"/>
          <p:nvPr>
            <p:ph idx="1" type="body"/>
          </p:nvPr>
        </p:nvSpPr>
        <p:spPr>
          <a:xfrm>
            <a:off x="720000" y="1367575"/>
            <a:ext cx="7704000" cy="3235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accent5"/>
              </a:buClr>
              <a:buSzPts val="1400"/>
              <a:buChar char="●"/>
              <a:defRPr/>
            </a:lvl1pPr>
            <a:lvl2pPr indent="-317500" lvl="1" marL="914400" rtl="0">
              <a:lnSpc>
                <a:spcPct val="115000"/>
              </a:lnSpc>
              <a:spcBef>
                <a:spcPts val="1600"/>
              </a:spcBef>
              <a:spcAft>
                <a:spcPts val="0"/>
              </a:spcAft>
              <a:buClr>
                <a:srgbClr val="434343"/>
              </a:buClr>
              <a:buSzPts val="1400"/>
              <a:buAutoNum type="alphaLcPeriod"/>
              <a:defRPr>
                <a:solidFill>
                  <a:srgbClr val="434343"/>
                </a:solidFill>
              </a:defRPr>
            </a:lvl2pPr>
            <a:lvl3pPr indent="-317500" lvl="2" marL="1371600" rtl="0">
              <a:lnSpc>
                <a:spcPct val="115000"/>
              </a:lnSpc>
              <a:spcBef>
                <a:spcPts val="1600"/>
              </a:spcBef>
              <a:spcAft>
                <a:spcPts val="0"/>
              </a:spcAft>
              <a:buClr>
                <a:srgbClr val="434343"/>
              </a:buClr>
              <a:buSzPts val="1400"/>
              <a:buAutoNum type="romanLcPeriod"/>
              <a:defRPr>
                <a:solidFill>
                  <a:srgbClr val="434343"/>
                </a:solidFill>
              </a:defRPr>
            </a:lvl3pPr>
            <a:lvl4pPr indent="-317500" lvl="3" marL="1828800" rtl="0">
              <a:lnSpc>
                <a:spcPct val="115000"/>
              </a:lnSpc>
              <a:spcBef>
                <a:spcPts val="1600"/>
              </a:spcBef>
              <a:spcAft>
                <a:spcPts val="0"/>
              </a:spcAft>
              <a:buClr>
                <a:srgbClr val="434343"/>
              </a:buClr>
              <a:buSzPts val="1400"/>
              <a:buAutoNum type="arabicPeriod"/>
              <a:defRPr>
                <a:solidFill>
                  <a:srgbClr val="434343"/>
                </a:solidFill>
              </a:defRPr>
            </a:lvl4pPr>
            <a:lvl5pPr indent="-317500" lvl="4" marL="2286000" rtl="0">
              <a:lnSpc>
                <a:spcPct val="115000"/>
              </a:lnSpc>
              <a:spcBef>
                <a:spcPts val="1600"/>
              </a:spcBef>
              <a:spcAft>
                <a:spcPts val="0"/>
              </a:spcAft>
              <a:buClr>
                <a:srgbClr val="434343"/>
              </a:buClr>
              <a:buSzPts val="1400"/>
              <a:buAutoNum type="alphaLcPeriod"/>
              <a:defRPr>
                <a:solidFill>
                  <a:srgbClr val="434343"/>
                </a:solidFill>
              </a:defRPr>
            </a:lvl5pPr>
            <a:lvl6pPr indent="-317500" lvl="5" marL="2743200" rtl="0">
              <a:lnSpc>
                <a:spcPct val="115000"/>
              </a:lnSpc>
              <a:spcBef>
                <a:spcPts val="1600"/>
              </a:spcBef>
              <a:spcAft>
                <a:spcPts val="0"/>
              </a:spcAft>
              <a:buClr>
                <a:srgbClr val="434343"/>
              </a:buClr>
              <a:buSzPts val="1400"/>
              <a:buAutoNum type="romanLcPeriod"/>
              <a:defRPr>
                <a:solidFill>
                  <a:srgbClr val="434343"/>
                </a:solidFill>
              </a:defRPr>
            </a:lvl6pPr>
            <a:lvl7pPr indent="-317500" lvl="6" marL="3200400" rtl="0">
              <a:lnSpc>
                <a:spcPct val="115000"/>
              </a:lnSpc>
              <a:spcBef>
                <a:spcPts val="1600"/>
              </a:spcBef>
              <a:spcAft>
                <a:spcPts val="0"/>
              </a:spcAft>
              <a:buClr>
                <a:srgbClr val="434343"/>
              </a:buClr>
              <a:buSzPts val="1400"/>
              <a:buAutoNum type="arabicPeriod"/>
              <a:defRPr>
                <a:solidFill>
                  <a:srgbClr val="434343"/>
                </a:solidFill>
              </a:defRPr>
            </a:lvl7pPr>
            <a:lvl8pPr indent="-317500" lvl="7" marL="3657600" rtl="0">
              <a:lnSpc>
                <a:spcPct val="115000"/>
              </a:lnSpc>
              <a:spcBef>
                <a:spcPts val="1600"/>
              </a:spcBef>
              <a:spcAft>
                <a:spcPts val="0"/>
              </a:spcAft>
              <a:buClr>
                <a:srgbClr val="434343"/>
              </a:buClr>
              <a:buSzPts val="1400"/>
              <a:buAutoNum type="alphaLcPeriod"/>
              <a:defRPr>
                <a:solidFill>
                  <a:srgbClr val="434343"/>
                </a:solidFill>
              </a:defRPr>
            </a:lvl8pPr>
            <a:lvl9pPr indent="-317500" lvl="8" marL="4114800" rtl="0">
              <a:lnSpc>
                <a:spcPct val="115000"/>
              </a:lnSpc>
              <a:spcBef>
                <a:spcPts val="1600"/>
              </a:spcBef>
              <a:spcAft>
                <a:spcPts val="1600"/>
              </a:spcAft>
              <a:buClr>
                <a:srgbClr val="434343"/>
              </a:buClr>
              <a:buSzPts val="1400"/>
              <a:buAutoNum type="romanLcPeriod"/>
              <a:defRPr>
                <a:solidFill>
                  <a:srgbClr val="434343"/>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2" name="Shape 342"/>
        <p:cNvGrpSpPr/>
        <p:nvPr/>
      </p:nvGrpSpPr>
      <p:grpSpPr>
        <a:xfrm>
          <a:off x="0" y="0"/>
          <a:ext cx="0" cy="0"/>
          <a:chOff x="0" y="0"/>
          <a:chExt cx="0" cy="0"/>
        </a:xfrm>
      </p:grpSpPr>
      <p:grpSp>
        <p:nvGrpSpPr>
          <p:cNvPr id="343" name="Google Shape;343;p51"/>
          <p:cNvGrpSpPr/>
          <p:nvPr/>
        </p:nvGrpSpPr>
        <p:grpSpPr>
          <a:xfrm>
            <a:off x="364223" y="356774"/>
            <a:ext cx="8415902" cy="4429739"/>
            <a:chOff x="364223" y="356774"/>
            <a:chExt cx="8415902" cy="4429739"/>
          </a:xfrm>
        </p:grpSpPr>
        <p:sp>
          <p:nvSpPr>
            <p:cNvPr id="344" name="Google Shape;344;p51"/>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1"/>
            <p:cNvSpPr/>
            <p:nvPr/>
          </p:nvSpPr>
          <p:spPr>
            <a:xfrm>
              <a:off x="364225" y="1139600"/>
              <a:ext cx="6566400" cy="17574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1"/>
            <p:cNvSpPr/>
            <p:nvPr/>
          </p:nvSpPr>
          <p:spPr>
            <a:xfrm>
              <a:off x="7123775" y="1139600"/>
              <a:ext cx="1656300" cy="17079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1"/>
            <p:cNvSpPr/>
            <p:nvPr/>
          </p:nvSpPr>
          <p:spPr>
            <a:xfrm flipH="1">
              <a:off x="2217625" y="3090300"/>
              <a:ext cx="6562500" cy="1694100"/>
            </a:xfrm>
            <a:prstGeom prst="roundRect">
              <a:avLst>
                <a:gd fmla="val 767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1"/>
            <p:cNvSpPr/>
            <p:nvPr/>
          </p:nvSpPr>
          <p:spPr>
            <a:xfrm flipH="1">
              <a:off x="364264" y="3090312"/>
              <a:ext cx="1656300" cy="1696200"/>
            </a:xfrm>
            <a:prstGeom prst="roundRect">
              <a:avLst>
                <a:gd fmla="val 803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51"/>
          <p:cNvSpPr txBox="1"/>
          <p:nvPr>
            <p:ph idx="1" type="subTitle"/>
          </p:nvPr>
        </p:nvSpPr>
        <p:spPr>
          <a:xfrm>
            <a:off x="555284" y="1714625"/>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0" name="Google Shape;350;p51"/>
          <p:cNvSpPr txBox="1"/>
          <p:nvPr>
            <p:ph idx="2" type="subTitle"/>
          </p:nvPr>
        </p:nvSpPr>
        <p:spPr>
          <a:xfrm>
            <a:off x="7130115" y="3687600"/>
            <a:ext cx="14586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2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351" name="Google Shape;351;p51"/>
          <p:cNvSpPr txBox="1"/>
          <p:nvPr>
            <p:ph idx="3" type="subTitle"/>
          </p:nvPr>
        </p:nvSpPr>
        <p:spPr>
          <a:xfrm>
            <a:off x="2210287" y="1325675"/>
            <a:ext cx="4405200" cy="130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2" name="Google Shape;352;p51"/>
          <p:cNvSpPr txBox="1"/>
          <p:nvPr>
            <p:ph idx="4" type="subTitle"/>
          </p:nvPr>
        </p:nvSpPr>
        <p:spPr>
          <a:xfrm>
            <a:off x="2495287" y="3298650"/>
            <a:ext cx="4405200" cy="130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3" name="Google Shape;353;p51"/>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4" name="Shape 354"/>
        <p:cNvGrpSpPr/>
        <p:nvPr/>
      </p:nvGrpSpPr>
      <p:grpSpPr>
        <a:xfrm>
          <a:off x="0" y="0"/>
          <a:ext cx="0" cy="0"/>
          <a:chOff x="0" y="0"/>
          <a:chExt cx="0" cy="0"/>
        </a:xfrm>
      </p:grpSpPr>
      <p:grpSp>
        <p:nvGrpSpPr>
          <p:cNvPr id="355" name="Google Shape;355;p52"/>
          <p:cNvGrpSpPr/>
          <p:nvPr/>
        </p:nvGrpSpPr>
        <p:grpSpPr>
          <a:xfrm>
            <a:off x="364223" y="356774"/>
            <a:ext cx="8415902" cy="4429926"/>
            <a:chOff x="364223" y="356774"/>
            <a:chExt cx="8415902" cy="4429926"/>
          </a:xfrm>
        </p:grpSpPr>
        <p:sp>
          <p:nvSpPr>
            <p:cNvPr id="356" name="Google Shape;356;p52"/>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2"/>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52"/>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9" name="Shape 359"/>
        <p:cNvGrpSpPr/>
        <p:nvPr/>
      </p:nvGrpSpPr>
      <p:grpSpPr>
        <a:xfrm>
          <a:off x="0" y="0"/>
          <a:ext cx="0" cy="0"/>
          <a:chOff x="0" y="0"/>
          <a:chExt cx="0" cy="0"/>
        </a:xfrm>
      </p:grpSpPr>
      <p:grpSp>
        <p:nvGrpSpPr>
          <p:cNvPr id="360" name="Google Shape;360;p53"/>
          <p:cNvGrpSpPr/>
          <p:nvPr/>
        </p:nvGrpSpPr>
        <p:grpSpPr>
          <a:xfrm>
            <a:off x="364223" y="356774"/>
            <a:ext cx="8415902" cy="4429926"/>
            <a:chOff x="364223" y="356774"/>
            <a:chExt cx="8415902" cy="4429926"/>
          </a:xfrm>
        </p:grpSpPr>
        <p:sp>
          <p:nvSpPr>
            <p:cNvPr id="361" name="Google Shape;361;p53"/>
            <p:cNvSpPr/>
            <p:nvPr/>
          </p:nvSpPr>
          <p:spPr>
            <a:xfrm>
              <a:off x="364225" y="1139600"/>
              <a:ext cx="8415900" cy="36471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3"/>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53"/>
          <p:cNvSpPr txBox="1"/>
          <p:nvPr>
            <p:ph idx="1" type="subTitle"/>
          </p:nvPr>
        </p:nvSpPr>
        <p:spPr>
          <a:xfrm>
            <a:off x="2281050" y="33003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4" name="Google Shape;364;p53"/>
          <p:cNvSpPr txBox="1"/>
          <p:nvPr>
            <p:ph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5" name="Google Shape;365;p53"/>
          <p:cNvSpPr txBox="1"/>
          <p:nvPr>
            <p:ph idx="2" type="subTitle"/>
          </p:nvPr>
        </p:nvSpPr>
        <p:spPr>
          <a:xfrm>
            <a:off x="2281050" y="2213400"/>
            <a:ext cx="45819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Bebas Neue"/>
              <a:buNone/>
              <a:defRPr b="1" sz="6000">
                <a:latin typeface="Unica One"/>
                <a:ea typeface="Unica One"/>
                <a:cs typeface="Unica One"/>
                <a:sym typeface="Unica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sp>
        <p:nvSpPr>
          <p:cNvPr id="367" name="Google Shape;367;p54"/>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4"/>
          <p:cNvSpPr txBox="1"/>
          <p:nvPr>
            <p:ph type="title"/>
          </p:nvPr>
        </p:nvSpPr>
        <p:spPr>
          <a:xfrm>
            <a:off x="1388100" y="1654363"/>
            <a:ext cx="6367800" cy="183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9" name="Shape 369"/>
        <p:cNvGrpSpPr/>
        <p:nvPr/>
      </p:nvGrpSpPr>
      <p:grpSpPr>
        <a:xfrm>
          <a:off x="0" y="0"/>
          <a:ext cx="0" cy="0"/>
          <a:chOff x="0" y="0"/>
          <a:chExt cx="0" cy="0"/>
        </a:xfrm>
      </p:grpSpPr>
      <p:grpSp>
        <p:nvGrpSpPr>
          <p:cNvPr id="370" name="Google Shape;370;p55"/>
          <p:cNvGrpSpPr/>
          <p:nvPr/>
        </p:nvGrpSpPr>
        <p:grpSpPr>
          <a:xfrm>
            <a:off x="364225" y="356823"/>
            <a:ext cx="8415600" cy="4430101"/>
            <a:chOff x="364225" y="356823"/>
            <a:chExt cx="8415600" cy="4430101"/>
          </a:xfrm>
        </p:grpSpPr>
        <p:sp>
          <p:nvSpPr>
            <p:cNvPr id="371" name="Google Shape;371;p55"/>
            <p:cNvSpPr/>
            <p:nvPr/>
          </p:nvSpPr>
          <p:spPr>
            <a:xfrm>
              <a:off x="364225" y="356823"/>
              <a:ext cx="4098900" cy="44301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5"/>
            <p:cNvSpPr/>
            <p:nvPr/>
          </p:nvSpPr>
          <p:spPr>
            <a:xfrm>
              <a:off x="4680925" y="1604825"/>
              <a:ext cx="4098900" cy="3182100"/>
            </a:xfrm>
            <a:prstGeom prst="roundRect">
              <a:avLst>
                <a:gd fmla="val 721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5"/>
            <p:cNvSpPr/>
            <p:nvPr/>
          </p:nvSpPr>
          <p:spPr>
            <a:xfrm>
              <a:off x="4680925" y="356825"/>
              <a:ext cx="4098900" cy="1054800"/>
            </a:xfrm>
            <a:prstGeom prst="roundRect">
              <a:avLst>
                <a:gd fmla="val 1654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55"/>
          <p:cNvSpPr txBox="1"/>
          <p:nvPr>
            <p:ph idx="1" type="subTitle"/>
          </p:nvPr>
        </p:nvSpPr>
        <p:spPr>
          <a:xfrm>
            <a:off x="5015825" y="2641875"/>
            <a:ext cx="3408300" cy="196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55"/>
          <p:cNvSpPr txBox="1"/>
          <p:nvPr>
            <p:ph type="title"/>
          </p:nvPr>
        </p:nvSpPr>
        <p:spPr>
          <a:xfrm>
            <a:off x="5015825" y="365300"/>
            <a:ext cx="34083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6" name="Shape 376"/>
        <p:cNvGrpSpPr/>
        <p:nvPr/>
      </p:nvGrpSpPr>
      <p:grpSpPr>
        <a:xfrm>
          <a:off x="0" y="0"/>
          <a:ext cx="0" cy="0"/>
          <a:chOff x="0" y="0"/>
          <a:chExt cx="0" cy="0"/>
        </a:xfrm>
      </p:grpSpPr>
      <p:sp>
        <p:nvSpPr>
          <p:cNvPr id="377" name="Google Shape;377;p56"/>
          <p:cNvSpPr txBox="1"/>
          <p:nvPr>
            <p:ph type="title"/>
          </p:nvPr>
        </p:nvSpPr>
        <p:spPr>
          <a:xfrm>
            <a:off x="720000" y="1516338"/>
            <a:ext cx="3159900" cy="1929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8" name="Shape 378"/>
        <p:cNvGrpSpPr/>
        <p:nvPr/>
      </p:nvGrpSpPr>
      <p:grpSpPr>
        <a:xfrm>
          <a:off x="0" y="0"/>
          <a:ext cx="0" cy="0"/>
          <a:chOff x="0" y="0"/>
          <a:chExt cx="0" cy="0"/>
        </a:xfrm>
      </p:grpSpPr>
      <p:grpSp>
        <p:nvGrpSpPr>
          <p:cNvPr id="379" name="Google Shape;379;p57"/>
          <p:cNvGrpSpPr/>
          <p:nvPr/>
        </p:nvGrpSpPr>
        <p:grpSpPr>
          <a:xfrm>
            <a:off x="364200" y="356775"/>
            <a:ext cx="8415700" cy="4430025"/>
            <a:chOff x="364200" y="356775"/>
            <a:chExt cx="8415700" cy="4430025"/>
          </a:xfrm>
        </p:grpSpPr>
        <p:sp>
          <p:nvSpPr>
            <p:cNvPr id="380" name="Google Shape;380;p57"/>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7"/>
            <p:cNvSpPr/>
            <p:nvPr/>
          </p:nvSpPr>
          <p:spPr>
            <a:xfrm>
              <a:off x="1429200" y="356775"/>
              <a:ext cx="6285600" cy="3320700"/>
            </a:xfrm>
            <a:prstGeom prst="roundRect">
              <a:avLst>
                <a:gd fmla="val 559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7"/>
            <p:cNvSpPr/>
            <p:nvPr/>
          </p:nvSpPr>
          <p:spPr>
            <a:xfrm>
              <a:off x="3642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7"/>
            <p:cNvSpPr/>
            <p:nvPr/>
          </p:nvSpPr>
          <p:spPr>
            <a:xfrm>
              <a:off x="7908100" y="356958"/>
              <a:ext cx="871800" cy="33207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57"/>
          <p:cNvSpPr txBox="1"/>
          <p:nvPr>
            <p:ph hasCustomPrompt="1" type="title"/>
          </p:nvPr>
        </p:nvSpPr>
        <p:spPr>
          <a:xfrm>
            <a:off x="1636700" y="1139600"/>
            <a:ext cx="5870700" cy="1700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85" name="Google Shape;385;p57"/>
          <p:cNvSpPr txBox="1"/>
          <p:nvPr>
            <p:ph idx="1" type="subTitle"/>
          </p:nvPr>
        </p:nvSpPr>
        <p:spPr>
          <a:xfrm>
            <a:off x="1636700" y="4096300"/>
            <a:ext cx="58707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386" name="Shape 386"/>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387" name="Shape 387"/>
        <p:cNvGrpSpPr/>
        <p:nvPr/>
      </p:nvGrpSpPr>
      <p:grpSpPr>
        <a:xfrm>
          <a:off x="0" y="0"/>
          <a:ext cx="0" cy="0"/>
          <a:chOff x="0" y="0"/>
          <a:chExt cx="0" cy="0"/>
        </a:xfrm>
      </p:grpSpPr>
      <p:grpSp>
        <p:nvGrpSpPr>
          <p:cNvPr id="388" name="Google Shape;388;p59"/>
          <p:cNvGrpSpPr/>
          <p:nvPr/>
        </p:nvGrpSpPr>
        <p:grpSpPr>
          <a:xfrm flipH="1">
            <a:off x="364200" y="356749"/>
            <a:ext cx="8414700" cy="4429926"/>
            <a:chOff x="364200" y="356749"/>
            <a:chExt cx="8414700" cy="4429926"/>
          </a:xfrm>
        </p:grpSpPr>
        <p:sp>
          <p:nvSpPr>
            <p:cNvPr id="389" name="Google Shape;389;p59"/>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9"/>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9"/>
            <p:cNvSpPr/>
            <p:nvPr/>
          </p:nvSpPr>
          <p:spPr>
            <a:xfrm>
              <a:off x="3198000" y="3845575"/>
              <a:ext cx="55809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9"/>
            <p:cNvSpPr/>
            <p:nvPr/>
          </p:nvSpPr>
          <p:spPr>
            <a:xfrm>
              <a:off x="364200" y="38455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3" name="Google Shape;393;p59"/>
          <p:cNvSpPr txBox="1"/>
          <p:nvPr>
            <p:ph hasCustomPrompt="1" type="title"/>
          </p:nvPr>
        </p:nvSpPr>
        <p:spPr>
          <a:xfrm>
            <a:off x="6492825" y="1329838"/>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394" name="Google Shape;394;p59"/>
          <p:cNvSpPr txBox="1"/>
          <p:nvPr>
            <p:ph idx="1" type="subTitle"/>
          </p:nvPr>
        </p:nvSpPr>
        <p:spPr>
          <a:xfrm>
            <a:off x="602300" y="4106813"/>
            <a:ext cx="493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395" name="Google Shape;395;p59"/>
          <p:cNvSpPr txBox="1"/>
          <p:nvPr>
            <p:ph idx="2" type="title"/>
          </p:nvPr>
        </p:nvSpPr>
        <p:spPr>
          <a:xfrm>
            <a:off x="703350" y="904138"/>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396" name="Shape 396"/>
        <p:cNvGrpSpPr/>
        <p:nvPr/>
      </p:nvGrpSpPr>
      <p:grpSpPr>
        <a:xfrm>
          <a:off x="0" y="0"/>
          <a:ext cx="0" cy="0"/>
          <a:chOff x="0" y="0"/>
          <a:chExt cx="0" cy="0"/>
        </a:xfrm>
      </p:grpSpPr>
      <p:grpSp>
        <p:nvGrpSpPr>
          <p:cNvPr id="397" name="Google Shape;397;p60"/>
          <p:cNvGrpSpPr/>
          <p:nvPr/>
        </p:nvGrpSpPr>
        <p:grpSpPr>
          <a:xfrm>
            <a:off x="364200" y="356749"/>
            <a:ext cx="8414700" cy="3295501"/>
            <a:chOff x="364200" y="356749"/>
            <a:chExt cx="8414700" cy="3295501"/>
          </a:xfrm>
        </p:grpSpPr>
        <p:sp>
          <p:nvSpPr>
            <p:cNvPr id="398" name="Google Shape;398;p60"/>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0"/>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60"/>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0"/>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0"/>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0"/>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04" name="Google Shape;404;p60"/>
          <p:cNvSpPr txBox="1"/>
          <p:nvPr>
            <p:ph hasCustomPrompt="1" type="title"/>
          </p:nvPr>
        </p:nvSpPr>
        <p:spPr>
          <a:xfrm>
            <a:off x="718350"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05" name="Google Shape;405;p60"/>
          <p:cNvSpPr txBox="1"/>
          <p:nvPr>
            <p:ph idx="2" type="title"/>
          </p:nvPr>
        </p:nvSpPr>
        <p:spPr>
          <a:xfrm>
            <a:off x="3587525"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406" name="Shape 406"/>
        <p:cNvGrpSpPr/>
        <p:nvPr/>
      </p:nvGrpSpPr>
      <p:grpSpPr>
        <a:xfrm>
          <a:off x="0" y="0"/>
          <a:ext cx="0" cy="0"/>
          <a:chOff x="0" y="0"/>
          <a:chExt cx="0" cy="0"/>
        </a:xfrm>
      </p:grpSpPr>
      <p:grpSp>
        <p:nvGrpSpPr>
          <p:cNvPr id="407" name="Google Shape;407;p61"/>
          <p:cNvGrpSpPr/>
          <p:nvPr/>
        </p:nvGrpSpPr>
        <p:grpSpPr>
          <a:xfrm>
            <a:off x="364200" y="356749"/>
            <a:ext cx="8415700" cy="4430153"/>
            <a:chOff x="364200" y="356749"/>
            <a:chExt cx="8415700" cy="4430153"/>
          </a:xfrm>
        </p:grpSpPr>
        <p:sp>
          <p:nvSpPr>
            <p:cNvPr id="408" name="Google Shape;408;p61"/>
            <p:cNvSpPr/>
            <p:nvPr/>
          </p:nvSpPr>
          <p:spPr>
            <a:xfrm>
              <a:off x="364200" y="356750"/>
              <a:ext cx="55305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1"/>
            <p:cNvSpPr/>
            <p:nvPr/>
          </p:nvSpPr>
          <p:spPr>
            <a:xfrm>
              <a:off x="6138675"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1"/>
            <p:cNvSpPr/>
            <p:nvPr/>
          </p:nvSpPr>
          <p:spPr>
            <a:xfrm>
              <a:off x="1429200" y="3845750"/>
              <a:ext cx="62856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1"/>
            <p:cNvSpPr/>
            <p:nvPr/>
          </p:nvSpPr>
          <p:spPr>
            <a:xfrm>
              <a:off x="3642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1"/>
            <p:cNvSpPr/>
            <p:nvPr/>
          </p:nvSpPr>
          <p:spPr>
            <a:xfrm>
              <a:off x="7908100" y="3845802"/>
              <a:ext cx="871800" cy="9411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61"/>
          <p:cNvSpPr txBox="1"/>
          <p:nvPr>
            <p:ph hasCustomPrompt="1" type="title"/>
          </p:nvPr>
        </p:nvSpPr>
        <p:spPr>
          <a:xfrm>
            <a:off x="6492825" y="1329800"/>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14" name="Google Shape;414;p61"/>
          <p:cNvSpPr txBox="1"/>
          <p:nvPr>
            <p:ph idx="2" type="title"/>
          </p:nvPr>
        </p:nvSpPr>
        <p:spPr>
          <a:xfrm>
            <a:off x="703350" y="904100"/>
            <a:ext cx="4836300" cy="204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15" name="Google Shape;415;p61"/>
          <p:cNvSpPr txBox="1"/>
          <p:nvPr>
            <p:ph idx="1" type="subTitle"/>
          </p:nvPr>
        </p:nvSpPr>
        <p:spPr>
          <a:xfrm>
            <a:off x="2288225" y="4113350"/>
            <a:ext cx="4567500" cy="44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2">
    <p:spTree>
      <p:nvGrpSpPr>
        <p:cNvPr id="416" name="Shape 416"/>
        <p:cNvGrpSpPr/>
        <p:nvPr/>
      </p:nvGrpSpPr>
      <p:grpSpPr>
        <a:xfrm>
          <a:off x="0" y="0"/>
          <a:ext cx="0" cy="0"/>
          <a:chOff x="0" y="0"/>
          <a:chExt cx="0" cy="0"/>
        </a:xfrm>
      </p:grpSpPr>
      <p:grpSp>
        <p:nvGrpSpPr>
          <p:cNvPr id="417" name="Google Shape;417;p62"/>
          <p:cNvGrpSpPr/>
          <p:nvPr/>
        </p:nvGrpSpPr>
        <p:grpSpPr>
          <a:xfrm flipH="1">
            <a:off x="364200" y="1491174"/>
            <a:ext cx="8414700" cy="3295501"/>
            <a:chOff x="364200" y="356749"/>
            <a:chExt cx="8414700" cy="3295501"/>
          </a:xfrm>
        </p:grpSpPr>
        <p:sp>
          <p:nvSpPr>
            <p:cNvPr id="418" name="Google Shape;418;p62"/>
            <p:cNvSpPr/>
            <p:nvPr/>
          </p:nvSpPr>
          <p:spPr>
            <a:xfrm>
              <a:off x="3198000" y="356750"/>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2"/>
            <p:cNvSpPr/>
            <p:nvPr/>
          </p:nvSpPr>
          <p:spPr>
            <a:xfrm>
              <a:off x="364200" y="356749"/>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62"/>
          <p:cNvSpPr txBox="1"/>
          <p:nvPr>
            <p:ph hasCustomPrompt="1" type="title"/>
          </p:nvPr>
        </p:nvSpPr>
        <p:spPr>
          <a:xfrm>
            <a:off x="6492825"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21" name="Google Shape;421;p62"/>
          <p:cNvSpPr txBox="1"/>
          <p:nvPr>
            <p:ph idx="1" type="subTitle"/>
          </p:nvPr>
        </p:nvSpPr>
        <p:spPr>
          <a:xfrm>
            <a:off x="720000" y="4106775"/>
            <a:ext cx="48198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22" name="Google Shape;422;p62"/>
          <p:cNvSpPr txBox="1"/>
          <p:nvPr>
            <p:ph idx="2" type="title"/>
          </p:nvPr>
        </p:nvSpPr>
        <p:spPr>
          <a:xfrm>
            <a:off x="719850" y="1892975"/>
            <a:ext cx="48198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23" name="Google Shape;423;p62"/>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2"/>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2"/>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2_1">
    <p:spTree>
      <p:nvGrpSpPr>
        <p:cNvPr id="426" name="Shape 426"/>
        <p:cNvGrpSpPr/>
        <p:nvPr/>
      </p:nvGrpSpPr>
      <p:grpSpPr>
        <a:xfrm>
          <a:off x="0" y="0"/>
          <a:ext cx="0" cy="0"/>
          <a:chOff x="0" y="0"/>
          <a:chExt cx="0" cy="0"/>
        </a:xfrm>
      </p:grpSpPr>
      <p:sp>
        <p:nvSpPr>
          <p:cNvPr id="427" name="Google Shape;427;p63"/>
          <p:cNvSpPr/>
          <p:nvPr/>
        </p:nvSpPr>
        <p:spPr>
          <a:xfrm>
            <a:off x="3198000" y="1491175"/>
            <a:ext cx="5580900" cy="3295500"/>
          </a:xfrm>
          <a:prstGeom prst="roundRect">
            <a:avLst>
              <a:gd fmla="val 592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3"/>
          <p:cNvSpPr/>
          <p:nvPr/>
        </p:nvSpPr>
        <p:spPr>
          <a:xfrm>
            <a:off x="364200" y="1491174"/>
            <a:ext cx="2640600" cy="3295500"/>
          </a:xfrm>
          <a:prstGeom prst="roundRect">
            <a:avLst>
              <a:gd fmla="val 84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3"/>
          <p:cNvSpPr/>
          <p:nvPr/>
        </p:nvSpPr>
        <p:spPr>
          <a:xfrm>
            <a:off x="6034500" y="356775"/>
            <a:ext cx="27447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3"/>
          <p:cNvSpPr/>
          <p:nvPr/>
        </p:nvSpPr>
        <p:spPr>
          <a:xfrm>
            <a:off x="364200" y="356775"/>
            <a:ext cx="26406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3"/>
          <p:cNvSpPr/>
          <p:nvPr/>
        </p:nvSpPr>
        <p:spPr>
          <a:xfrm>
            <a:off x="3198000" y="356775"/>
            <a:ext cx="2643300" cy="941100"/>
          </a:xfrm>
          <a:prstGeom prst="roundRect">
            <a:avLst>
              <a:gd fmla="val 22494"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3"/>
          <p:cNvSpPr txBox="1"/>
          <p:nvPr>
            <p:ph hasCustomPrompt="1" type="title"/>
          </p:nvPr>
        </p:nvSpPr>
        <p:spPr>
          <a:xfrm>
            <a:off x="718350" y="2541025"/>
            <a:ext cx="19323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10000"/>
              <a:buNone/>
              <a:defRPr sz="10000">
                <a:solidFill>
                  <a:schemeClr val="lt2"/>
                </a:solidFill>
              </a:defRPr>
            </a:lvl1pPr>
            <a:lvl2pPr lvl="1" rtl="0" algn="ctr">
              <a:spcBef>
                <a:spcPts val="0"/>
              </a:spcBef>
              <a:spcAft>
                <a:spcPts val="0"/>
              </a:spcAft>
              <a:buClr>
                <a:schemeClr val="lt2"/>
              </a:buClr>
              <a:buSzPts val="10000"/>
              <a:buNone/>
              <a:defRPr sz="10000">
                <a:solidFill>
                  <a:schemeClr val="lt2"/>
                </a:solidFill>
              </a:defRPr>
            </a:lvl2pPr>
            <a:lvl3pPr lvl="2" rtl="0" algn="ctr">
              <a:spcBef>
                <a:spcPts val="0"/>
              </a:spcBef>
              <a:spcAft>
                <a:spcPts val="0"/>
              </a:spcAft>
              <a:buClr>
                <a:schemeClr val="lt2"/>
              </a:buClr>
              <a:buSzPts val="10000"/>
              <a:buNone/>
              <a:defRPr sz="10000">
                <a:solidFill>
                  <a:schemeClr val="lt2"/>
                </a:solidFill>
              </a:defRPr>
            </a:lvl3pPr>
            <a:lvl4pPr lvl="3" rtl="0" algn="ctr">
              <a:spcBef>
                <a:spcPts val="0"/>
              </a:spcBef>
              <a:spcAft>
                <a:spcPts val="0"/>
              </a:spcAft>
              <a:buClr>
                <a:schemeClr val="lt2"/>
              </a:buClr>
              <a:buSzPts val="10000"/>
              <a:buNone/>
              <a:defRPr sz="10000">
                <a:solidFill>
                  <a:schemeClr val="lt2"/>
                </a:solidFill>
              </a:defRPr>
            </a:lvl4pPr>
            <a:lvl5pPr lvl="4" rtl="0" algn="ctr">
              <a:spcBef>
                <a:spcPts val="0"/>
              </a:spcBef>
              <a:spcAft>
                <a:spcPts val="0"/>
              </a:spcAft>
              <a:buClr>
                <a:schemeClr val="lt2"/>
              </a:buClr>
              <a:buSzPts val="10000"/>
              <a:buNone/>
              <a:defRPr sz="10000">
                <a:solidFill>
                  <a:schemeClr val="lt2"/>
                </a:solidFill>
              </a:defRPr>
            </a:lvl5pPr>
            <a:lvl6pPr lvl="5" rtl="0" algn="ctr">
              <a:spcBef>
                <a:spcPts val="0"/>
              </a:spcBef>
              <a:spcAft>
                <a:spcPts val="0"/>
              </a:spcAft>
              <a:buClr>
                <a:schemeClr val="lt2"/>
              </a:buClr>
              <a:buSzPts val="10000"/>
              <a:buNone/>
              <a:defRPr sz="10000">
                <a:solidFill>
                  <a:schemeClr val="lt2"/>
                </a:solidFill>
              </a:defRPr>
            </a:lvl6pPr>
            <a:lvl7pPr lvl="6" rtl="0" algn="ctr">
              <a:spcBef>
                <a:spcPts val="0"/>
              </a:spcBef>
              <a:spcAft>
                <a:spcPts val="0"/>
              </a:spcAft>
              <a:buClr>
                <a:schemeClr val="lt2"/>
              </a:buClr>
              <a:buSzPts val="10000"/>
              <a:buNone/>
              <a:defRPr sz="10000">
                <a:solidFill>
                  <a:schemeClr val="lt2"/>
                </a:solidFill>
              </a:defRPr>
            </a:lvl7pPr>
            <a:lvl8pPr lvl="7" rtl="0" algn="ctr">
              <a:spcBef>
                <a:spcPts val="0"/>
              </a:spcBef>
              <a:spcAft>
                <a:spcPts val="0"/>
              </a:spcAft>
              <a:buClr>
                <a:schemeClr val="lt2"/>
              </a:buClr>
              <a:buSzPts val="10000"/>
              <a:buNone/>
              <a:defRPr sz="10000">
                <a:solidFill>
                  <a:schemeClr val="lt2"/>
                </a:solidFill>
              </a:defRPr>
            </a:lvl8pPr>
            <a:lvl9pPr lvl="8" rtl="0" algn="ctr">
              <a:spcBef>
                <a:spcPts val="0"/>
              </a:spcBef>
              <a:spcAft>
                <a:spcPts val="0"/>
              </a:spcAft>
              <a:buClr>
                <a:schemeClr val="lt2"/>
              </a:buClr>
              <a:buSzPts val="10000"/>
              <a:buNone/>
              <a:defRPr sz="10000">
                <a:solidFill>
                  <a:schemeClr val="lt2"/>
                </a:solidFill>
              </a:defRPr>
            </a:lvl9pPr>
          </a:lstStyle>
          <a:p>
            <a:r>
              <a:t>xx%</a:t>
            </a:r>
          </a:p>
        </p:txBody>
      </p:sp>
      <p:sp>
        <p:nvSpPr>
          <p:cNvPr id="433" name="Google Shape;433;p63"/>
          <p:cNvSpPr txBox="1"/>
          <p:nvPr>
            <p:ph idx="1" type="subTitle"/>
          </p:nvPr>
        </p:nvSpPr>
        <p:spPr>
          <a:xfrm>
            <a:off x="3607078" y="4106775"/>
            <a:ext cx="4817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1600"/>
              </a:spcBef>
              <a:spcAft>
                <a:spcPts val="0"/>
              </a:spcAft>
              <a:buSzPts val="1800"/>
              <a:buNone/>
              <a:defRPr sz="1800"/>
            </a:lvl2pPr>
            <a:lvl3pPr lvl="2" rtl="0" algn="ctr">
              <a:lnSpc>
                <a:spcPct val="100000"/>
              </a:lnSpc>
              <a:spcBef>
                <a:spcPts val="1600"/>
              </a:spcBef>
              <a:spcAft>
                <a:spcPts val="0"/>
              </a:spcAft>
              <a:buSzPts val="1800"/>
              <a:buNone/>
              <a:defRPr sz="1800"/>
            </a:lvl3pPr>
            <a:lvl4pPr lvl="3" rtl="0" algn="ctr">
              <a:lnSpc>
                <a:spcPct val="100000"/>
              </a:lnSpc>
              <a:spcBef>
                <a:spcPts val="1600"/>
              </a:spcBef>
              <a:spcAft>
                <a:spcPts val="0"/>
              </a:spcAft>
              <a:buSzPts val="1800"/>
              <a:buNone/>
              <a:defRPr sz="1800"/>
            </a:lvl4pPr>
            <a:lvl5pPr lvl="4" rtl="0" algn="ctr">
              <a:lnSpc>
                <a:spcPct val="100000"/>
              </a:lnSpc>
              <a:spcBef>
                <a:spcPts val="1600"/>
              </a:spcBef>
              <a:spcAft>
                <a:spcPts val="0"/>
              </a:spcAft>
              <a:buSzPts val="1800"/>
              <a:buNone/>
              <a:defRPr sz="1800"/>
            </a:lvl5pPr>
            <a:lvl6pPr lvl="5" rtl="0" algn="ctr">
              <a:lnSpc>
                <a:spcPct val="100000"/>
              </a:lnSpc>
              <a:spcBef>
                <a:spcPts val="1600"/>
              </a:spcBef>
              <a:spcAft>
                <a:spcPts val="0"/>
              </a:spcAft>
              <a:buSzPts val="1800"/>
              <a:buNone/>
              <a:defRPr sz="1800"/>
            </a:lvl6pPr>
            <a:lvl7pPr lvl="6" rtl="0" algn="ctr">
              <a:lnSpc>
                <a:spcPct val="100000"/>
              </a:lnSpc>
              <a:spcBef>
                <a:spcPts val="1600"/>
              </a:spcBef>
              <a:spcAft>
                <a:spcPts val="0"/>
              </a:spcAft>
              <a:buSzPts val="1800"/>
              <a:buNone/>
              <a:defRPr sz="1800"/>
            </a:lvl7pPr>
            <a:lvl8pPr lvl="7" rtl="0" algn="ctr">
              <a:lnSpc>
                <a:spcPct val="100000"/>
              </a:lnSpc>
              <a:spcBef>
                <a:spcPts val="1600"/>
              </a:spcBef>
              <a:spcAft>
                <a:spcPts val="0"/>
              </a:spcAft>
              <a:buSzPts val="1800"/>
              <a:buNone/>
              <a:defRPr sz="1800"/>
            </a:lvl8pPr>
            <a:lvl9pPr lvl="8" rtl="0" algn="ctr">
              <a:lnSpc>
                <a:spcPct val="100000"/>
              </a:lnSpc>
              <a:spcBef>
                <a:spcPts val="1600"/>
              </a:spcBef>
              <a:spcAft>
                <a:spcPts val="1600"/>
              </a:spcAft>
              <a:buSzPts val="1800"/>
              <a:buNone/>
              <a:defRPr sz="1800"/>
            </a:lvl9pPr>
          </a:lstStyle>
          <a:p/>
        </p:txBody>
      </p:sp>
      <p:sp>
        <p:nvSpPr>
          <p:cNvPr id="434" name="Google Shape;434;p63"/>
          <p:cNvSpPr txBox="1"/>
          <p:nvPr>
            <p:ph idx="2" type="title"/>
          </p:nvPr>
        </p:nvSpPr>
        <p:spPr>
          <a:xfrm>
            <a:off x="3606928" y="1892975"/>
            <a:ext cx="4817400" cy="183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35" name="Shape 435"/>
        <p:cNvGrpSpPr/>
        <p:nvPr/>
      </p:nvGrpSpPr>
      <p:grpSpPr>
        <a:xfrm>
          <a:off x="0" y="0"/>
          <a:ext cx="0" cy="0"/>
          <a:chOff x="0" y="0"/>
          <a:chExt cx="0" cy="0"/>
        </a:xfrm>
      </p:grpSpPr>
      <p:sp>
        <p:nvSpPr>
          <p:cNvPr id="436" name="Google Shape;436;p64"/>
          <p:cNvSpPr/>
          <p:nvPr/>
        </p:nvSpPr>
        <p:spPr>
          <a:xfrm>
            <a:off x="364200" y="356750"/>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4"/>
          <p:cNvSpPr/>
          <p:nvPr/>
        </p:nvSpPr>
        <p:spPr>
          <a:xfrm>
            <a:off x="3198075" y="356750"/>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4"/>
          <p:cNvSpPr/>
          <p:nvPr/>
        </p:nvSpPr>
        <p:spPr>
          <a:xfrm>
            <a:off x="6034300" y="356750"/>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4"/>
          <p:cNvSpPr/>
          <p:nvPr/>
        </p:nvSpPr>
        <p:spPr>
          <a:xfrm>
            <a:off x="364200" y="2690281"/>
            <a:ext cx="26406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4"/>
          <p:cNvSpPr/>
          <p:nvPr/>
        </p:nvSpPr>
        <p:spPr>
          <a:xfrm>
            <a:off x="3198075" y="2690275"/>
            <a:ext cx="26433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4"/>
          <p:cNvSpPr/>
          <p:nvPr/>
        </p:nvSpPr>
        <p:spPr>
          <a:xfrm>
            <a:off x="6034300" y="2690281"/>
            <a:ext cx="2744700" cy="2096400"/>
          </a:xfrm>
          <a:prstGeom prst="roundRect">
            <a:avLst>
              <a:gd fmla="val 811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4"/>
          <p:cNvSpPr txBox="1"/>
          <p:nvPr>
            <p:ph type="title"/>
          </p:nvPr>
        </p:nvSpPr>
        <p:spPr>
          <a:xfrm>
            <a:off x="573825"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3" name="Google Shape;443;p64"/>
          <p:cNvSpPr txBox="1"/>
          <p:nvPr>
            <p:ph hasCustomPrompt="1" idx="2" type="title"/>
          </p:nvPr>
        </p:nvSpPr>
        <p:spPr>
          <a:xfrm>
            <a:off x="573834" y="456270"/>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4" name="Google Shape;444;p64"/>
          <p:cNvSpPr txBox="1"/>
          <p:nvPr>
            <p:ph idx="1" type="subTitle"/>
          </p:nvPr>
        </p:nvSpPr>
        <p:spPr>
          <a:xfrm>
            <a:off x="573825"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45" name="Google Shape;445;p64"/>
          <p:cNvSpPr txBox="1"/>
          <p:nvPr>
            <p:ph idx="3" type="title"/>
          </p:nvPr>
        </p:nvSpPr>
        <p:spPr>
          <a:xfrm>
            <a:off x="3460827" y="1260458"/>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6" name="Google Shape;446;p64"/>
          <p:cNvSpPr txBox="1"/>
          <p:nvPr>
            <p:ph hasCustomPrompt="1" idx="4" type="title"/>
          </p:nvPr>
        </p:nvSpPr>
        <p:spPr>
          <a:xfrm>
            <a:off x="3460827"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7" name="Google Shape;447;p64"/>
          <p:cNvSpPr txBox="1"/>
          <p:nvPr>
            <p:ph idx="5" type="subTitle"/>
          </p:nvPr>
        </p:nvSpPr>
        <p:spPr>
          <a:xfrm>
            <a:off x="3460827" y="1632873"/>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48" name="Google Shape;448;p64"/>
          <p:cNvSpPr txBox="1"/>
          <p:nvPr>
            <p:ph idx="6" type="title"/>
          </p:nvPr>
        </p:nvSpPr>
        <p:spPr>
          <a:xfrm>
            <a:off x="6341926" y="1260458"/>
            <a:ext cx="22806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9" name="Google Shape;449;p64"/>
          <p:cNvSpPr txBox="1"/>
          <p:nvPr>
            <p:ph hasCustomPrompt="1" idx="7" type="title"/>
          </p:nvPr>
        </p:nvSpPr>
        <p:spPr>
          <a:xfrm>
            <a:off x="6341926" y="456270"/>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0" name="Google Shape;450;p64"/>
          <p:cNvSpPr txBox="1"/>
          <p:nvPr>
            <p:ph idx="8" type="subTitle"/>
          </p:nvPr>
        </p:nvSpPr>
        <p:spPr>
          <a:xfrm>
            <a:off x="6341926" y="1632873"/>
            <a:ext cx="22806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1" name="Google Shape;451;p64"/>
          <p:cNvSpPr txBox="1"/>
          <p:nvPr>
            <p:ph idx="9" type="title"/>
          </p:nvPr>
        </p:nvSpPr>
        <p:spPr>
          <a:xfrm>
            <a:off x="573670"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2" name="Google Shape;452;p64"/>
          <p:cNvSpPr txBox="1"/>
          <p:nvPr>
            <p:ph hasCustomPrompt="1" idx="13" type="title"/>
          </p:nvPr>
        </p:nvSpPr>
        <p:spPr>
          <a:xfrm>
            <a:off x="573670" y="2812829"/>
            <a:ext cx="12828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3" name="Google Shape;453;p64"/>
          <p:cNvSpPr txBox="1"/>
          <p:nvPr>
            <p:ph idx="14" type="subTitle"/>
          </p:nvPr>
        </p:nvSpPr>
        <p:spPr>
          <a:xfrm>
            <a:off x="573670"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4" name="Google Shape;454;p64"/>
          <p:cNvSpPr txBox="1"/>
          <p:nvPr>
            <p:ph idx="15" type="title"/>
          </p:nvPr>
        </p:nvSpPr>
        <p:spPr>
          <a:xfrm>
            <a:off x="3460827"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5" name="Google Shape;455;p64"/>
          <p:cNvSpPr txBox="1"/>
          <p:nvPr>
            <p:ph hasCustomPrompt="1" idx="16" type="title"/>
          </p:nvPr>
        </p:nvSpPr>
        <p:spPr>
          <a:xfrm>
            <a:off x="3460827"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6" name="Google Shape;456;p64"/>
          <p:cNvSpPr txBox="1"/>
          <p:nvPr>
            <p:ph idx="17" type="subTitle"/>
          </p:nvPr>
        </p:nvSpPr>
        <p:spPr>
          <a:xfrm>
            <a:off x="3460827"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457" name="Google Shape;457;p64"/>
          <p:cNvSpPr txBox="1"/>
          <p:nvPr>
            <p:ph idx="18" type="title"/>
          </p:nvPr>
        </p:nvSpPr>
        <p:spPr>
          <a:xfrm>
            <a:off x="6341926" y="3617017"/>
            <a:ext cx="2221500" cy="575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58" name="Google Shape;458;p64"/>
          <p:cNvSpPr txBox="1"/>
          <p:nvPr>
            <p:ph hasCustomPrompt="1" idx="19" type="title"/>
          </p:nvPr>
        </p:nvSpPr>
        <p:spPr>
          <a:xfrm>
            <a:off x="6341926" y="2812829"/>
            <a:ext cx="1212600" cy="80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59" name="Google Shape;459;p64"/>
          <p:cNvSpPr txBox="1"/>
          <p:nvPr>
            <p:ph idx="20" type="subTitle"/>
          </p:nvPr>
        </p:nvSpPr>
        <p:spPr>
          <a:xfrm>
            <a:off x="6341926" y="3989432"/>
            <a:ext cx="2221500" cy="52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60" name="Shape 460"/>
        <p:cNvGrpSpPr/>
        <p:nvPr/>
      </p:nvGrpSpPr>
      <p:grpSpPr>
        <a:xfrm>
          <a:off x="0" y="0"/>
          <a:ext cx="0" cy="0"/>
          <a:chOff x="0" y="0"/>
          <a:chExt cx="0" cy="0"/>
        </a:xfrm>
      </p:grpSpPr>
      <p:grpSp>
        <p:nvGrpSpPr>
          <p:cNvPr id="461" name="Google Shape;461;p65"/>
          <p:cNvGrpSpPr/>
          <p:nvPr/>
        </p:nvGrpSpPr>
        <p:grpSpPr>
          <a:xfrm>
            <a:off x="364175" y="356775"/>
            <a:ext cx="8415025" cy="4430025"/>
            <a:chOff x="364175" y="356775"/>
            <a:chExt cx="8415025" cy="4430025"/>
          </a:xfrm>
        </p:grpSpPr>
        <p:sp>
          <p:nvSpPr>
            <p:cNvPr id="462" name="Google Shape;462;p65"/>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5"/>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65"/>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65" name="Google Shape;465;p65"/>
          <p:cNvSpPr txBox="1"/>
          <p:nvPr>
            <p:ph idx="1" type="subTitle"/>
          </p:nvPr>
        </p:nvSpPr>
        <p:spPr>
          <a:xfrm>
            <a:off x="2289925" y="1034850"/>
            <a:ext cx="4563900" cy="197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2">
    <p:spTree>
      <p:nvGrpSpPr>
        <p:cNvPr id="466" name="Shape 466"/>
        <p:cNvGrpSpPr/>
        <p:nvPr/>
      </p:nvGrpSpPr>
      <p:grpSpPr>
        <a:xfrm>
          <a:off x="0" y="0"/>
          <a:ext cx="0" cy="0"/>
          <a:chOff x="0" y="0"/>
          <a:chExt cx="0" cy="0"/>
        </a:xfrm>
      </p:grpSpPr>
      <p:sp>
        <p:nvSpPr>
          <p:cNvPr id="467" name="Google Shape;467;p66"/>
          <p:cNvSpPr/>
          <p:nvPr/>
        </p:nvSpPr>
        <p:spPr>
          <a:xfrm>
            <a:off x="364225" y="1139600"/>
            <a:ext cx="4098900" cy="3647400"/>
          </a:xfrm>
          <a:prstGeom prst="roundRect">
            <a:avLst>
              <a:gd fmla="val 897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6"/>
          <p:cNvSpPr/>
          <p:nvPr/>
        </p:nvSpPr>
        <p:spPr>
          <a:xfrm>
            <a:off x="4680925" y="1139600"/>
            <a:ext cx="4098900" cy="3647400"/>
          </a:xfrm>
          <a:prstGeom prst="roundRect">
            <a:avLst>
              <a:gd fmla="val 72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6"/>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6"/>
          <p:cNvSpPr txBox="1"/>
          <p:nvPr>
            <p:ph idx="1" type="subTitle"/>
          </p:nvPr>
        </p:nvSpPr>
        <p:spPr>
          <a:xfrm>
            <a:off x="720000"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1" name="Google Shape;471;p66"/>
          <p:cNvSpPr txBox="1"/>
          <p:nvPr>
            <p:ph idx="2" type="subTitle"/>
          </p:nvPr>
        </p:nvSpPr>
        <p:spPr>
          <a:xfrm>
            <a:off x="5028775" y="2021325"/>
            <a:ext cx="34032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2" name="Google Shape;472;p66"/>
          <p:cNvSpPr txBox="1"/>
          <p:nvPr>
            <p:ph type="title"/>
          </p:nvPr>
        </p:nvSpPr>
        <p:spPr>
          <a:xfrm>
            <a:off x="720000"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3" name="Google Shape;473;p66"/>
          <p:cNvSpPr txBox="1"/>
          <p:nvPr>
            <p:ph idx="3" type="title"/>
          </p:nvPr>
        </p:nvSpPr>
        <p:spPr>
          <a:xfrm>
            <a:off x="5028775" y="1534375"/>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4" name="Google Shape;474;p66"/>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BLANK_1_1_1_1_2_1">
    <p:spTree>
      <p:nvGrpSpPr>
        <p:cNvPr id="475" name="Shape 475"/>
        <p:cNvGrpSpPr/>
        <p:nvPr/>
      </p:nvGrpSpPr>
      <p:grpSpPr>
        <a:xfrm>
          <a:off x="0" y="0"/>
          <a:ext cx="0" cy="0"/>
          <a:chOff x="0" y="0"/>
          <a:chExt cx="0" cy="0"/>
        </a:xfrm>
      </p:grpSpPr>
      <p:sp>
        <p:nvSpPr>
          <p:cNvPr id="476" name="Google Shape;476;p67"/>
          <p:cNvSpPr/>
          <p:nvPr/>
        </p:nvSpPr>
        <p:spPr>
          <a:xfrm>
            <a:off x="364225" y="1139775"/>
            <a:ext cx="4098900" cy="3647100"/>
          </a:xfrm>
          <a:prstGeom prst="roundRect">
            <a:avLst>
              <a:gd fmla="val 617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7"/>
          <p:cNvSpPr/>
          <p:nvPr/>
        </p:nvSpPr>
        <p:spPr>
          <a:xfrm>
            <a:off x="4680925" y="1139775"/>
            <a:ext cx="4098900" cy="3647100"/>
          </a:xfrm>
          <a:prstGeom prst="roundRect">
            <a:avLst>
              <a:gd fmla="val 592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67"/>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7"/>
          <p:cNvSpPr txBox="1"/>
          <p:nvPr>
            <p:ph idx="1" type="subTitle"/>
          </p:nvPr>
        </p:nvSpPr>
        <p:spPr>
          <a:xfrm>
            <a:off x="720000"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0" name="Google Shape;480;p67"/>
          <p:cNvSpPr txBox="1"/>
          <p:nvPr>
            <p:ph idx="2" type="subTitle"/>
          </p:nvPr>
        </p:nvSpPr>
        <p:spPr>
          <a:xfrm>
            <a:off x="5028775" y="3799200"/>
            <a:ext cx="3403200" cy="80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1" name="Google Shape;481;p67"/>
          <p:cNvSpPr txBox="1"/>
          <p:nvPr>
            <p:ph type="title"/>
          </p:nvPr>
        </p:nvSpPr>
        <p:spPr>
          <a:xfrm>
            <a:off x="720000"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2" name="Google Shape;482;p67"/>
          <p:cNvSpPr txBox="1"/>
          <p:nvPr>
            <p:ph idx="3" type="title"/>
          </p:nvPr>
        </p:nvSpPr>
        <p:spPr>
          <a:xfrm>
            <a:off x="5028775" y="3403200"/>
            <a:ext cx="3403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3" name="Google Shape;483;p67"/>
          <p:cNvSpPr txBox="1"/>
          <p:nvPr>
            <p:ph idx="4"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
    <p:spTree>
      <p:nvGrpSpPr>
        <p:cNvPr id="484" name="Shape 484"/>
        <p:cNvGrpSpPr/>
        <p:nvPr/>
      </p:nvGrpSpPr>
      <p:grpSpPr>
        <a:xfrm>
          <a:off x="0" y="0"/>
          <a:ext cx="0" cy="0"/>
          <a:chOff x="0" y="0"/>
          <a:chExt cx="0" cy="0"/>
        </a:xfrm>
      </p:grpSpPr>
      <p:grpSp>
        <p:nvGrpSpPr>
          <p:cNvPr id="485" name="Google Shape;485;p68"/>
          <p:cNvGrpSpPr/>
          <p:nvPr/>
        </p:nvGrpSpPr>
        <p:grpSpPr>
          <a:xfrm>
            <a:off x="364200" y="356774"/>
            <a:ext cx="8415923" cy="4429926"/>
            <a:chOff x="364200" y="356774"/>
            <a:chExt cx="8415923" cy="4429926"/>
          </a:xfrm>
        </p:grpSpPr>
        <p:sp>
          <p:nvSpPr>
            <p:cNvPr id="486" name="Google Shape;486;p68"/>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68"/>
            <p:cNvSpPr/>
            <p:nvPr/>
          </p:nvSpPr>
          <p:spPr>
            <a:xfrm>
              <a:off x="364200" y="1139600"/>
              <a:ext cx="26379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8"/>
            <p:cNvSpPr/>
            <p:nvPr/>
          </p:nvSpPr>
          <p:spPr>
            <a:xfrm>
              <a:off x="3198075" y="1139600"/>
              <a:ext cx="26433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8"/>
            <p:cNvSpPr/>
            <p:nvPr/>
          </p:nvSpPr>
          <p:spPr>
            <a:xfrm>
              <a:off x="6034600" y="1139600"/>
              <a:ext cx="2744700" cy="3647100"/>
            </a:xfrm>
            <a:prstGeom prst="roundRect">
              <a:avLst>
                <a:gd fmla="val 686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0" name="Google Shape;490;p68"/>
          <p:cNvSpPr txBox="1"/>
          <p:nvPr>
            <p:ph type="title"/>
          </p:nvPr>
        </p:nvSpPr>
        <p:spPr>
          <a:xfrm>
            <a:off x="7200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1" name="Google Shape;491;p68"/>
          <p:cNvSpPr txBox="1"/>
          <p:nvPr>
            <p:ph idx="1" type="subTitle"/>
          </p:nvPr>
        </p:nvSpPr>
        <p:spPr>
          <a:xfrm>
            <a:off x="7200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2" name="Google Shape;492;p68"/>
          <p:cNvSpPr txBox="1"/>
          <p:nvPr>
            <p:ph idx="2"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3" name="Google Shape;493;p68"/>
          <p:cNvSpPr txBox="1"/>
          <p:nvPr>
            <p:ph idx="3" type="title"/>
          </p:nvPr>
        </p:nvSpPr>
        <p:spPr>
          <a:xfrm>
            <a:off x="361725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4" name="Google Shape;494;p68"/>
          <p:cNvSpPr txBox="1"/>
          <p:nvPr>
            <p:ph idx="4" type="subTitle"/>
          </p:nvPr>
        </p:nvSpPr>
        <p:spPr>
          <a:xfrm>
            <a:off x="361725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5" name="Google Shape;495;p68"/>
          <p:cNvSpPr txBox="1"/>
          <p:nvPr>
            <p:ph idx="5" type="title"/>
          </p:nvPr>
        </p:nvSpPr>
        <p:spPr>
          <a:xfrm>
            <a:off x="6514500" y="2465775"/>
            <a:ext cx="1909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6" name="Google Shape;496;p68"/>
          <p:cNvSpPr txBox="1"/>
          <p:nvPr>
            <p:ph idx="6" type="subTitle"/>
          </p:nvPr>
        </p:nvSpPr>
        <p:spPr>
          <a:xfrm>
            <a:off x="6514500" y="2993475"/>
            <a:ext cx="1909500" cy="1246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97" name="Shape 497"/>
        <p:cNvGrpSpPr/>
        <p:nvPr/>
      </p:nvGrpSpPr>
      <p:grpSpPr>
        <a:xfrm>
          <a:off x="0" y="0"/>
          <a:ext cx="0" cy="0"/>
          <a:chOff x="0" y="0"/>
          <a:chExt cx="0" cy="0"/>
        </a:xfrm>
      </p:grpSpPr>
      <p:grpSp>
        <p:nvGrpSpPr>
          <p:cNvPr id="498" name="Google Shape;498;p69"/>
          <p:cNvGrpSpPr/>
          <p:nvPr/>
        </p:nvGrpSpPr>
        <p:grpSpPr>
          <a:xfrm>
            <a:off x="364223" y="356774"/>
            <a:ext cx="8415900" cy="4429801"/>
            <a:chOff x="364223" y="356774"/>
            <a:chExt cx="8415900" cy="4429801"/>
          </a:xfrm>
        </p:grpSpPr>
        <p:sp>
          <p:nvSpPr>
            <p:cNvPr id="499" name="Google Shape;499;p69"/>
            <p:cNvSpPr/>
            <p:nvPr/>
          </p:nvSpPr>
          <p:spPr>
            <a:xfrm>
              <a:off x="36422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9"/>
            <p:cNvSpPr/>
            <p:nvPr/>
          </p:nvSpPr>
          <p:spPr>
            <a:xfrm>
              <a:off x="4681075" y="1141575"/>
              <a:ext cx="4098900" cy="17184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9"/>
            <p:cNvSpPr/>
            <p:nvPr/>
          </p:nvSpPr>
          <p:spPr>
            <a:xfrm>
              <a:off x="36422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9"/>
            <p:cNvSpPr/>
            <p:nvPr/>
          </p:nvSpPr>
          <p:spPr>
            <a:xfrm>
              <a:off x="4681075" y="3052275"/>
              <a:ext cx="4098900" cy="1734300"/>
            </a:xfrm>
            <a:prstGeom prst="roundRect">
              <a:avLst>
                <a:gd fmla="val 10055"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9"/>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69"/>
          <p:cNvSpPr txBox="1"/>
          <p:nvPr>
            <p:ph type="title"/>
          </p:nvPr>
        </p:nvSpPr>
        <p:spPr>
          <a:xfrm>
            <a:off x="1387277"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5" name="Google Shape;505;p69"/>
          <p:cNvSpPr txBox="1"/>
          <p:nvPr>
            <p:ph idx="1" type="subTitle"/>
          </p:nvPr>
        </p:nvSpPr>
        <p:spPr>
          <a:xfrm>
            <a:off x="1387275" y="1883200"/>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6" name="Google Shape;506;p69"/>
          <p:cNvSpPr txBox="1"/>
          <p:nvPr>
            <p:ph idx="2" type="title"/>
          </p:nvPr>
        </p:nvSpPr>
        <p:spPr>
          <a:xfrm>
            <a:off x="1387277"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7" name="Google Shape;507;p69"/>
          <p:cNvSpPr txBox="1"/>
          <p:nvPr>
            <p:ph idx="3" type="subTitle"/>
          </p:nvPr>
        </p:nvSpPr>
        <p:spPr>
          <a:xfrm>
            <a:off x="1387275"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8" name="Google Shape;508;p69"/>
          <p:cNvSpPr txBox="1"/>
          <p:nvPr>
            <p:ph idx="4" type="title"/>
          </p:nvPr>
        </p:nvSpPr>
        <p:spPr>
          <a:xfrm>
            <a:off x="5683202" y="147380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9" name="Google Shape;509;p69"/>
          <p:cNvSpPr txBox="1"/>
          <p:nvPr>
            <p:ph idx="5" type="subTitle"/>
          </p:nvPr>
        </p:nvSpPr>
        <p:spPr>
          <a:xfrm>
            <a:off x="5683200" y="1938859"/>
            <a:ext cx="2740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0" name="Google Shape;510;p69"/>
          <p:cNvSpPr txBox="1"/>
          <p:nvPr>
            <p:ph idx="6" type="title"/>
          </p:nvPr>
        </p:nvSpPr>
        <p:spPr>
          <a:xfrm>
            <a:off x="5683202" y="3409550"/>
            <a:ext cx="2740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1" name="Google Shape;511;p69"/>
          <p:cNvSpPr txBox="1"/>
          <p:nvPr>
            <p:ph idx="7" type="subTitle"/>
          </p:nvPr>
        </p:nvSpPr>
        <p:spPr>
          <a:xfrm>
            <a:off x="5683200" y="3818950"/>
            <a:ext cx="27408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2" name="Google Shape;512;p69"/>
          <p:cNvSpPr txBox="1"/>
          <p:nvPr>
            <p:ph idx="8"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13" name="Shape 513"/>
        <p:cNvGrpSpPr/>
        <p:nvPr/>
      </p:nvGrpSpPr>
      <p:grpSpPr>
        <a:xfrm>
          <a:off x="0" y="0"/>
          <a:ext cx="0" cy="0"/>
          <a:chOff x="0" y="0"/>
          <a:chExt cx="0" cy="0"/>
        </a:xfrm>
      </p:grpSpPr>
      <p:grpSp>
        <p:nvGrpSpPr>
          <p:cNvPr id="514" name="Google Shape;514;p70"/>
          <p:cNvGrpSpPr/>
          <p:nvPr/>
        </p:nvGrpSpPr>
        <p:grpSpPr>
          <a:xfrm>
            <a:off x="364200" y="356774"/>
            <a:ext cx="8415923" cy="4429931"/>
            <a:chOff x="364200" y="356774"/>
            <a:chExt cx="8415923" cy="4429931"/>
          </a:xfrm>
        </p:grpSpPr>
        <p:sp>
          <p:nvSpPr>
            <p:cNvPr id="515" name="Google Shape;515;p70"/>
            <p:cNvSpPr/>
            <p:nvPr/>
          </p:nvSpPr>
          <p:spPr>
            <a:xfrm>
              <a:off x="364200" y="3052404"/>
              <a:ext cx="2640600" cy="1734300"/>
            </a:xfrm>
            <a:prstGeom prst="roundRect">
              <a:avLst>
                <a:gd fmla="val 110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0"/>
            <p:cNvSpPr/>
            <p:nvPr/>
          </p:nvSpPr>
          <p:spPr>
            <a:xfrm>
              <a:off x="3198075" y="3052400"/>
              <a:ext cx="2643300" cy="1734300"/>
            </a:xfrm>
            <a:prstGeom prst="roundRect">
              <a:avLst>
                <a:gd fmla="val 1046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0"/>
            <p:cNvSpPr/>
            <p:nvPr/>
          </p:nvSpPr>
          <p:spPr>
            <a:xfrm>
              <a:off x="6034300" y="3052404"/>
              <a:ext cx="2744700" cy="1734300"/>
            </a:xfrm>
            <a:prstGeom prst="roundRect">
              <a:avLst>
                <a:gd fmla="val 1095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0"/>
            <p:cNvSpPr/>
            <p:nvPr/>
          </p:nvSpPr>
          <p:spPr>
            <a:xfrm>
              <a:off x="364223" y="356774"/>
              <a:ext cx="8415900" cy="589800"/>
            </a:xfrm>
            <a:prstGeom prst="roundRect">
              <a:avLst>
                <a:gd fmla="val 2710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0"/>
            <p:cNvSpPr/>
            <p:nvPr/>
          </p:nvSpPr>
          <p:spPr>
            <a:xfrm>
              <a:off x="364200" y="1139605"/>
              <a:ext cx="2640600" cy="1718400"/>
            </a:xfrm>
            <a:prstGeom prst="roundRect">
              <a:avLst>
                <a:gd fmla="val 992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0"/>
            <p:cNvSpPr/>
            <p:nvPr/>
          </p:nvSpPr>
          <p:spPr>
            <a:xfrm>
              <a:off x="3198075" y="1139600"/>
              <a:ext cx="2643300" cy="1718400"/>
            </a:xfrm>
            <a:prstGeom prst="roundRect">
              <a:avLst>
                <a:gd fmla="val 11182"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0"/>
            <p:cNvSpPr/>
            <p:nvPr/>
          </p:nvSpPr>
          <p:spPr>
            <a:xfrm>
              <a:off x="6034300" y="1139605"/>
              <a:ext cx="2744700" cy="1718400"/>
            </a:xfrm>
            <a:prstGeom prst="roundRect">
              <a:avLst>
                <a:gd fmla="val 11681"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2" name="Google Shape;522;p70"/>
          <p:cNvSpPr txBox="1"/>
          <p:nvPr>
            <p:ph type="title"/>
          </p:nvPr>
        </p:nvSpPr>
        <p:spPr>
          <a:xfrm>
            <a:off x="7200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3" name="Google Shape;523;p70"/>
          <p:cNvSpPr txBox="1"/>
          <p:nvPr>
            <p:ph idx="1" type="subTitle"/>
          </p:nvPr>
        </p:nvSpPr>
        <p:spPr>
          <a:xfrm>
            <a:off x="7200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4" name="Google Shape;524;p70"/>
          <p:cNvSpPr txBox="1"/>
          <p:nvPr>
            <p:ph idx="2" type="title"/>
          </p:nvPr>
        </p:nvSpPr>
        <p:spPr>
          <a:xfrm>
            <a:off x="3522026"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5" name="Google Shape;525;p70"/>
          <p:cNvSpPr txBox="1"/>
          <p:nvPr>
            <p:ph idx="3" type="subTitle"/>
          </p:nvPr>
        </p:nvSpPr>
        <p:spPr>
          <a:xfrm>
            <a:off x="3522025"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6" name="Google Shape;526;p70"/>
          <p:cNvSpPr txBox="1"/>
          <p:nvPr>
            <p:ph idx="4" type="title"/>
          </p:nvPr>
        </p:nvSpPr>
        <p:spPr>
          <a:xfrm>
            <a:off x="6459601" y="1747525"/>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7" name="Google Shape;527;p70"/>
          <p:cNvSpPr txBox="1"/>
          <p:nvPr>
            <p:ph idx="5" type="subTitle"/>
          </p:nvPr>
        </p:nvSpPr>
        <p:spPr>
          <a:xfrm>
            <a:off x="6459600" y="2156925"/>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8" name="Google Shape;528;p70"/>
          <p:cNvSpPr txBox="1"/>
          <p:nvPr>
            <p:ph idx="6" type="title"/>
          </p:nvPr>
        </p:nvSpPr>
        <p:spPr>
          <a:xfrm>
            <a:off x="7200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9" name="Google Shape;529;p70"/>
          <p:cNvSpPr txBox="1"/>
          <p:nvPr>
            <p:ph idx="7" type="subTitle"/>
          </p:nvPr>
        </p:nvSpPr>
        <p:spPr>
          <a:xfrm>
            <a:off x="7200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0" name="Google Shape;530;p70"/>
          <p:cNvSpPr txBox="1"/>
          <p:nvPr>
            <p:ph idx="8" type="title"/>
          </p:nvPr>
        </p:nvSpPr>
        <p:spPr>
          <a:xfrm>
            <a:off x="3522026"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1" name="Google Shape;531;p70"/>
          <p:cNvSpPr txBox="1"/>
          <p:nvPr>
            <p:ph idx="9" type="subTitle"/>
          </p:nvPr>
        </p:nvSpPr>
        <p:spPr>
          <a:xfrm>
            <a:off x="3522025"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2" name="Google Shape;532;p70"/>
          <p:cNvSpPr txBox="1"/>
          <p:nvPr>
            <p:ph idx="13" type="title"/>
          </p:nvPr>
        </p:nvSpPr>
        <p:spPr>
          <a:xfrm>
            <a:off x="6459601" y="3629800"/>
            <a:ext cx="1964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3" name="Google Shape;533;p70"/>
          <p:cNvSpPr txBox="1"/>
          <p:nvPr>
            <p:ph idx="14" type="subTitle"/>
          </p:nvPr>
        </p:nvSpPr>
        <p:spPr>
          <a:xfrm>
            <a:off x="6459600" y="4039200"/>
            <a:ext cx="19644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4" name="Google Shape;534;p70"/>
          <p:cNvSpPr txBox="1"/>
          <p:nvPr>
            <p:ph idx="15" type="title"/>
          </p:nvPr>
        </p:nvSpPr>
        <p:spPr>
          <a:xfrm>
            <a:off x="720000" y="365302"/>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35" name="Shape 535"/>
        <p:cNvGrpSpPr/>
        <p:nvPr/>
      </p:nvGrpSpPr>
      <p:grpSpPr>
        <a:xfrm>
          <a:off x="0" y="0"/>
          <a:ext cx="0" cy="0"/>
          <a:chOff x="0" y="0"/>
          <a:chExt cx="0" cy="0"/>
        </a:xfrm>
      </p:grpSpPr>
      <p:grpSp>
        <p:nvGrpSpPr>
          <p:cNvPr id="536" name="Google Shape;536;p71"/>
          <p:cNvGrpSpPr/>
          <p:nvPr/>
        </p:nvGrpSpPr>
        <p:grpSpPr>
          <a:xfrm>
            <a:off x="364225" y="356823"/>
            <a:ext cx="8415600" cy="4429951"/>
            <a:chOff x="364225" y="1164375"/>
            <a:chExt cx="8415600" cy="3622200"/>
          </a:xfrm>
        </p:grpSpPr>
        <p:sp>
          <p:nvSpPr>
            <p:cNvPr id="537" name="Google Shape;537;p71"/>
            <p:cNvSpPr/>
            <p:nvPr/>
          </p:nvSpPr>
          <p:spPr>
            <a:xfrm>
              <a:off x="364225" y="1164375"/>
              <a:ext cx="4098900" cy="36222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1"/>
            <p:cNvSpPr/>
            <p:nvPr/>
          </p:nvSpPr>
          <p:spPr>
            <a:xfrm>
              <a:off x="4680925" y="1164375"/>
              <a:ext cx="4098900" cy="3622200"/>
            </a:xfrm>
            <a:prstGeom prst="roundRect">
              <a:avLst>
                <a:gd fmla="val 4817"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71"/>
          <p:cNvSpPr txBox="1"/>
          <p:nvPr>
            <p:ph hasCustomPrompt="1" type="title"/>
          </p:nvPr>
        </p:nvSpPr>
        <p:spPr>
          <a:xfrm>
            <a:off x="885763"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0" name="Google Shape;540;p71"/>
          <p:cNvSpPr txBox="1"/>
          <p:nvPr>
            <p:ph idx="1" type="subTitle"/>
          </p:nvPr>
        </p:nvSpPr>
        <p:spPr>
          <a:xfrm>
            <a:off x="885763" y="3440156"/>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1" name="Google Shape;541;p71"/>
          <p:cNvSpPr txBox="1"/>
          <p:nvPr>
            <p:ph hasCustomPrompt="1" idx="2" type="title"/>
          </p:nvPr>
        </p:nvSpPr>
        <p:spPr>
          <a:xfrm>
            <a:off x="5160388" y="2734125"/>
            <a:ext cx="30981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42" name="Google Shape;542;p71"/>
          <p:cNvSpPr txBox="1"/>
          <p:nvPr>
            <p:ph idx="3" type="subTitle"/>
          </p:nvPr>
        </p:nvSpPr>
        <p:spPr>
          <a:xfrm>
            <a:off x="5160388" y="3440161"/>
            <a:ext cx="3098100" cy="82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43" name="Shape 543"/>
        <p:cNvGrpSpPr/>
        <p:nvPr/>
      </p:nvGrpSpPr>
      <p:grpSpPr>
        <a:xfrm>
          <a:off x="0" y="0"/>
          <a:ext cx="0" cy="0"/>
          <a:chOff x="0" y="0"/>
          <a:chExt cx="0" cy="0"/>
        </a:xfrm>
      </p:grpSpPr>
      <p:grpSp>
        <p:nvGrpSpPr>
          <p:cNvPr id="544" name="Google Shape;544;p72"/>
          <p:cNvGrpSpPr/>
          <p:nvPr/>
        </p:nvGrpSpPr>
        <p:grpSpPr>
          <a:xfrm>
            <a:off x="364175" y="356775"/>
            <a:ext cx="8415025" cy="4430025"/>
            <a:chOff x="364175" y="356775"/>
            <a:chExt cx="8415025" cy="4430025"/>
          </a:xfrm>
        </p:grpSpPr>
        <p:sp>
          <p:nvSpPr>
            <p:cNvPr id="545" name="Google Shape;545;p72"/>
            <p:cNvSpPr/>
            <p:nvPr/>
          </p:nvSpPr>
          <p:spPr>
            <a:xfrm>
              <a:off x="364200" y="3870900"/>
              <a:ext cx="8415000" cy="915900"/>
            </a:xfrm>
            <a:prstGeom prst="roundRect">
              <a:avLst>
                <a:gd fmla="val 19466"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2"/>
            <p:cNvSpPr/>
            <p:nvPr/>
          </p:nvSpPr>
          <p:spPr>
            <a:xfrm>
              <a:off x="364175" y="356775"/>
              <a:ext cx="8415000" cy="3321000"/>
            </a:xfrm>
            <a:prstGeom prst="roundRect">
              <a:avLst>
                <a:gd fmla="val 4738"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72"/>
          <p:cNvSpPr txBox="1"/>
          <p:nvPr>
            <p:ph type="ctrTitle"/>
          </p:nvPr>
        </p:nvSpPr>
        <p:spPr>
          <a:xfrm>
            <a:off x="2385150" y="540000"/>
            <a:ext cx="4373700" cy="104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8" name="Google Shape;548;p72"/>
          <p:cNvSpPr txBox="1"/>
          <p:nvPr>
            <p:ph idx="1" type="subTitle"/>
          </p:nvPr>
        </p:nvSpPr>
        <p:spPr>
          <a:xfrm>
            <a:off x="2385150" y="2184525"/>
            <a:ext cx="43737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49" name="Google Shape;549;p72"/>
          <p:cNvSpPr txBox="1"/>
          <p:nvPr>
            <p:ph idx="2" type="subTitle"/>
          </p:nvPr>
        </p:nvSpPr>
        <p:spPr>
          <a:xfrm>
            <a:off x="2090853" y="4306375"/>
            <a:ext cx="4962300" cy="3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50" name="Google Shape;550;p72"/>
          <p:cNvSpPr txBox="1"/>
          <p:nvPr/>
        </p:nvSpPr>
        <p:spPr>
          <a:xfrm>
            <a:off x="720000" y="3924375"/>
            <a:ext cx="7704000" cy="373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u="sng">
                <a:solidFill>
                  <a:schemeClr val="accent5"/>
                </a:solidFill>
                <a:latin typeface="Abel"/>
                <a:ea typeface="Abel"/>
                <a:cs typeface="Abel"/>
                <a:sym typeface="Abel"/>
              </a:rPr>
              <a:t>CREDITS:</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This presentation template was created by </a:t>
            </a:r>
            <a:r>
              <a:rPr b="1" lang="en" sz="1100" u="sng">
                <a:solidFill>
                  <a:schemeClr val="accent5"/>
                </a:solidFill>
                <a:latin typeface="Abel"/>
                <a:ea typeface="Abel"/>
                <a:cs typeface="Abel"/>
                <a:sym typeface="Abel"/>
                <a:hlinkClick r:id="rId2">
                  <a:extLst>
                    <a:ext uri="{A12FA001-AC4F-418D-AE19-62706E023703}">
                      <ahyp:hlinkClr val="tx"/>
                    </a:ext>
                  </a:extLst>
                </a:hlinkClick>
              </a:rPr>
              <a:t>Slidesgo</a:t>
            </a:r>
            <a:r>
              <a:rPr b="1" lang="en" sz="1100" u="sng">
                <a:solidFill>
                  <a:schemeClr val="accent5"/>
                </a:solidFill>
                <a:latin typeface="Abel"/>
                <a:ea typeface="Abel"/>
                <a:cs typeface="Abel"/>
                <a:sym typeface="Abel"/>
              </a:rPr>
              <a:t>, </a:t>
            </a:r>
            <a:r>
              <a:rPr lang="en" sz="1100">
                <a:solidFill>
                  <a:schemeClr val="accent1"/>
                </a:solidFill>
                <a:latin typeface="Abel"/>
                <a:ea typeface="Abel"/>
                <a:cs typeface="Abel"/>
                <a:sym typeface="Abel"/>
              </a:rPr>
              <a:t>including icons by </a:t>
            </a:r>
            <a:r>
              <a:rPr b="1" lang="en" sz="1100" u="sng">
                <a:solidFill>
                  <a:schemeClr val="accent5"/>
                </a:solidFill>
                <a:latin typeface="Abel"/>
                <a:ea typeface="Abel"/>
                <a:cs typeface="Abel"/>
                <a:sym typeface="Abel"/>
                <a:hlinkClick r:id="rId3">
                  <a:extLst>
                    <a:ext uri="{A12FA001-AC4F-418D-AE19-62706E023703}">
                      <ahyp:hlinkClr val="tx"/>
                    </a:ext>
                  </a:extLst>
                </a:hlinkClick>
              </a:rPr>
              <a:t>Flaticon</a:t>
            </a:r>
            <a:r>
              <a:rPr b="1" lang="en" sz="1100" u="sng">
                <a:solidFill>
                  <a:schemeClr val="accent5"/>
                </a:solidFill>
                <a:latin typeface="Abel"/>
                <a:ea typeface="Abel"/>
                <a:cs typeface="Abel"/>
                <a:sym typeface="Abel"/>
              </a:rPr>
              <a:t>,</a:t>
            </a:r>
            <a:r>
              <a:rPr b="1" lang="en" sz="1100">
                <a:solidFill>
                  <a:schemeClr val="accent5"/>
                </a:solidFill>
                <a:latin typeface="Abel"/>
                <a:ea typeface="Abel"/>
                <a:cs typeface="Abel"/>
                <a:sym typeface="Abel"/>
              </a:rPr>
              <a:t> </a:t>
            </a:r>
            <a:r>
              <a:rPr lang="en" sz="1100">
                <a:solidFill>
                  <a:schemeClr val="accent1"/>
                </a:solidFill>
                <a:latin typeface="Abel"/>
                <a:ea typeface="Abel"/>
                <a:cs typeface="Abel"/>
                <a:sym typeface="Abel"/>
              </a:rPr>
              <a:t>and infographics &amp; images by </a:t>
            </a:r>
            <a:r>
              <a:rPr b="1" lang="en" sz="1100" u="sng">
                <a:solidFill>
                  <a:schemeClr val="accent5"/>
                </a:solidFill>
                <a:latin typeface="Abel"/>
                <a:ea typeface="Abel"/>
                <a:cs typeface="Abel"/>
                <a:sym typeface="Abel"/>
                <a:hlinkClick r:id="rId4">
                  <a:extLst>
                    <a:ext uri="{A12FA001-AC4F-418D-AE19-62706E023703}">
                      <ahyp:hlinkClr val="tx"/>
                    </a:ext>
                  </a:extLst>
                </a:hlinkClick>
              </a:rPr>
              <a:t>Freepik</a:t>
            </a:r>
            <a:endParaRPr b="1" sz="1100" u="sng">
              <a:solidFill>
                <a:schemeClr val="accent5"/>
              </a:solidFill>
              <a:latin typeface="Abel"/>
              <a:ea typeface="Abel"/>
              <a:cs typeface="Abel"/>
              <a:sym typeface="Abe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
    <p:spTree>
      <p:nvGrpSpPr>
        <p:cNvPr id="551" name="Shape 551"/>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2">
    <p:spTree>
      <p:nvGrpSpPr>
        <p:cNvPr id="552" name="Shape 552"/>
        <p:cNvGrpSpPr/>
        <p:nvPr/>
      </p:nvGrpSpPr>
      <p:grpSpPr>
        <a:xfrm>
          <a:off x="0" y="0"/>
          <a:ext cx="0" cy="0"/>
          <a:chOff x="0" y="0"/>
          <a:chExt cx="0" cy="0"/>
        </a:xfrm>
      </p:grpSpPr>
      <p:sp>
        <p:nvSpPr>
          <p:cNvPr id="553" name="Google Shape;553;p74"/>
          <p:cNvSpPr/>
          <p:nvPr/>
        </p:nvSpPr>
        <p:spPr>
          <a:xfrm>
            <a:off x="364225" y="356775"/>
            <a:ext cx="8415000" cy="4429800"/>
          </a:xfrm>
          <a:prstGeom prst="roundRect">
            <a:avLst>
              <a:gd fmla="val 6183" name="adj"/>
            </a:avLst>
          </a:prstGeom>
          <a:solidFill>
            <a:schemeClr val="lt1"/>
          </a:solidFill>
          <a:ln>
            <a:noFill/>
          </a:ln>
          <a:effectLst>
            <a:outerShdw blurRad="314325" rotWithShape="0" algn="bl" dir="3420000" dist="11430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
    <p:bg>
      <p:bgPr>
        <a:solidFill>
          <a:schemeClr val="lt1"/>
        </a:solidFill>
      </p:bgPr>
    </p:bg>
    <p:spTree>
      <p:nvGrpSpPr>
        <p:cNvPr id="554" name="Shape 554"/>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
    <p:bg>
      <p:bgPr>
        <a:solidFill>
          <a:schemeClr val="lt2"/>
        </a:solidFill>
      </p:bgPr>
    </p:bg>
    <p:spTree>
      <p:nvGrpSpPr>
        <p:cNvPr id="555" name="Shape 55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2.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4.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5" Type="http://schemas.openxmlformats.org/officeDocument/2006/relationships/slideLayout" Target="../slideLayouts/slideLayout49.xml"/><Relationship Id="rId6" Type="http://schemas.openxmlformats.org/officeDocument/2006/relationships/slideLayout" Target="../slideLayouts/slideLayout50.xml"/><Relationship Id="rId29" Type="http://schemas.openxmlformats.org/officeDocument/2006/relationships/slideLayout" Target="../slideLayouts/slideLayout73.xml"/><Relationship Id="rId7" Type="http://schemas.openxmlformats.org/officeDocument/2006/relationships/slideLayout" Target="../slideLayouts/slideLayout51.xml"/><Relationship Id="rId8" Type="http://schemas.openxmlformats.org/officeDocument/2006/relationships/slideLayout" Target="../slideLayouts/slideLayout52.xml"/><Relationship Id="rId30" Type="http://schemas.openxmlformats.org/officeDocument/2006/relationships/theme" Target="../theme/theme1.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9" Type="http://schemas.openxmlformats.org/officeDocument/2006/relationships/slideLayout" Target="../slideLayouts/slideLayout63.xml"/><Relationship Id="rId18"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52" name="Google Shape;52;p13"/>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16" name="Shape 316"/>
        <p:cNvGrpSpPr/>
        <p:nvPr/>
      </p:nvGrpSpPr>
      <p:grpSpPr>
        <a:xfrm>
          <a:off x="0" y="0"/>
          <a:ext cx="0" cy="0"/>
          <a:chOff x="0" y="0"/>
          <a:chExt cx="0" cy="0"/>
        </a:xfrm>
      </p:grpSpPr>
      <p:sp>
        <p:nvSpPr>
          <p:cNvPr id="317" name="Google Shape;317;p47"/>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1pPr>
            <a:lvl2pPr lvl="1"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2pPr>
            <a:lvl3pPr lvl="2"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3pPr>
            <a:lvl4pPr lvl="3"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4pPr>
            <a:lvl5pPr lvl="4"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5pPr>
            <a:lvl6pPr lvl="5"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6pPr>
            <a:lvl7pPr lvl="6"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7pPr>
            <a:lvl8pPr lvl="7"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8pPr>
            <a:lvl9pPr lvl="8" rtl="0">
              <a:spcBef>
                <a:spcPts val="0"/>
              </a:spcBef>
              <a:spcAft>
                <a:spcPts val="0"/>
              </a:spcAft>
              <a:buClr>
                <a:schemeClr val="accent1"/>
              </a:buClr>
              <a:buSzPts val="2800"/>
              <a:buFont typeface="Unica One"/>
              <a:buNone/>
              <a:defRPr sz="2800">
                <a:solidFill>
                  <a:schemeClr val="accent1"/>
                </a:solidFill>
                <a:latin typeface="Unica One"/>
                <a:ea typeface="Unica One"/>
                <a:cs typeface="Unica One"/>
                <a:sym typeface="Unica One"/>
              </a:defRPr>
            </a:lvl9pPr>
          </a:lstStyle>
          <a:p/>
        </p:txBody>
      </p:sp>
      <p:sp>
        <p:nvSpPr>
          <p:cNvPr id="318" name="Google Shape;318;p47"/>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Abel"/>
              <a:buChar char="●"/>
              <a:defRPr>
                <a:solidFill>
                  <a:schemeClr val="accent1"/>
                </a:solidFill>
                <a:latin typeface="Abel"/>
                <a:ea typeface="Abel"/>
                <a:cs typeface="Abel"/>
                <a:sym typeface="Abel"/>
              </a:defRPr>
            </a:lvl1pPr>
            <a:lvl2pPr indent="-317500" lvl="1" marL="914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2pPr>
            <a:lvl3pPr indent="-317500" lvl="2" marL="1371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3pPr>
            <a:lvl4pPr indent="-317500" lvl="3" marL="18288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4pPr>
            <a:lvl5pPr indent="-317500" lvl="4" marL="22860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5pPr>
            <a:lvl6pPr indent="-317500" lvl="5" marL="27432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6pPr>
            <a:lvl7pPr indent="-317500" lvl="6" marL="32004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7pPr>
            <a:lvl8pPr indent="-317500" lvl="7" marL="3657600" rtl="0">
              <a:lnSpc>
                <a:spcPct val="100000"/>
              </a:lnSpc>
              <a:spcBef>
                <a:spcPts val="1600"/>
              </a:spcBef>
              <a:spcAft>
                <a:spcPts val="0"/>
              </a:spcAft>
              <a:buClr>
                <a:schemeClr val="accent1"/>
              </a:buClr>
              <a:buSzPts val="1400"/>
              <a:buFont typeface="Abel"/>
              <a:buChar char="○"/>
              <a:defRPr>
                <a:solidFill>
                  <a:schemeClr val="accent1"/>
                </a:solidFill>
                <a:latin typeface="Abel"/>
                <a:ea typeface="Abel"/>
                <a:cs typeface="Abel"/>
                <a:sym typeface="Abel"/>
              </a:defRPr>
            </a:lvl8pPr>
            <a:lvl9pPr indent="-317500" lvl="8" marL="4114800" rtl="0">
              <a:lnSpc>
                <a:spcPct val="100000"/>
              </a:lnSpc>
              <a:spcBef>
                <a:spcPts val="1600"/>
              </a:spcBef>
              <a:spcAft>
                <a:spcPts val="1600"/>
              </a:spcAft>
              <a:buClr>
                <a:schemeClr val="accent1"/>
              </a:buClr>
              <a:buSzPts val="1400"/>
              <a:buFont typeface="Abel"/>
              <a:buChar char="■"/>
              <a:defRPr>
                <a:solidFill>
                  <a:schemeClr val="accent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hyperlink" Target="https://www.lucidchart.com/" TargetMode="External"/><Relationship Id="rId4" Type="http://schemas.openxmlformats.org/officeDocument/2006/relationships/hyperlink" Target="https://www.zenflowchart.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7"/>
          <p:cNvSpPr txBox="1"/>
          <p:nvPr>
            <p:ph idx="2" type="ctrTitle"/>
          </p:nvPr>
        </p:nvSpPr>
        <p:spPr>
          <a:xfrm>
            <a:off x="1751675" y="673225"/>
            <a:ext cx="5640600" cy="20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3"/>
                </a:solidFill>
              </a:rPr>
              <a:t>CompSci </a:t>
            </a:r>
            <a:r>
              <a:rPr lang="en"/>
              <a:t>club </a:t>
            </a:r>
            <a:endParaRPr b="1">
              <a:solidFill>
                <a:schemeClr val="accent4"/>
              </a:solidFill>
            </a:endParaRPr>
          </a:p>
        </p:txBody>
      </p:sp>
      <p:sp>
        <p:nvSpPr>
          <p:cNvPr id="561" name="Google Shape;561;p77"/>
          <p:cNvSpPr txBox="1"/>
          <p:nvPr>
            <p:ph idx="1" type="subTitle"/>
          </p:nvPr>
        </p:nvSpPr>
        <p:spPr>
          <a:xfrm>
            <a:off x="2288250" y="4113350"/>
            <a:ext cx="4567500" cy="44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flow! (with flowcharts)</a:t>
            </a:r>
            <a:endParaRPr/>
          </a:p>
        </p:txBody>
      </p:sp>
      <p:sp>
        <p:nvSpPr>
          <p:cNvPr id="562" name="Google Shape;562;p77"/>
          <p:cNvSpPr txBox="1"/>
          <p:nvPr>
            <p:ph type="ctrTitle"/>
          </p:nvPr>
        </p:nvSpPr>
        <p:spPr>
          <a:xfrm>
            <a:off x="1537050" y="2806425"/>
            <a:ext cx="60699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Flowcharts</a:t>
            </a:r>
            <a:endParaRPr/>
          </a:p>
        </p:txBody>
      </p:sp>
      <p:cxnSp>
        <p:nvCxnSpPr>
          <p:cNvPr id="563" name="Google Shape;563;p77"/>
          <p:cNvCxnSpPr/>
          <p:nvPr/>
        </p:nvCxnSpPr>
        <p:spPr>
          <a:xfrm>
            <a:off x="2178750" y="2742875"/>
            <a:ext cx="4786500" cy="0"/>
          </a:xfrm>
          <a:prstGeom prst="straightConnector1">
            <a:avLst/>
          </a:prstGeom>
          <a:noFill/>
          <a:ln cap="flat" cmpd="sng" w="19050">
            <a:solidFill>
              <a:schemeClr val="lt2"/>
            </a:solidFill>
            <a:prstDash val="solid"/>
            <a:round/>
            <a:headEnd len="med" w="med" type="oval"/>
            <a:tailEnd len="med" w="med" type="oval"/>
          </a:ln>
        </p:spPr>
      </p:cxnSp>
      <p:pic>
        <p:nvPicPr>
          <p:cNvPr id="564" name="Google Shape;564;p77"/>
          <p:cNvPicPr preferRelativeResize="0"/>
          <p:nvPr/>
        </p:nvPicPr>
        <p:blipFill rotWithShape="1">
          <a:blip r:embed="rId3">
            <a:alphaModFix/>
          </a:blip>
          <a:srcRect b="0" l="0" r="0" t="0"/>
          <a:stretch/>
        </p:blipFill>
        <p:spPr>
          <a:xfrm>
            <a:off x="486475" y="4013775"/>
            <a:ext cx="647350" cy="647350"/>
          </a:xfrm>
          <a:prstGeom prst="rect">
            <a:avLst/>
          </a:prstGeom>
          <a:noFill/>
          <a:ln>
            <a:noFill/>
          </a:ln>
        </p:spPr>
      </p:pic>
      <p:pic>
        <p:nvPicPr>
          <p:cNvPr id="565" name="Google Shape;565;p77"/>
          <p:cNvPicPr preferRelativeResize="0"/>
          <p:nvPr/>
        </p:nvPicPr>
        <p:blipFill rotWithShape="1">
          <a:blip r:embed="rId4">
            <a:alphaModFix/>
          </a:blip>
          <a:srcRect b="0" l="0" r="0" t="0"/>
          <a:stretch/>
        </p:blipFill>
        <p:spPr>
          <a:xfrm>
            <a:off x="8010175" y="3976525"/>
            <a:ext cx="647350" cy="64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6"/>
          <p:cNvSpPr txBox="1"/>
          <p:nvPr>
            <p:ph type="title"/>
          </p:nvPr>
        </p:nvSpPr>
        <p:spPr>
          <a:xfrm>
            <a:off x="49124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PArts of a </a:t>
            </a:r>
            <a:r>
              <a:rPr b="1" lang="en" sz="2700">
                <a:solidFill>
                  <a:schemeClr val="accent4"/>
                </a:solidFill>
              </a:rPr>
              <a:t>flowchart</a:t>
            </a:r>
            <a:endParaRPr sz="2700"/>
          </a:p>
        </p:txBody>
      </p:sp>
      <p:sp>
        <p:nvSpPr>
          <p:cNvPr id="648" name="Google Shape;648;p86"/>
          <p:cNvSpPr txBox="1"/>
          <p:nvPr/>
        </p:nvSpPr>
        <p:spPr>
          <a:xfrm>
            <a:off x="491250" y="1182500"/>
            <a:ext cx="4592100" cy="30477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Used for any logic or comparison operations. Unlike input/output and processing symbols, which have one entry and one exit, the Decision cell has one entry and two exits, the path chosen will depend on the answer to a yes or no question.</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Note: The questions has to be answered by either a “yes” or “no”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The decision cell looks like a diamond.</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p:txBody>
      </p:sp>
      <p:pic>
        <p:nvPicPr>
          <p:cNvPr id="649" name="Google Shape;649;p86"/>
          <p:cNvPicPr preferRelativeResize="0"/>
          <p:nvPr/>
        </p:nvPicPr>
        <p:blipFill>
          <a:blip r:embed="rId3">
            <a:alphaModFix/>
          </a:blip>
          <a:stretch>
            <a:fillRect/>
          </a:stretch>
        </p:blipFill>
        <p:spPr>
          <a:xfrm>
            <a:off x="5853925" y="36925"/>
            <a:ext cx="3290074" cy="5069646"/>
          </a:xfrm>
          <a:prstGeom prst="rect">
            <a:avLst/>
          </a:prstGeom>
          <a:noFill/>
          <a:ln>
            <a:noFill/>
          </a:ln>
        </p:spPr>
      </p:pic>
      <p:pic>
        <p:nvPicPr>
          <p:cNvPr id="650" name="Google Shape;650;p86"/>
          <p:cNvPicPr preferRelativeResize="0"/>
          <p:nvPr/>
        </p:nvPicPr>
        <p:blipFill>
          <a:blip r:embed="rId3">
            <a:alphaModFix/>
          </a:blip>
          <a:stretch>
            <a:fillRect/>
          </a:stretch>
        </p:blipFill>
        <p:spPr>
          <a:xfrm>
            <a:off x="5853925" y="36925"/>
            <a:ext cx="3290074" cy="5069646"/>
          </a:xfrm>
          <a:prstGeom prst="rect">
            <a:avLst/>
          </a:prstGeom>
          <a:noFill/>
          <a:ln>
            <a:noFill/>
          </a:ln>
        </p:spPr>
      </p:pic>
      <p:sp>
        <p:nvSpPr>
          <p:cNvPr id="651" name="Google Shape;651;p86"/>
          <p:cNvSpPr/>
          <p:nvPr/>
        </p:nvSpPr>
        <p:spPr>
          <a:xfrm>
            <a:off x="6158475" y="216030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6"/>
          <p:cNvSpPr txBox="1"/>
          <p:nvPr/>
        </p:nvSpPr>
        <p:spPr>
          <a:xfrm>
            <a:off x="0" y="433725"/>
            <a:ext cx="9144000" cy="6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FFFFFF"/>
                </a:solidFill>
                <a:latin typeface="Roboto Slab"/>
                <a:ea typeface="Roboto Slab"/>
                <a:cs typeface="Roboto Slab"/>
                <a:sym typeface="Roboto Slab"/>
              </a:rPr>
              <a:t>Decision</a:t>
            </a:r>
            <a:endParaRPr b="1" sz="1800" u="sng">
              <a:solidFill>
                <a:srgbClr val="FFFFFF"/>
              </a:solidFill>
              <a:latin typeface="Roboto Slab"/>
              <a:ea typeface="Roboto Slab"/>
              <a:cs typeface="Roboto Slab"/>
              <a:sym typeface="Roboto Slab"/>
            </a:endParaRPr>
          </a:p>
        </p:txBody>
      </p:sp>
      <p:sp>
        <p:nvSpPr>
          <p:cNvPr id="653" name="Google Shape;653;p86"/>
          <p:cNvSpPr/>
          <p:nvPr/>
        </p:nvSpPr>
        <p:spPr>
          <a:xfrm>
            <a:off x="3858750" y="296325"/>
            <a:ext cx="1426500" cy="809400"/>
          </a:xfrm>
          <a:prstGeom prst="diamond">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0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87"/>
          <p:cNvSpPr txBox="1"/>
          <p:nvPr>
            <p:ph type="title"/>
          </p:nvPr>
        </p:nvSpPr>
        <p:spPr>
          <a:xfrm>
            <a:off x="49124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PArts of a </a:t>
            </a:r>
            <a:r>
              <a:rPr b="1" lang="en" sz="2700">
                <a:solidFill>
                  <a:schemeClr val="accent4"/>
                </a:solidFill>
              </a:rPr>
              <a:t>flowchart</a:t>
            </a:r>
            <a:endParaRPr sz="2700"/>
          </a:p>
        </p:txBody>
      </p:sp>
      <p:sp>
        <p:nvSpPr>
          <p:cNvPr id="659" name="Google Shape;659;p87"/>
          <p:cNvSpPr txBox="1"/>
          <p:nvPr/>
        </p:nvSpPr>
        <p:spPr>
          <a:xfrm>
            <a:off x="491250" y="1182500"/>
            <a:ext cx="4592100" cy="28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flowline is used to connect other symbols together to indicate the flow of the logic in the flowchart</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Looks like an arrow</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p:txBody>
      </p:sp>
      <p:pic>
        <p:nvPicPr>
          <p:cNvPr id="660" name="Google Shape;660;p87"/>
          <p:cNvPicPr preferRelativeResize="0"/>
          <p:nvPr/>
        </p:nvPicPr>
        <p:blipFill>
          <a:blip r:embed="rId3">
            <a:alphaModFix/>
          </a:blip>
          <a:stretch>
            <a:fillRect/>
          </a:stretch>
        </p:blipFill>
        <p:spPr>
          <a:xfrm>
            <a:off x="5853925" y="36925"/>
            <a:ext cx="3290074" cy="5069646"/>
          </a:xfrm>
          <a:prstGeom prst="rect">
            <a:avLst/>
          </a:prstGeom>
          <a:noFill/>
          <a:ln>
            <a:noFill/>
          </a:ln>
        </p:spPr>
      </p:pic>
      <p:pic>
        <p:nvPicPr>
          <p:cNvPr id="661" name="Google Shape;661;p87"/>
          <p:cNvPicPr preferRelativeResize="0"/>
          <p:nvPr/>
        </p:nvPicPr>
        <p:blipFill>
          <a:blip r:embed="rId3">
            <a:alphaModFix/>
          </a:blip>
          <a:stretch>
            <a:fillRect/>
          </a:stretch>
        </p:blipFill>
        <p:spPr>
          <a:xfrm>
            <a:off x="5853925" y="36925"/>
            <a:ext cx="3290074" cy="5069646"/>
          </a:xfrm>
          <a:prstGeom prst="rect">
            <a:avLst/>
          </a:prstGeom>
          <a:noFill/>
          <a:ln>
            <a:noFill/>
          </a:ln>
        </p:spPr>
      </p:pic>
      <p:sp>
        <p:nvSpPr>
          <p:cNvPr id="662" name="Google Shape;662;p87"/>
          <p:cNvSpPr/>
          <p:nvPr/>
        </p:nvSpPr>
        <p:spPr>
          <a:xfrm>
            <a:off x="6227050" y="217565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7"/>
          <p:cNvSpPr txBox="1"/>
          <p:nvPr/>
        </p:nvSpPr>
        <p:spPr>
          <a:xfrm>
            <a:off x="0" y="433725"/>
            <a:ext cx="9144000" cy="6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FFFFFF"/>
                </a:solidFill>
                <a:latin typeface="Roboto Slab"/>
                <a:ea typeface="Roboto Slab"/>
                <a:cs typeface="Roboto Slab"/>
                <a:sym typeface="Roboto Slab"/>
              </a:rPr>
              <a:t>Decision</a:t>
            </a:r>
            <a:endParaRPr b="1" sz="1800" u="sng">
              <a:solidFill>
                <a:srgbClr val="FFFFFF"/>
              </a:solidFill>
              <a:latin typeface="Roboto Slab"/>
              <a:ea typeface="Roboto Slab"/>
              <a:cs typeface="Roboto Slab"/>
              <a:sym typeface="Roboto Slab"/>
            </a:endParaRPr>
          </a:p>
        </p:txBody>
      </p:sp>
      <p:sp>
        <p:nvSpPr>
          <p:cNvPr id="664" name="Google Shape;664;p87"/>
          <p:cNvSpPr/>
          <p:nvPr/>
        </p:nvSpPr>
        <p:spPr>
          <a:xfrm>
            <a:off x="3858750" y="296325"/>
            <a:ext cx="1426500" cy="809400"/>
          </a:xfrm>
          <a:prstGeom prst="diamond">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000"/>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8"/>
          <p:cNvSpPr txBox="1"/>
          <p:nvPr/>
        </p:nvSpPr>
        <p:spPr>
          <a:xfrm>
            <a:off x="384300" y="748850"/>
            <a:ext cx="8257200" cy="35247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Some helpful notes and tips:</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Especially if you are a new programmer: Make the flowchart before starting to code</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Even if you are not new, you can not do everything in your head, you are past simple coding problems, you are writing harder code that has multiple parts, so making a flowchart will help with that, and take strain off your brain</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You should learn how to make a flowchart now, because if you are thinking of going into the professional field of computer science, flowcharts will be used a lot there, as you will be collaborating with other people, and you are supposed to explain your thought process to them and explain how a program works on a high level without going into technical stuff.</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We will encourage everyone to make a flowchart, and if you will ask us why your program is not working, unless it is a really specific thing, we will ask if you have made a flowchart, because we know they help a lot, and some people like Fillip, who knew about flowcharts, but refused to use them to plan things out, got punished for doing so.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Flowcharts help a lot, we cannot stress this enough, and that goes to coders of any level.</a:t>
            </a:r>
            <a:endParaRPr sz="1550">
              <a:solidFill>
                <a:schemeClr val="accent1"/>
              </a:solidFill>
              <a:latin typeface="Abel"/>
              <a:ea typeface="Abel"/>
              <a:cs typeface="Abel"/>
              <a:sym typeface="A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9"/>
          <p:cNvSpPr txBox="1"/>
          <p:nvPr/>
        </p:nvSpPr>
        <p:spPr>
          <a:xfrm>
            <a:off x="443400" y="1286550"/>
            <a:ext cx="8257200" cy="25704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lot of flowcharts for individual programmers are done by hand on a piece of paper, you guys have whiteboards, so you can use those.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Professional environments use apps in order to make those flowcharts, or a big whiteboard.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b="1" lang="en" sz="1550">
                <a:solidFill>
                  <a:schemeClr val="accent1"/>
                </a:solidFill>
                <a:latin typeface="Abel"/>
                <a:ea typeface="Abel"/>
                <a:cs typeface="Abel"/>
                <a:sym typeface="Abel"/>
              </a:rPr>
              <a:t>A website that you can use in order to make flowcharts:</a:t>
            </a:r>
            <a:endParaRPr b="1"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uFill>
                  <a:noFill/>
                </a:uFill>
                <a:latin typeface="Abel"/>
                <a:ea typeface="Abel"/>
                <a:cs typeface="Abel"/>
                <a:sym typeface="Abel"/>
                <a:hlinkClick r:id="rId3">
                  <a:extLst>
                    <a:ext uri="{A12FA001-AC4F-418D-AE19-62706E023703}">
                      <ahyp:hlinkClr val="tx"/>
                    </a:ext>
                  </a:extLst>
                </a:hlinkClick>
              </a:rPr>
              <a:t>Lucidchart.com</a:t>
            </a:r>
            <a:r>
              <a:rPr lang="en" sz="1550">
                <a:solidFill>
                  <a:schemeClr val="accent1"/>
                </a:solidFill>
                <a:latin typeface="Abel"/>
                <a:ea typeface="Abel"/>
                <a:cs typeface="Abel"/>
                <a:sym typeface="Abel"/>
              </a:rPr>
              <a:t> - Free software, easy drag-and-drop and is free, can also share flowcharts with other people</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uFill>
                  <a:noFill/>
                </a:uFill>
                <a:latin typeface="Abel"/>
                <a:ea typeface="Abel"/>
                <a:cs typeface="Abel"/>
                <a:sym typeface="Abel"/>
                <a:hlinkClick r:id="rId4">
                  <a:extLst>
                    <a:ext uri="{A12FA001-AC4F-418D-AE19-62706E023703}">
                      <ahyp:hlinkClr val="tx"/>
                    </a:ext>
                  </a:extLst>
                </a:hlinkClick>
              </a:rPr>
              <a:t>Zenflowchart.com</a:t>
            </a:r>
            <a:r>
              <a:rPr lang="en" sz="1550">
                <a:solidFill>
                  <a:schemeClr val="accent1"/>
                </a:solidFill>
                <a:latin typeface="Abel"/>
                <a:ea typeface="Abel"/>
                <a:cs typeface="Abel"/>
                <a:sym typeface="Abel"/>
              </a:rPr>
              <a:t> - A very simple, easy way to be aesthetically beautiful flowcharts</a:t>
            </a:r>
            <a:endParaRPr sz="155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0"/>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Putting what we learned into good practice!</a:t>
            </a:r>
            <a:endParaRPr/>
          </a:p>
        </p:txBody>
      </p:sp>
      <p:sp>
        <p:nvSpPr>
          <p:cNvPr id="680" name="Google Shape;680;p90"/>
          <p:cNvSpPr txBox="1"/>
          <p:nvPr>
            <p:ph idx="1" type="subTitle"/>
          </p:nvPr>
        </p:nvSpPr>
        <p:spPr>
          <a:xfrm>
            <a:off x="1159200" y="8032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Finally, we have</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Practice with flowcharts</a:t>
            </a:r>
            <a:endParaRPr b="1" sz="6000">
              <a:solidFill>
                <a:schemeClr val="accent2"/>
              </a:solidFill>
              <a:latin typeface="Unica One"/>
              <a:ea typeface="Unica One"/>
              <a:cs typeface="Unica One"/>
              <a:sym typeface="Unica On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1"/>
          <p:cNvSpPr txBox="1"/>
          <p:nvPr>
            <p:ph type="title"/>
          </p:nvPr>
        </p:nvSpPr>
        <p:spPr>
          <a:xfrm>
            <a:off x="590600" y="365300"/>
            <a:ext cx="78333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Set </a:t>
            </a:r>
            <a:r>
              <a:rPr b="1" lang="en">
                <a:solidFill>
                  <a:schemeClr val="accent4"/>
                </a:solidFill>
              </a:rPr>
              <a:t>One</a:t>
            </a:r>
            <a:endParaRPr b="1">
              <a:solidFill>
                <a:schemeClr val="accent4"/>
              </a:solidFill>
            </a:endParaRPr>
          </a:p>
        </p:txBody>
      </p:sp>
      <p:sp>
        <p:nvSpPr>
          <p:cNvPr id="686" name="Google Shape;686;p91"/>
          <p:cNvSpPr txBox="1"/>
          <p:nvPr/>
        </p:nvSpPr>
        <p:spPr>
          <a:xfrm>
            <a:off x="496175" y="1275900"/>
            <a:ext cx="81516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accent1"/>
                </a:solidFill>
                <a:latin typeface="Abel"/>
                <a:ea typeface="Abel"/>
                <a:cs typeface="Abel"/>
                <a:sym typeface="Abel"/>
              </a:rPr>
              <a:t>Now you practice! </a:t>
            </a:r>
            <a:endParaRPr sz="1900">
              <a:solidFill>
                <a:schemeClr val="accent1"/>
              </a:solidFill>
              <a:latin typeface="Abel"/>
              <a:ea typeface="Abel"/>
              <a:cs typeface="Abel"/>
              <a:sym typeface="Abel"/>
            </a:endParaRPr>
          </a:p>
          <a:p>
            <a:pPr indent="0" lvl="0" marL="0" rtl="0" algn="l">
              <a:spcBef>
                <a:spcPts val="0"/>
              </a:spcBef>
              <a:spcAft>
                <a:spcPts val="0"/>
              </a:spcAft>
              <a:buNone/>
            </a:pPr>
            <a:r>
              <a:t/>
            </a:r>
            <a:endParaRPr sz="1900">
              <a:solidFill>
                <a:schemeClr val="accent1"/>
              </a:solidFill>
              <a:latin typeface="Abel"/>
              <a:ea typeface="Abel"/>
              <a:cs typeface="Abel"/>
              <a:sym typeface="Abel"/>
            </a:endParaRPr>
          </a:p>
          <a:p>
            <a:pPr indent="0" lvl="0" marL="0" rtl="0" algn="l">
              <a:spcBef>
                <a:spcPts val="0"/>
              </a:spcBef>
              <a:spcAft>
                <a:spcPts val="0"/>
              </a:spcAft>
              <a:buNone/>
            </a:pPr>
            <a:r>
              <a:rPr lang="en" sz="1900">
                <a:solidFill>
                  <a:schemeClr val="accent1"/>
                </a:solidFill>
                <a:latin typeface="Abel"/>
                <a:ea typeface="Abel"/>
                <a:cs typeface="Abel"/>
                <a:sym typeface="Abel"/>
              </a:rPr>
              <a:t>Here are so prompts for you to make a flowchart for:</a:t>
            </a:r>
            <a:endParaRPr sz="1900">
              <a:solidFill>
                <a:schemeClr val="accent1"/>
              </a:solidFill>
              <a:latin typeface="Abel"/>
              <a:ea typeface="Abel"/>
              <a:cs typeface="Abel"/>
              <a:sym typeface="Abel"/>
            </a:endParaRPr>
          </a:p>
          <a:p>
            <a:pPr indent="0" lvl="0" marL="0" rtl="0" algn="l">
              <a:spcBef>
                <a:spcPts val="0"/>
              </a:spcBef>
              <a:spcAft>
                <a:spcPts val="0"/>
              </a:spcAft>
              <a:buNone/>
            </a:pPr>
            <a:r>
              <a:t/>
            </a:r>
            <a:endParaRPr sz="1900">
              <a:solidFill>
                <a:schemeClr val="accent1"/>
              </a:solidFill>
              <a:latin typeface="Abel"/>
              <a:ea typeface="Abel"/>
              <a:cs typeface="Abel"/>
              <a:sym typeface="Abel"/>
            </a:endParaRPr>
          </a:p>
          <a:p>
            <a:pPr indent="0" lvl="0" marL="0" rtl="0" algn="l">
              <a:spcBef>
                <a:spcPts val="0"/>
              </a:spcBef>
              <a:spcAft>
                <a:spcPts val="0"/>
              </a:spcAft>
              <a:buNone/>
            </a:pPr>
            <a:r>
              <a:rPr lang="en" sz="1900">
                <a:solidFill>
                  <a:schemeClr val="accent1"/>
                </a:solidFill>
                <a:latin typeface="Abel"/>
                <a:ea typeface="Abel"/>
                <a:cs typeface="Abel"/>
                <a:sym typeface="Abel"/>
              </a:rPr>
              <a:t>Create a flowchart for making a cup of tea in the morning</a:t>
            </a:r>
            <a:endParaRPr sz="1900">
              <a:solidFill>
                <a:schemeClr val="accent1"/>
              </a:solidFill>
              <a:latin typeface="Abel"/>
              <a:ea typeface="Abel"/>
              <a:cs typeface="Abel"/>
              <a:sym typeface="Abel"/>
            </a:endParaRPr>
          </a:p>
          <a:p>
            <a:pPr indent="0" lvl="0" marL="0" rtl="0" algn="l">
              <a:spcBef>
                <a:spcPts val="0"/>
              </a:spcBef>
              <a:spcAft>
                <a:spcPts val="0"/>
              </a:spcAft>
              <a:buNone/>
            </a:pPr>
            <a:r>
              <a:t/>
            </a:r>
            <a:endParaRPr sz="1900">
              <a:solidFill>
                <a:schemeClr val="accent1"/>
              </a:solidFill>
              <a:latin typeface="Abel"/>
              <a:ea typeface="Abel"/>
              <a:cs typeface="Abel"/>
              <a:sym typeface="Abel"/>
            </a:endParaRPr>
          </a:p>
          <a:p>
            <a:pPr indent="0" lvl="0" marL="0" rtl="0" algn="l">
              <a:spcBef>
                <a:spcPts val="0"/>
              </a:spcBef>
              <a:spcAft>
                <a:spcPts val="0"/>
              </a:spcAft>
              <a:buNone/>
            </a:pPr>
            <a:r>
              <a:rPr lang="en" sz="1900">
                <a:solidFill>
                  <a:schemeClr val="accent1"/>
                </a:solidFill>
                <a:latin typeface="Abel"/>
                <a:ea typeface="Abel"/>
                <a:cs typeface="Abel"/>
                <a:sym typeface="Abel"/>
              </a:rPr>
              <a:t>Create a flowchart for getting ready for school in the morning</a:t>
            </a:r>
            <a:endParaRPr sz="1900">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xEl>
                                              <p:pRg end="0" st="0"/>
                                            </p:txEl>
                                          </p:spTgt>
                                        </p:tgtEl>
                                        <p:attrNameLst>
                                          <p:attrName>style.visibility</p:attrName>
                                        </p:attrNameLst>
                                      </p:cBhvr>
                                      <p:to>
                                        <p:strVal val="visible"/>
                                      </p:to>
                                    </p:set>
                                    <p:animEffect filter="fade" transition="in">
                                      <p:cBhvr>
                                        <p:cTn dur="1000"/>
                                        <p:tgtEl>
                                          <p:spTgt spid="6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xEl>
                                              <p:pRg end="1" st="1"/>
                                            </p:txEl>
                                          </p:spTgt>
                                        </p:tgtEl>
                                        <p:attrNameLst>
                                          <p:attrName>style.visibility</p:attrName>
                                        </p:attrNameLst>
                                      </p:cBhvr>
                                      <p:to>
                                        <p:strVal val="visible"/>
                                      </p:to>
                                    </p:set>
                                    <p:animEffect filter="fade" transition="in">
                                      <p:cBhvr>
                                        <p:cTn dur="1000"/>
                                        <p:tgtEl>
                                          <p:spTgt spid="6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xEl>
                                              <p:pRg end="2" st="2"/>
                                            </p:txEl>
                                          </p:spTgt>
                                        </p:tgtEl>
                                        <p:attrNameLst>
                                          <p:attrName>style.visibility</p:attrName>
                                        </p:attrNameLst>
                                      </p:cBhvr>
                                      <p:to>
                                        <p:strVal val="visible"/>
                                      </p:to>
                                    </p:set>
                                    <p:animEffect filter="fade" transition="in">
                                      <p:cBhvr>
                                        <p:cTn dur="1000"/>
                                        <p:tgtEl>
                                          <p:spTgt spid="6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xEl>
                                              <p:pRg end="3" st="3"/>
                                            </p:txEl>
                                          </p:spTgt>
                                        </p:tgtEl>
                                        <p:attrNameLst>
                                          <p:attrName>style.visibility</p:attrName>
                                        </p:attrNameLst>
                                      </p:cBhvr>
                                      <p:to>
                                        <p:strVal val="visible"/>
                                      </p:to>
                                    </p:set>
                                    <p:animEffect filter="fade" transition="in">
                                      <p:cBhvr>
                                        <p:cTn dur="1000"/>
                                        <p:tgtEl>
                                          <p:spTgt spid="6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xEl>
                                              <p:pRg end="4" st="4"/>
                                            </p:txEl>
                                          </p:spTgt>
                                        </p:tgtEl>
                                        <p:attrNameLst>
                                          <p:attrName>style.visibility</p:attrName>
                                        </p:attrNameLst>
                                      </p:cBhvr>
                                      <p:to>
                                        <p:strVal val="visible"/>
                                      </p:to>
                                    </p:set>
                                    <p:animEffect filter="fade" transition="in">
                                      <p:cBhvr>
                                        <p:cTn dur="1000"/>
                                        <p:tgtEl>
                                          <p:spTgt spid="6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xEl>
                                              <p:pRg end="5" st="5"/>
                                            </p:txEl>
                                          </p:spTgt>
                                        </p:tgtEl>
                                        <p:attrNameLst>
                                          <p:attrName>style.visibility</p:attrName>
                                        </p:attrNameLst>
                                      </p:cBhvr>
                                      <p:to>
                                        <p:strVal val="visible"/>
                                      </p:to>
                                    </p:set>
                                    <p:animEffect filter="fade" transition="in">
                                      <p:cBhvr>
                                        <p:cTn dur="1000"/>
                                        <p:tgtEl>
                                          <p:spTgt spid="6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xEl>
                                              <p:pRg end="6" st="6"/>
                                            </p:txEl>
                                          </p:spTgt>
                                        </p:tgtEl>
                                        <p:attrNameLst>
                                          <p:attrName>style.visibility</p:attrName>
                                        </p:attrNameLst>
                                      </p:cBhvr>
                                      <p:to>
                                        <p:strVal val="visible"/>
                                      </p:to>
                                    </p:set>
                                    <p:animEffect filter="fade" transition="in">
                                      <p:cBhvr>
                                        <p:cTn dur="1000"/>
                                        <p:tgtEl>
                                          <p:spTgt spid="68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2"/>
          <p:cNvSpPr txBox="1"/>
          <p:nvPr>
            <p:ph type="title"/>
          </p:nvPr>
        </p:nvSpPr>
        <p:spPr>
          <a:xfrm>
            <a:off x="590600" y="365300"/>
            <a:ext cx="78333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Set </a:t>
            </a:r>
            <a:r>
              <a:rPr b="1" lang="en">
                <a:solidFill>
                  <a:schemeClr val="accent4"/>
                </a:solidFill>
              </a:rPr>
              <a:t>Two</a:t>
            </a:r>
            <a:endParaRPr b="1">
              <a:solidFill>
                <a:schemeClr val="accent4"/>
              </a:solidFill>
            </a:endParaRPr>
          </a:p>
        </p:txBody>
      </p:sp>
      <p:sp>
        <p:nvSpPr>
          <p:cNvPr id="692" name="Google Shape;692;p92"/>
          <p:cNvSpPr txBox="1"/>
          <p:nvPr/>
        </p:nvSpPr>
        <p:spPr>
          <a:xfrm>
            <a:off x="496175" y="1275900"/>
            <a:ext cx="81516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900">
                <a:solidFill>
                  <a:schemeClr val="accent1"/>
                </a:solidFill>
                <a:latin typeface="Abel"/>
                <a:ea typeface="Abel"/>
                <a:cs typeface="Abel"/>
                <a:sym typeface="Abel"/>
              </a:rPr>
              <a:t>Lets try some more program-y flowcharts:</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rPr lang="en" sz="1900">
                <a:solidFill>
                  <a:schemeClr val="accent1"/>
                </a:solidFill>
                <a:latin typeface="Abel"/>
                <a:ea typeface="Abel"/>
                <a:cs typeface="Abel"/>
                <a:sym typeface="Abel"/>
              </a:rPr>
              <a:t>Add two numbers entered by the user.</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rPr lang="en" sz="1900">
                <a:solidFill>
                  <a:schemeClr val="accent1"/>
                </a:solidFill>
                <a:latin typeface="Abel"/>
                <a:ea typeface="Abel"/>
                <a:cs typeface="Abel"/>
                <a:sym typeface="Abel"/>
              </a:rPr>
              <a:t>Find the largest among three different numbers entered by the user.</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t/>
            </a:r>
            <a:endParaRPr sz="1900">
              <a:solidFill>
                <a:schemeClr val="accent1"/>
              </a:solidFill>
              <a:latin typeface="Abel"/>
              <a:ea typeface="Abel"/>
              <a:cs typeface="Abel"/>
              <a:sym typeface="Abel"/>
            </a:endParaRPr>
          </a:p>
          <a:p>
            <a:pPr indent="0" lvl="0" marL="0" marR="0" rtl="0" algn="l">
              <a:lnSpc>
                <a:spcPct val="100000"/>
              </a:lnSpc>
              <a:spcBef>
                <a:spcPts val="0"/>
              </a:spcBef>
              <a:spcAft>
                <a:spcPts val="0"/>
              </a:spcAft>
              <a:buNone/>
            </a:pPr>
            <a:r>
              <a:rPr lang="en" sz="1900">
                <a:solidFill>
                  <a:schemeClr val="accent1"/>
                </a:solidFill>
                <a:latin typeface="Abel"/>
                <a:ea typeface="Abel"/>
                <a:cs typeface="Abel"/>
                <a:sym typeface="Abel"/>
              </a:rPr>
              <a:t>Write a flowchart for a guessing game where the user has to guess a secret number. After every guess the program tells the user whether their number was too large or too small. If you guess that number, then the program says “Good Job!”</a:t>
            </a:r>
            <a:endParaRPr sz="1900">
              <a:solidFill>
                <a:schemeClr val="accent1"/>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0" st="0"/>
                                            </p:txEl>
                                          </p:spTgt>
                                        </p:tgtEl>
                                        <p:attrNameLst>
                                          <p:attrName>style.visibility</p:attrName>
                                        </p:attrNameLst>
                                      </p:cBhvr>
                                      <p:to>
                                        <p:strVal val="visible"/>
                                      </p:to>
                                    </p:set>
                                    <p:animEffect filter="fade" transition="in">
                                      <p:cBhvr>
                                        <p:cTn dur="1000"/>
                                        <p:tgtEl>
                                          <p:spTgt spid="6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1" st="1"/>
                                            </p:txEl>
                                          </p:spTgt>
                                        </p:tgtEl>
                                        <p:attrNameLst>
                                          <p:attrName>style.visibility</p:attrName>
                                        </p:attrNameLst>
                                      </p:cBhvr>
                                      <p:to>
                                        <p:strVal val="visible"/>
                                      </p:to>
                                    </p:set>
                                    <p:animEffect filter="fade" transition="in">
                                      <p:cBhvr>
                                        <p:cTn dur="1000"/>
                                        <p:tgtEl>
                                          <p:spTgt spid="6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2" st="2"/>
                                            </p:txEl>
                                          </p:spTgt>
                                        </p:tgtEl>
                                        <p:attrNameLst>
                                          <p:attrName>style.visibility</p:attrName>
                                        </p:attrNameLst>
                                      </p:cBhvr>
                                      <p:to>
                                        <p:strVal val="visible"/>
                                      </p:to>
                                    </p:set>
                                    <p:animEffect filter="fade" transition="in">
                                      <p:cBhvr>
                                        <p:cTn dur="1000"/>
                                        <p:tgtEl>
                                          <p:spTgt spid="6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3" st="3"/>
                                            </p:txEl>
                                          </p:spTgt>
                                        </p:tgtEl>
                                        <p:attrNameLst>
                                          <p:attrName>style.visibility</p:attrName>
                                        </p:attrNameLst>
                                      </p:cBhvr>
                                      <p:to>
                                        <p:strVal val="visible"/>
                                      </p:to>
                                    </p:set>
                                    <p:animEffect filter="fade" transition="in">
                                      <p:cBhvr>
                                        <p:cTn dur="1000"/>
                                        <p:tgtEl>
                                          <p:spTgt spid="6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4" st="4"/>
                                            </p:txEl>
                                          </p:spTgt>
                                        </p:tgtEl>
                                        <p:attrNameLst>
                                          <p:attrName>style.visibility</p:attrName>
                                        </p:attrNameLst>
                                      </p:cBhvr>
                                      <p:to>
                                        <p:strVal val="visible"/>
                                      </p:to>
                                    </p:set>
                                    <p:animEffect filter="fade" transition="in">
                                      <p:cBhvr>
                                        <p:cTn dur="1000"/>
                                        <p:tgtEl>
                                          <p:spTgt spid="6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5" st="5"/>
                                            </p:txEl>
                                          </p:spTgt>
                                        </p:tgtEl>
                                        <p:attrNameLst>
                                          <p:attrName>style.visibility</p:attrName>
                                        </p:attrNameLst>
                                      </p:cBhvr>
                                      <p:to>
                                        <p:strVal val="visible"/>
                                      </p:to>
                                    </p:set>
                                    <p:animEffect filter="fade" transition="in">
                                      <p:cBhvr>
                                        <p:cTn dur="1000"/>
                                        <p:tgtEl>
                                          <p:spTgt spid="6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6" st="6"/>
                                            </p:txEl>
                                          </p:spTgt>
                                        </p:tgtEl>
                                        <p:attrNameLst>
                                          <p:attrName>style.visibility</p:attrName>
                                        </p:attrNameLst>
                                      </p:cBhvr>
                                      <p:to>
                                        <p:strVal val="visible"/>
                                      </p:to>
                                    </p:set>
                                    <p:animEffect filter="fade" transition="in">
                                      <p:cBhvr>
                                        <p:cTn dur="1000"/>
                                        <p:tgtEl>
                                          <p:spTgt spid="6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7" st="7"/>
                                            </p:txEl>
                                          </p:spTgt>
                                        </p:tgtEl>
                                        <p:attrNameLst>
                                          <p:attrName>style.visibility</p:attrName>
                                        </p:attrNameLst>
                                      </p:cBhvr>
                                      <p:to>
                                        <p:strVal val="visible"/>
                                      </p:to>
                                    </p:set>
                                    <p:animEffect filter="fade" transition="in">
                                      <p:cBhvr>
                                        <p:cTn dur="1000"/>
                                        <p:tgtEl>
                                          <p:spTgt spid="69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3"/>
          <p:cNvSpPr txBox="1"/>
          <p:nvPr>
            <p:ph type="title"/>
          </p:nvPr>
        </p:nvSpPr>
        <p:spPr>
          <a:xfrm>
            <a:off x="707899" y="4071600"/>
            <a:ext cx="76587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you have any questions at all, please don’t hesitate to stay back or email one of us!</a:t>
            </a:r>
            <a:endParaRPr/>
          </a:p>
        </p:txBody>
      </p:sp>
      <p:sp>
        <p:nvSpPr>
          <p:cNvPr id="698" name="Google Shape;698;p93"/>
          <p:cNvSpPr txBox="1"/>
          <p:nvPr>
            <p:ph idx="1" type="subTitle"/>
          </p:nvPr>
        </p:nvSpPr>
        <p:spPr>
          <a:xfrm>
            <a:off x="2289750" y="1386150"/>
            <a:ext cx="4563900" cy="123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7100"/>
              <a:t>Thank you!</a:t>
            </a:r>
            <a:endParaRPr b="1" sz="7100"/>
          </a:p>
        </p:txBody>
      </p:sp>
      <p:sp>
        <p:nvSpPr>
          <p:cNvPr id="699" name="Google Shape;699;p93"/>
          <p:cNvSpPr txBox="1"/>
          <p:nvPr/>
        </p:nvSpPr>
        <p:spPr>
          <a:xfrm>
            <a:off x="933825" y="2967125"/>
            <a:ext cx="728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Abel"/>
                <a:ea typeface="Abel"/>
                <a:cs typeface="Abel"/>
                <a:sym typeface="Abel"/>
              </a:rPr>
              <a:t>That is all we have for today!</a:t>
            </a:r>
            <a:endParaRPr>
              <a:solidFill>
                <a:schemeClr val="accent2"/>
              </a:solidFill>
              <a:latin typeface="Abel"/>
              <a:ea typeface="Abel"/>
              <a:cs typeface="Abel"/>
              <a:sym typeface="A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8"/>
          <p:cNvSpPr txBox="1"/>
          <p:nvPr>
            <p:ph idx="1" type="subTitle"/>
          </p:nvPr>
        </p:nvSpPr>
        <p:spPr>
          <a:xfrm>
            <a:off x="240775" y="4038775"/>
            <a:ext cx="3403200" cy="804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t>Inventor of Emoticons</a:t>
            </a:r>
            <a:endParaRPr i="1"/>
          </a:p>
        </p:txBody>
      </p:sp>
      <p:sp>
        <p:nvSpPr>
          <p:cNvPr id="571" name="Google Shape;571;p78"/>
          <p:cNvSpPr txBox="1"/>
          <p:nvPr>
            <p:ph idx="2" type="subTitle"/>
          </p:nvPr>
        </p:nvSpPr>
        <p:spPr>
          <a:xfrm>
            <a:off x="4057150" y="1211925"/>
            <a:ext cx="4527900" cy="358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Have you ever used :), :(,  :P before?</a:t>
            </a:r>
            <a:endParaRPr/>
          </a:p>
          <a:p>
            <a:pPr indent="-317500" lvl="0" marL="457200" rtl="0" algn="l">
              <a:spcBef>
                <a:spcPts val="0"/>
              </a:spcBef>
              <a:spcAft>
                <a:spcPts val="0"/>
              </a:spcAft>
              <a:buSzPts val="1400"/>
              <a:buChar char="●"/>
            </a:pPr>
            <a:r>
              <a:rPr lang="en"/>
              <a:t>Well, you have </a:t>
            </a:r>
            <a:r>
              <a:rPr b="1" lang="en"/>
              <a:t>Scott Fahlman </a:t>
            </a:r>
            <a:r>
              <a:rPr lang="en"/>
              <a:t>to thank for that, who invented these amazing digital faces </a:t>
            </a:r>
            <a:r>
              <a:rPr b="1" lang="en"/>
              <a:t>40</a:t>
            </a:r>
            <a:r>
              <a:rPr b="1" lang="en"/>
              <a:t> years ago on September 19, 1982</a:t>
            </a:r>
            <a:endParaRPr b="1"/>
          </a:p>
          <a:p>
            <a:pPr indent="-317500" lvl="1" marL="914400" rtl="0" algn="l">
              <a:spcBef>
                <a:spcPts val="0"/>
              </a:spcBef>
              <a:spcAft>
                <a:spcPts val="0"/>
              </a:spcAft>
              <a:buSzPts val="1400"/>
              <a:buChar char="○"/>
            </a:pPr>
            <a:r>
              <a:rPr lang="en"/>
              <a:t>He originally created emoticons to distinguish silly posts from serious posts on a message board, and the first two created were :-) and :-(</a:t>
            </a:r>
            <a:endParaRPr/>
          </a:p>
          <a:p>
            <a:pPr indent="-317500" lvl="0" marL="457200" rtl="0" algn="l">
              <a:spcBef>
                <a:spcPts val="0"/>
              </a:spcBef>
              <a:spcAft>
                <a:spcPts val="0"/>
              </a:spcAft>
              <a:buSzPts val="1400"/>
              <a:buChar char="●"/>
            </a:pPr>
            <a:r>
              <a:rPr lang="en"/>
              <a:t>Scott is formally retired from Carnegie Mellon University, but he still is active in research, advising and other departmental activities</a:t>
            </a:r>
            <a:endParaRPr/>
          </a:p>
          <a:p>
            <a:pPr indent="-317500" lvl="1" marL="914400" rtl="0" algn="l">
              <a:spcBef>
                <a:spcPts val="0"/>
              </a:spcBef>
              <a:spcAft>
                <a:spcPts val="0"/>
              </a:spcAft>
              <a:buSzPts val="1400"/>
              <a:buChar char="○"/>
            </a:pPr>
            <a:r>
              <a:rPr lang="en"/>
              <a:t>He actually is a Computer Scientist that isn’t the amazing design major you might expect, but he is primarily focused in Artificial Intelligence </a:t>
            </a:r>
            <a:endParaRPr/>
          </a:p>
          <a:p>
            <a:pPr indent="-317500" lvl="0" marL="457200" rtl="0" algn="l">
              <a:spcBef>
                <a:spcPts val="0"/>
              </a:spcBef>
              <a:spcAft>
                <a:spcPts val="0"/>
              </a:spcAft>
              <a:buSzPts val="1400"/>
              <a:buChar char="●"/>
            </a:pPr>
            <a:r>
              <a:rPr lang="en"/>
              <a:t>Fahlman was a key designer of the Common Lisp programming language, a language that we have never heard about but looks cool (we think?) ¯\_(ツ)_/¯</a:t>
            </a:r>
            <a:endParaRPr/>
          </a:p>
        </p:txBody>
      </p:sp>
      <p:sp>
        <p:nvSpPr>
          <p:cNvPr id="572" name="Google Shape;572;p78"/>
          <p:cNvSpPr txBox="1"/>
          <p:nvPr>
            <p:ph type="title"/>
          </p:nvPr>
        </p:nvSpPr>
        <p:spPr>
          <a:xfrm>
            <a:off x="534475" y="3403200"/>
            <a:ext cx="2815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Scott Fahlman</a:t>
            </a:r>
            <a:endParaRPr/>
          </a:p>
        </p:txBody>
      </p:sp>
      <p:sp>
        <p:nvSpPr>
          <p:cNvPr id="573" name="Google Shape;573;p78"/>
          <p:cNvSpPr txBox="1"/>
          <p:nvPr>
            <p:ph idx="4" type="title"/>
          </p:nvPr>
        </p:nvSpPr>
        <p:spPr>
          <a:xfrm>
            <a:off x="497025" y="365300"/>
            <a:ext cx="79269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person of the day!</a:t>
            </a:r>
            <a:endParaRPr/>
          </a:p>
        </p:txBody>
      </p:sp>
      <p:pic>
        <p:nvPicPr>
          <p:cNvPr id="574" name="Google Shape;574;p78"/>
          <p:cNvPicPr preferRelativeResize="0"/>
          <p:nvPr/>
        </p:nvPicPr>
        <p:blipFill rotWithShape="1">
          <a:blip r:embed="rId3">
            <a:alphaModFix/>
          </a:blip>
          <a:srcRect b="1540" l="0" r="0" t="1540"/>
          <a:stretch/>
        </p:blipFill>
        <p:spPr>
          <a:xfrm>
            <a:off x="534475" y="1383075"/>
            <a:ext cx="2815800" cy="16443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9"/>
          <p:cNvSpPr txBox="1"/>
          <p:nvPr>
            <p:ph type="title"/>
          </p:nvPr>
        </p:nvSpPr>
        <p:spPr>
          <a:xfrm>
            <a:off x="2559150" y="356800"/>
            <a:ext cx="4025700" cy="56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4"/>
                </a:solidFill>
              </a:rPr>
              <a:t>Roadmap </a:t>
            </a:r>
            <a:r>
              <a:rPr lang="en"/>
              <a:t>for Today</a:t>
            </a:r>
            <a:endParaRPr/>
          </a:p>
        </p:txBody>
      </p:sp>
      <p:sp>
        <p:nvSpPr>
          <p:cNvPr id="580" name="Google Shape;580;p79"/>
          <p:cNvSpPr txBox="1"/>
          <p:nvPr/>
        </p:nvSpPr>
        <p:spPr>
          <a:xfrm>
            <a:off x="3280150" y="1383075"/>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What is a flowchart?</a:t>
            </a:r>
            <a:endParaRPr>
              <a:solidFill>
                <a:schemeClr val="accent2"/>
              </a:solidFill>
              <a:latin typeface="Abel"/>
              <a:ea typeface="Abel"/>
              <a:cs typeface="Abel"/>
              <a:sym typeface="Abel"/>
            </a:endParaRPr>
          </a:p>
        </p:txBody>
      </p:sp>
      <p:sp>
        <p:nvSpPr>
          <p:cNvPr id="581" name="Google Shape;581;p79"/>
          <p:cNvSpPr txBox="1"/>
          <p:nvPr/>
        </p:nvSpPr>
        <p:spPr>
          <a:xfrm>
            <a:off x="3280150" y="1745900"/>
            <a:ext cx="306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The essential backbone of a programming project</a:t>
            </a:r>
            <a:endParaRPr i="1">
              <a:solidFill>
                <a:schemeClr val="accent1"/>
              </a:solidFill>
              <a:latin typeface="Abel"/>
              <a:ea typeface="Abel"/>
              <a:cs typeface="Abel"/>
              <a:sym typeface="Abel"/>
            </a:endParaRPr>
          </a:p>
        </p:txBody>
      </p:sp>
      <p:pic>
        <p:nvPicPr>
          <p:cNvPr id="582" name="Google Shape;582;p79"/>
          <p:cNvPicPr preferRelativeResize="0"/>
          <p:nvPr/>
        </p:nvPicPr>
        <p:blipFill rotWithShape="1">
          <a:blip r:embed="rId3">
            <a:alphaModFix/>
          </a:blip>
          <a:srcRect b="0" l="0" r="0" t="0"/>
          <a:stretch/>
        </p:blipFill>
        <p:spPr>
          <a:xfrm>
            <a:off x="2584700" y="3861875"/>
            <a:ext cx="564300" cy="564300"/>
          </a:xfrm>
          <a:prstGeom prst="rect">
            <a:avLst/>
          </a:prstGeom>
          <a:noFill/>
          <a:ln>
            <a:noFill/>
          </a:ln>
        </p:spPr>
      </p:pic>
      <p:sp>
        <p:nvSpPr>
          <p:cNvPr id="583" name="Google Shape;583;p79"/>
          <p:cNvSpPr txBox="1"/>
          <p:nvPr/>
        </p:nvSpPr>
        <p:spPr>
          <a:xfrm>
            <a:off x="3206675" y="3603475"/>
            <a:ext cx="244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Practice</a:t>
            </a:r>
            <a:endParaRPr>
              <a:solidFill>
                <a:schemeClr val="accent2"/>
              </a:solidFill>
              <a:latin typeface="Abel"/>
              <a:ea typeface="Abel"/>
              <a:cs typeface="Abel"/>
              <a:sym typeface="Abel"/>
            </a:endParaRPr>
          </a:p>
        </p:txBody>
      </p:sp>
      <p:sp>
        <p:nvSpPr>
          <p:cNvPr id="584" name="Google Shape;584;p79"/>
          <p:cNvSpPr txBox="1"/>
          <p:nvPr/>
        </p:nvSpPr>
        <p:spPr>
          <a:xfrm>
            <a:off x="3206687" y="3966300"/>
            <a:ext cx="321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Let’s get some hands-on practice with flowcharting!</a:t>
            </a:r>
            <a:endParaRPr i="1">
              <a:solidFill>
                <a:schemeClr val="accent1"/>
              </a:solidFill>
              <a:latin typeface="Abel"/>
              <a:ea typeface="Abel"/>
              <a:cs typeface="Abel"/>
              <a:sym typeface="Abel"/>
            </a:endParaRPr>
          </a:p>
        </p:txBody>
      </p:sp>
      <p:sp>
        <p:nvSpPr>
          <p:cNvPr id="585" name="Google Shape;585;p79"/>
          <p:cNvSpPr txBox="1"/>
          <p:nvPr/>
        </p:nvSpPr>
        <p:spPr>
          <a:xfrm>
            <a:off x="3276189" y="2544588"/>
            <a:ext cx="281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Abel"/>
                <a:ea typeface="Abel"/>
                <a:cs typeface="Abel"/>
                <a:sym typeface="Abel"/>
              </a:rPr>
              <a:t>Parts of a Flowchart</a:t>
            </a:r>
            <a:endParaRPr>
              <a:solidFill>
                <a:schemeClr val="accent2"/>
              </a:solidFill>
              <a:latin typeface="Abel"/>
              <a:ea typeface="Abel"/>
              <a:cs typeface="Abel"/>
              <a:sym typeface="Abel"/>
            </a:endParaRPr>
          </a:p>
        </p:txBody>
      </p:sp>
      <p:sp>
        <p:nvSpPr>
          <p:cNvPr id="586" name="Google Shape;586;p79"/>
          <p:cNvSpPr txBox="1"/>
          <p:nvPr/>
        </p:nvSpPr>
        <p:spPr>
          <a:xfrm>
            <a:off x="3276187" y="2907400"/>
            <a:ext cx="32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accent1"/>
                </a:solidFill>
                <a:latin typeface="Abel"/>
                <a:ea typeface="Abel"/>
                <a:cs typeface="Abel"/>
                <a:sym typeface="Abel"/>
              </a:rPr>
              <a:t>A familiar concept, just in a new form!</a:t>
            </a:r>
            <a:endParaRPr i="1">
              <a:solidFill>
                <a:schemeClr val="accent1"/>
              </a:solidFill>
              <a:latin typeface="Abel"/>
              <a:ea typeface="Abel"/>
              <a:cs typeface="Abel"/>
              <a:sym typeface="Abel"/>
            </a:endParaRPr>
          </a:p>
        </p:txBody>
      </p:sp>
      <p:pic>
        <p:nvPicPr>
          <p:cNvPr id="587" name="Google Shape;587;p79"/>
          <p:cNvPicPr preferRelativeResize="0"/>
          <p:nvPr/>
        </p:nvPicPr>
        <p:blipFill>
          <a:blip r:embed="rId4">
            <a:alphaModFix/>
          </a:blip>
          <a:stretch>
            <a:fillRect/>
          </a:stretch>
        </p:blipFill>
        <p:spPr>
          <a:xfrm>
            <a:off x="2559485" y="1614925"/>
            <a:ext cx="564300" cy="564300"/>
          </a:xfrm>
          <a:prstGeom prst="rect">
            <a:avLst/>
          </a:prstGeom>
          <a:noFill/>
          <a:ln>
            <a:noFill/>
          </a:ln>
        </p:spPr>
      </p:pic>
      <p:pic>
        <p:nvPicPr>
          <p:cNvPr id="588" name="Google Shape;588;p79"/>
          <p:cNvPicPr preferRelativeResize="0"/>
          <p:nvPr/>
        </p:nvPicPr>
        <p:blipFill>
          <a:blip r:embed="rId5">
            <a:alphaModFix/>
          </a:blip>
          <a:stretch>
            <a:fillRect/>
          </a:stretch>
        </p:blipFill>
        <p:spPr>
          <a:xfrm>
            <a:off x="2559475" y="2738400"/>
            <a:ext cx="564300" cy="564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0"/>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Cool cool cool</a:t>
            </a:r>
            <a:endParaRPr/>
          </a:p>
        </p:txBody>
      </p:sp>
      <p:sp>
        <p:nvSpPr>
          <p:cNvPr id="594" name="Google Shape;594;p80"/>
          <p:cNvSpPr txBox="1"/>
          <p:nvPr>
            <p:ph idx="1" type="subTitle"/>
          </p:nvPr>
        </p:nvSpPr>
        <p:spPr>
          <a:xfrm>
            <a:off x="1159200" y="10049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introduction</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flowchart</a:t>
            </a:r>
            <a:endParaRPr b="1" sz="6000">
              <a:solidFill>
                <a:schemeClr val="accent2"/>
              </a:solidFill>
              <a:latin typeface="Unica One"/>
              <a:ea typeface="Unica One"/>
              <a:cs typeface="Unica One"/>
              <a:sym typeface="Unic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1"/>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to </a:t>
            </a:r>
            <a:r>
              <a:rPr b="1" lang="en">
                <a:solidFill>
                  <a:schemeClr val="accent4"/>
                </a:solidFill>
              </a:rPr>
              <a:t>flowcharts</a:t>
            </a:r>
            <a:endParaRPr/>
          </a:p>
        </p:txBody>
      </p:sp>
      <p:sp>
        <p:nvSpPr>
          <p:cNvPr id="600" name="Google Shape;600;p81"/>
          <p:cNvSpPr txBox="1"/>
          <p:nvPr/>
        </p:nvSpPr>
        <p:spPr>
          <a:xfrm>
            <a:off x="491250" y="1189225"/>
            <a:ext cx="4592100" cy="2809200"/>
          </a:xfrm>
          <a:prstGeom prst="rect">
            <a:avLst/>
          </a:prstGeom>
          <a:noFill/>
          <a:ln>
            <a:noFill/>
          </a:ln>
        </p:spPr>
        <p:txBody>
          <a:bodyPr anchorCtr="0" anchor="t" bIns="91425" lIns="91425" spcFirstLastPara="1" rIns="91425" wrap="square" tIns="91425">
            <a:spAutoFit/>
          </a:bodyPr>
          <a:lstStyle/>
          <a:p>
            <a:pPr indent="-327025" lvl="0" marL="457200" rtl="0" algn="l">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flowchart is a diagram made by the programmer to depict the “flow” of the program. Graphically depicts the logical steps in your program.</a:t>
            </a:r>
            <a:endParaRPr sz="1550">
              <a:solidFill>
                <a:schemeClr val="accent1"/>
              </a:solidFill>
              <a:latin typeface="Abel"/>
              <a:ea typeface="Abel"/>
              <a:cs typeface="Abel"/>
              <a:sym typeface="Abel"/>
            </a:endParaRPr>
          </a:p>
          <a:p>
            <a:pPr indent="0" lvl="0" marL="457200" rtl="0" algn="l">
              <a:spcBef>
                <a:spcPts val="0"/>
              </a:spcBef>
              <a:spcAft>
                <a:spcPts val="0"/>
              </a:spcAft>
              <a:buNone/>
            </a:pPr>
            <a:r>
              <a:t/>
            </a:r>
            <a:endParaRPr sz="1550">
              <a:solidFill>
                <a:schemeClr val="accent1"/>
              </a:solidFill>
              <a:latin typeface="Abel"/>
              <a:ea typeface="Abel"/>
              <a:cs typeface="Abel"/>
              <a:sym typeface="Abel"/>
            </a:endParaRPr>
          </a:p>
          <a:p>
            <a:pPr indent="-327025" lvl="0" marL="457200" rtl="0" algn="l">
              <a:spcBef>
                <a:spcPts val="0"/>
              </a:spcBef>
              <a:spcAft>
                <a:spcPts val="0"/>
              </a:spcAft>
              <a:buClr>
                <a:schemeClr val="accent1"/>
              </a:buClr>
              <a:buSzPts val="1550"/>
              <a:buFont typeface="Abel"/>
              <a:buChar char="●"/>
            </a:pPr>
            <a:r>
              <a:rPr b="1" lang="en" sz="1550" u="sng">
                <a:solidFill>
                  <a:schemeClr val="accent1"/>
                </a:solidFill>
                <a:latin typeface="Abel"/>
                <a:ea typeface="Abel"/>
                <a:cs typeface="Abel"/>
                <a:sym typeface="Abel"/>
              </a:rPr>
              <a:t>Important to know: </a:t>
            </a:r>
            <a:r>
              <a:rPr lang="en" sz="1550">
                <a:solidFill>
                  <a:schemeClr val="accent1"/>
                </a:solidFill>
                <a:latin typeface="Abel"/>
                <a:ea typeface="Abel"/>
                <a:cs typeface="Abel"/>
                <a:sym typeface="Abel"/>
              </a:rPr>
              <a:t>A flowchart should not just be steps of code, it should not have syntax. A flowchart is something that you first do before even starting a program - to have an idea of what things your program should do, not how the program will do it. Please do not write every single part of your program in the flowchart - flowcharts are high level. </a:t>
            </a:r>
            <a:endParaRPr sz="1550">
              <a:solidFill>
                <a:schemeClr val="accent1"/>
              </a:solidFill>
              <a:latin typeface="Abel"/>
              <a:ea typeface="Abel"/>
              <a:cs typeface="Abel"/>
              <a:sym typeface="Abel"/>
            </a:endParaRPr>
          </a:p>
        </p:txBody>
      </p:sp>
      <p:pic>
        <p:nvPicPr>
          <p:cNvPr id="601" name="Google Shape;601;p81"/>
          <p:cNvPicPr preferRelativeResize="0"/>
          <p:nvPr/>
        </p:nvPicPr>
        <p:blipFill>
          <a:blip r:embed="rId3">
            <a:alphaModFix/>
          </a:blip>
          <a:stretch>
            <a:fillRect/>
          </a:stretch>
        </p:blipFill>
        <p:spPr>
          <a:xfrm>
            <a:off x="5500325" y="-12"/>
            <a:ext cx="3280996" cy="50556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animEffect filter="fade" transition="in">
                                      <p:cBhvr>
                                        <p:cTn dur="1000"/>
                                        <p:tgtEl>
                                          <p:spTgt spid="6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1" st="1"/>
                                            </p:txEl>
                                          </p:spTgt>
                                        </p:tgtEl>
                                        <p:attrNameLst>
                                          <p:attrName>style.visibility</p:attrName>
                                        </p:attrNameLst>
                                      </p:cBhvr>
                                      <p:to>
                                        <p:strVal val="visible"/>
                                      </p:to>
                                    </p:set>
                                    <p:animEffect filter="fade" transition="in">
                                      <p:cBhvr>
                                        <p:cTn dur="1000"/>
                                        <p:tgtEl>
                                          <p:spTgt spid="6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2" st="2"/>
                                            </p:txEl>
                                          </p:spTgt>
                                        </p:tgtEl>
                                        <p:attrNameLst>
                                          <p:attrName>style.visibility</p:attrName>
                                        </p:attrNameLst>
                                      </p:cBhvr>
                                      <p:to>
                                        <p:strVal val="visible"/>
                                      </p:to>
                                    </p:set>
                                    <p:animEffect filter="fade" transition="in">
                                      <p:cBhvr>
                                        <p:cTn dur="1000"/>
                                        <p:tgtEl>
                                          <p:spTgt spid="60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2"/>
          <p:cNvSpPr txBox="1"/>
          <p:nvPr>
            <p:ph type="title"/>
          </p:nvPr>
        </p:nvSpPr>
        <p:spPr>
          <a:xfrm>
            <a:off x="2289738" y="4071600"/>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very easy way to iterate over lists!</a:t>
            </a:r>
            <a:endParaRPr/>
          </a:p>
        </p:txBody>
      </p:sp>
      <p:sp>
        <p:nvSpPr>
          <p:cNvPr id="607" name="Google Shape;607;p82"/>
          <p:cNvSpPr txBox="1"/>
          <p:nvPr>
            <p:ph idx="1" type="subTitle"/>
          </p:nvPr>
        </p:nvSpPr>
        <p:spPr>
          <a:xfrm>
            <a:off x="1159200" y="1004950"/>
            <a:ext cx="6825600" cy="19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Unica One"/>
                <a:ea typeface="Unica One"/>
                <a:cs typeface="Unica One"/>
                <a:sym typeface="Unica One"/>
              </a:rPr>
              <a:t>PArts of a </a:t>
            </a:r>
            <a:endParaRPr sz="4000">
              <a:latin typeface="Unica One"/>
              <a:ea typeface="Unica One"/>
              <a:cs typeface="Unica One"/>
              <a:sym typeface="Unica One"/>
            </a:endParaRPr>
          </a:p>
          <a:p>
            <a:pPr indent="0" lvl="0" marL="0" rtl="0" algn="ctr">
              <a:spcBef>
                <a:spcPts val="1600"/>
              </a:spcBef>
              <a:spcAft>
                <a:spcPts val="1600"/>
              </a:spcAft>
              <a:buNone/>
            </a:pPr>
            <a:r>
              <a:rPr b="1" lang="en" sz="6000">
                <a:solidFill>
                  <a:schemeClr val="accent2"/>
                </a:solidFill>
                <a:latin typeface="Unica One"/>
                <a:ea typeface="Unica One"/>
                <a:cs typeface="Unica One"/>
                <a:sym typeface="Unica One"/>
              </a:rPr>
              <a:t>flowchart</a:t>
            </a:r>
            <a:endParaRPr b="1" sz="6000">
              <a:solidFill>
                <a:schemeClr val="accent2"/>
              </a:solidFill>
              <a:latin typeface="Unica One"/>
              <a:ea typeface="Unica One"/>
              <a:cs typeface="Unica One"/>
              <a:sym typeface="Unica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3"/>
          <p:cNvSpPr txBox="1"/>
          <p:nvPr>
            <p:ph type="title"/>
          </p:nvPr>
        </p:nvSpPr>
        <p:spPr>
          <a:xfrm>
            <a:off x="56909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PArts of a </a:t>
            </a:r>
            <a:r>
              <a:rPr b="1" lang="en" sz="2700">
                <a:solidFill>
                  <a:schemeClr val="accent4"/>
                </a:solidFill>
              </a:rPr>
              <a:t>flowchart</a:t>
            </a:r>
            <a:endParaRPr sz="2700"/>
          </a:p>
        </p:txBody>
      </p:sp>
      <p:sp>
        <p:nvSpPr>
          <p:cNvPr id="613" name="Google Shape;613;p83"/>
          <p:cNvSpPr txBox="1"/>
          <p:nvPr/>
        </p:nvSpPr>
        <p:spPr>
          <a:xfrm>
            <a:off x="491250" y="1189225"/>
            <a:ext cx="4592100" cy="32862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Terminal is used to represent the beginning (Start) or the end (End) of a program</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Terminals have to be used - A program can not begin without a Start terminal or end without an End terminal.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There can only be one Start terminal and one End terminal, if there are multiple processes that can end your program, you have to connect all those things to one End terminal.</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terminal looks like a rounded rectangle</a:t>
            </a:r>
            <a:endParaRPr sz="1550">
              <a:solidFill>
                <a:schemeClr val="accent1"/>
              </a:solidFill>
              <a:latin typeface="Abel"/>
              <a:ea typeface="Abel"/>
              <a:cs typeface="Abel"/>
              <a:sym typeface="Abel"/>
            </a:endParaRPr>
          </a:p>
        </p:txBody>
      </p:sp>
      <p:pic>
        <p:nvPicPr>
          <p:cNvPr id="614" name="Google Shape;614;p83"/>
          <p:cNvPicPr preferRelativeResize="0"/>
          <p:nvPr/>
        </p:nvPicPr>
        <p:blipFill rotWithShape="1">
          <a:blip r:embed="rId3">
            <a:alphaModFix/>
          </a:blip>
          <a:srcRect b="28997" l="0" r="0" t="0"/>
          <a:stretch/>
        </p:blipFill>
        <p:spPr>
          <a:xfrm>
            <a:off x="5095775" y="357238"/>
            <a:ext cx="4048229" cy="4429024"/>
          </a:xfrm>
          <a:prstGeom prst="rect">
            <a:avLst/>
          </a:prstGeom>
          <a:noFill/>
          <a:ln>
            <a:noFill/>
          </a:ln>
        </p:spPr>
      </p:pic>
      <p:sp>
        <p:nvSpPr>
          <p:cNvPr id="615" name="Google Shape;615;p83"/>
          <p:cNvSpPr/>
          <p:nvPr/>
        </p:nvSpPr>
        <p:spPr>
          <a:xfrm>
            <a:off x="5554975" y="246900"/>
            <a:ext cx="1590900" cy="795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3"/>
          <p:cNvSpPr/>
          <p:nvPr/>
        </p:nvSpPr>
        <p:spPr>
          <a:xfrm>
            <a:off x="7696200" y="4130050"/>
            <a:ext cx="1590900" cy="795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3"/>
          <p:cNvSpPr txBox="1"/>
          <p:nvPr/>
        </p:nvSpPr>
        <p:spPr>
          <a:xfrm>
            <a:off x="0" y="441763"/>
            <a:ext cx="9144000" cy="6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FFFFFF"/>
                </a:solidFill>
                <a:latin typeface="Roboto Slab"/>
                <a:ea typeface="Roboto Slab"/>
                <a:cs typeface="Roboto Slab"/>
                <a:sym typeface="Roboto Slab"/>
              </a:rPr>
              <a:t>Terminal</a:t>
            </a:r>
            <a:endParaRPr b="1" sz="1800" u="sng">
              <a:solidFill>
                <a:srgbClr val="FFFFFF"/>
              </a:solidFill>
              <a:latin typeface="Roboto Slab"/>
              <a:ea typeface="Roboto Slab"/>
              <a:cs typeface="Roboto Slab"/>
              <a:sym typeface="Roboto Slab"/>
            </a:endParaRPr>
          </a:p>
        </p:txBody>
      </p:sp>
      <p:sp>
        <p:nvSpPr>
          <p:cNvPr id="618" name="Google Shape;618;p83"/>
          <p:cNvSpPr/>
          <p:nvPr/>
        </p:nvSpPr>
        <p:spPr>
          <a:xfrm>
            <a:off x="3893112" y="464300"/>
            <a:ext cx="1357800" cy="366300"/>
          </a:xfrm>
          <a:prstGeom prst="roundRect">
            <a:avLst>
              <a:gd fmla="val 16667"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4"/>
          <p:cNvSpPr txBox="1"/>
          <p:nvPr>
            <p:ph type="title"/>
          </p:nvPr>
        </p:nvSpPr>
        <p:spPr>
          <a:xfrm>
            <a:off x="49124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PArts of a </a:t>
            </a:r>
            <a:r>
              <a:rPr b="1" lang="en" sz="2700">
                <a:solidFill>
                  <a:schemeClr val="accent4"/>
                </a:solidFill>
              </a:rPr>
              <a:t>flowchart</a:t>
            </a:r>
            <a:endParaRPr sz="2700"/>
          </a:p>
        </p:txBody>
      </p:sp>
      <p:sp>
        <p:nvSpPr>
          <p:cNvPr id="624" name="Google Shape;624;p84"/>
          <p:cNvSpPr txBox="1"/>
          <p:nvPr/>
        </p:nvSpPr>
        <p:spPr>
          <a:xfrm>
            <a:off x="491250" y="1189225"/>
            <a:ext cx="4592100" cy="32862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Processing is used for arithmetic and data-manipulation operations.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A more simple definition is - if it's not anything else that we have learned about, it is this.</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rPr lang="en" sz="1550">
                <a:solidFill>
                  <a:schemeClr val="accent1"/>
                </a:solidFill>
                <a:latin typeface="Abel"/>
                <a:ea typeface="Abel"/>
                <a:cs typeface="Abel"/>
                <a:sym typeface="Abel"/>
              </a:rPr>
              <a:t>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Your flowchart will most likely consist of mostly processing cells. Processing cells are the most common cells in a flowchart and the most simple cells.</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Processing cells look like a rectangle</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p:txBody>
      </p:sp>
      <p:pic>
        <p:nvPicPr>
          <p:cNvPr id="625" name="Google Shape;625;p84"/>
          <p:cNvPicPr preferRelativeResize="0"/>
          <p:nvPr/>
        </p:nvPicPr>
        <p:blipFill>
          <a:blip r:embed="rId3">
            <a:alphaModFix/>
          </a:blip>
          <a:stretch>
            <a:fillRect/>
          </a:stretch>
        </p:blipFill>
        <p:spPr>
          <a:xfrm>
            <a:off x="5853925" y="36925"/>
            <a:ext cx="3290074" cy="5069646"/>
          </a:xfrm>
          <a:prstGeom prst="rect">
            <a:avLst/>
          </a:prstGeom>
          <a:noFill/>
          <a:ln>
            <a:noFill/>
          </a:ln>
        </p:spPr>
      </p:pic>
      <p:sp>
        <p:nvSpPr>
          <p:cNvPr id="626" name="Google Shape;626;p84"/>
          <p:cNvSpPr/>
          <p:nvPr/>
        </p:nvSpPr>
        <p:spPr>
          <a:xfrm>
            <a:off x="3646350" y="458900"/>
            <a:ext cx="1851300" cy="377100"/>
          </a:xfrm>
          <a:prstGeom prst="rect">
            <a:avLst/>
          </a:prstGeom>
          <a:noFill/>
          <a:ln cap="flat" cmpd="sng" w="28575">
            <a:solidFill>
              <a:srgbClr val="FFFFFF"/>
            </a:solidFill>
            <a:prstDash val="solid"/>
            <a:round/>
            <a:headEnd len="sm" w="sm" type="none"/>
            <a:tailEnd len="sm" w="sm" type="none"/>
          </a:ln>
        </p:spPr>
        <p:txBody>
          <a:bodyPr anchorCtr="0" anchor="ctr" bIns="0" lIns="91425" spcFirstLastPara="1" rIns="91425" wrap="square" tIns="180000">
            <a:noAutofit/>
          </a:bodyPr>
          <a:lstStyle/>
          <a:p>
            <a:pPr indent="0" lvl="0" marL="0" rtl="0" algn="ctr">
              <a:spcBef>
                <a:spcPts val="0"/>
              </a:spcBef>
              <a:spcAft>
                <a:spcPts val="0"/>
              </a:spcAft>
              <a:buClr>
                <a:srgbClr val="000000"/>
              </a:buClr>
              <a:buSzPts val="1100"/>
              <a:buFont typeface="Arial"/>
              <a:buNone/>
            </a:pPr>
            <a:r>
              <a:rPr b="1" lang="en" sz="1800" u="sng">
                <a:solidFill>
                  <a:srgbClr val="FFFFFF"/>
                </a:solidFill>
                <a:latin typeface="Roboto Slab"/>
                <a:ea typeface="Roboto Slab"/>
                <a:cs typeface="Roboto Slab"/>
                <a:sym typeface="Roboto Slab"/>
              </a:rPr>
              <a:t>Processing</a:t>
            </a:r>
            <a:endParaRPr b="1" sz="1800" u="sng">
              <a:solidFill>
                <a:srgbClr val="FFFFFF"/>
              </a:solidFill>
              <a:latin typeface="Roboto Slab"/>
              <a:ea typeface="Roboto Slab"/>
              <a:cs typeface="Roboto Slab"/>
              <a:sym typeface="Roboto Slab"/>
            </a:endParaRPr>
          </a:p>
          <a:p>
            <a:pPr indent="0" lvl="0" marL="0" rtl="0" algn="l">
              <a:spcBef>
                <a:spcPts val="0"/>
              </a:spcBef>
              <a:spcAft>
                <a:spcPts val="0"/>
              </a:spcAft>
              <a:buNone/>
            </a:pPr>
            <a:r>
              <a:t/>
            </a:r>
            <a:endParaRPr/>
          </a:p>
        </p:txBody>
      </p:sp>
      <p:sp>
        <p:nvSpPr>
          <p:cNvPr id="627" name="Google Shape;627;p84"/>
          <p:cNvSpPr/>
          <p:nvPr/>
        </p:nvSpPr>
        <p:spPr>
          <a:xfrm>
            <a:off x="5993900" y="3689600"/>
            <a:ext cx="1769400" cy="877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000"/>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5"/>
          <p:cNvSpPr txBox="1"/>
          <p:nvPr>
            <p:ph type="title"/>
          </p:nvPr>
        </p:nvSpPr>
        <p:spPr>
          <a:xfrm>
            <a:off x="491247" y="365303"/>
            <a:ext cx="44364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PArts of a </a:t>
            </a:r>
            <a:r>
              <a:rPr b="1" lang="en" sz="2700">
                <a:solidFill>
                  <a:schemeClr val="accent4"/>
                </a:solidFill>
              </a:rPr>
              <a:t>flowchart</a:t>
            </a:r>
            <a:endParaRPr sz="2700"/>
          </a:p>
        </p:txBody>
      </p:sp>
      <p:sp>
        <p:nvSpPr>
          <p:cNvPr id="633" name="Google Shape;633;p85"/>
          <p:cNvSpPr txBox="1"/>
          <p:nvPr/>
        </p:nvSpPr>
        <p:spPr>
          <a:xfrm>
            <a:off x="491250" y="1908525"/>
            <a:ext cx="4592100" cy="20934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Used for input and output operations, like reading or getting info from user (user typing something in) and things like displaying data.</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327025" lvl="0" marL="457200" marR="0" rtl="0" algn="l">
              <a:lnSpc>
                <a:spcPct val="100000"/>
              </a:lnSpc>
              <a:spcBef>
                <a:spcPts val="0"/>
              </a:spcBef>
              <a:spcAft>
                <a:spcPts val="0"/>
              </a:spcAft>
              <a:buClr>
                <a:schemeClr val="accent1"/>
              </a:buClr>
              <a:buSzPts val="1550"/>
              <a:buFont typeface="Abel"/>
              <a:buChar char="●"/>
            </a:pPr>
            <a:r>
              <a:rPr lang="en" sz="1550">
                <a:solidFill>
                  <a:schemeClr val="accent1"/>
                </a:solidFill>
                <a:latin typeface="Abel"/>
                <a:ea typeface="Abel"/>
                <a:cs typeface="Abel"/>
                <a:sym typeface="Abel"/>
              </a:rPr>
              <a:t>The Input/Output process call looks like a parallelogram. </a:t>
            </a:r>
            <a:endParaRPr sz="1800">
              <a:solidFill>
                <a:schemeClr val="accent1"/>
              </a:solidFill>
              <a:latin typeface="Roboto Slab"/>
              <a:ea typeface="Roboto Slab"/>
              <a:cs typeface="Roboto Slab"/>
              <a:sym typeface="Roboto Slab"/>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a:p>
            <a:pPr indent="0" lvl="0" marL="457200" marR="0" rtl="0" algn="l">
              <a:lnSpc>
                <a:spcPct val="100000"/>
              </a:lnSpc>
              <a:spcBef>
                <a:spcPts val="0"/>
              </a:spcBef>
              <a:spcAft>
                <a:spcPts val="0"/>
              </a:spcAft>
              <a:buNone/>
            </a:pPr>
            <a:r>
              <a:t/>
            </a:r>
            <a:endParaRPr sz="1550">
              <a:solidFill>
                <a:schemeClr val="accent1"/>
              </a:solidFill>
              <a:latin typeface="Abel"/>
              <a:ea typeface="Abel"/>
              <a:cs typeface="Abel"/>
              <a:sym typeface="Abel"/>
            </a:endParaRPr>
          </a:p>
        </p:txBody>
      </p:sp>
      <p:pic>
        <p:nvPicPr>
          <p:cNvPr id="634" name="Google Shape;634;p85"/>
          <p:cNvPicPr preferRelativeResize="0"/>
          <p:nvPr/>
        </p:nvPicPr>
        <p:blipFill>
          <a:blip r:embed="rId3">
            <a:alphaModFix/>
          </a:blip>
          <a:stretch>
            <a:fillRect/>
          </a:stretch>
        </p:blipFill>
        <p:spPr>
          <a:xfrm>
            <a:off x="5853925" y="36925"/>
            <a:ext cx="3290074" cy="5069646"/>
          </a:xfrm>
          <a:prstGeom prst="rect">
            <a:avLst/>
          </a:prstGeom>
          <a:noFill/>
          <a:ln>
            <a:noFill/>
          </a:ln>
        </p:spPr>
      </p:pic>
      <p:sp>
        <p:nvSpPr>
          <p:cNvPr id="635" name="Google Shape;635;p85"/>
          <p:cNvSpPr/>
          <p:nvPr/>
        </p:nvSpPr>
        <p:spPr>
          <a:xfrm>
            <a:off x="3639300" y="448550"/>
            <a:ext cx="1865400" cy="397800"/>
          </a:xfrm>
          <a:prstGeom prst="parallelogram">
            <a:avLst>
              <a:gd fmla="val 25000" name="adj"/>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5"/>
          <p:cNvSpPr txBox="1"/>
          <p:nvPr/>
        </p:nvSpPr>
        <p:spPr>
          <a:xfrm>
            <a:off x="0" y="409125"/>
            <a:ext cx="9144000" cy="6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FFFFFF"/>
                </a:solidFill>
                <a:latin typeface="Roboto Slab"/>
                <a:ea typeface="Roboto Slab"/>
                <a:cs typeface="Roboto Slab"/>
                <a:sym typeface="Roboto Slab"/>
              </a:rPr>
              <a:t>Input/Output</a:t>
            </a:r>
            <a:endParaRPr b="1" sz="1800" u="sng">
              <a:solidFill>
                <a:srgbClr val="FFFFFF"/>
              </a:solidFill>
              <a:latin typeface="Roboto Slab"/>
              <a:ea typeface="Roboto Slab"/>
              <a:cs typeface="Roboto Slab"/>
              <a:sym typeface="Roboto Slab"/>
            </a:endParaRPr>
          </a:p>
        </p:txBody>
      </p:sp>
      <p:pic>
        <p:nvPicPr>
          <p:cNvPr id="637" name="Google Shape;637;p85"/>
          <p:cNvPicPr preferRelativeResize="0"/>
          <p:nvPr/>
        </p:nvPicPr>
        <p:blipFill>
          <a:blip r:embed="rId3">
            <a:alphaModFix/>
          </a:blip>
          <a:stretch>
            <a:fillRect/>
          </a:stretch>
        </p:blipFill>
        <p:spPr>
          <a:xfrm>
            <a:off x="5853925" y="36925"/>
            <a:ext cx="3290074" cy="5069646"/>
          </a:xfrm>
          <a:prstGeom prst="rect">
            <a:avLst/>
          </a:prstGeom>
          <a:noFill/>
          <a:ln>
            <a:noFill/>
          </a:ln>
        </p:spPr>
      </p:pic>
      <p:sp>
        <p:nvSpPr>
          <p:cNvPr id="638" name="Google Shape;638;p85"/>
          <p:cNvSpPr/>
          <p:nvPr/>
        </p:nvSpPr>
        <p:spPr>
          <a:xfrm>
            <a:off x="6158475" y="54865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5"/>
          <p:cNvSpPr/>
          <p:nvPr/>
        </p:nvSpPr>
        <p:spPr>
          <a:xfrm>
            <a:off x="6158475" y="1249675"/>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5"/>
          <p:cNvSpPr/>
          <p:nvPr/>
        </p:nvSpPr>
        <p:spPr>
          <a:xfrm>
            <a:off x="7876025" y="2072575"/>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5"/>
          <p:cNvSpPr/>
          <p:nvPr/>
        </p:nvSpPr>
        <p:spPr>
          <a:xfrm>
            <a:off x="6158475" y="302210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5"/>
          <p:cNvSpPr/>
          <p:nvPr/>
        </p:nvSpPr>
        <p:spPr>
          <a:xfrm>
            <a:off x="6158475" y="4450100"/>
            <a:ext cx="1412700" cy="822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000"/>
                                        <p:tgtEl>
                                          <p:spTgt spid="6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Interface Social Media by Slidesgo">
  <a:themeElements>
    <a:clrScheme name="Simple Light">
      <a:dk1>
        <a:srgbClr val="1B203A"/>
      </a:dk1>
      <a:lt1>
        <a:srgbClr val="272B4A"/>
      </a:lt1>
      <a:dk2>
        <a:srgbClr val="34394C"/>
      </a:dk2>
      <a:lt2>
        <a:srgbClr val="7A86A2"/>
      </a:lt2>
      <a:accent1>
        <a:srgbClr val="FFFFFF"/>
      </a:accent1>
      <a:accent2>
        <a:srgbClr val="65EBD2"/>
      </a:accent2>
      <a:accent3>
        <a:srgbClr val="EF3560"/>
      </a:accent3>
      <a:accent4>
        <a:srgbClr val="FC9748"/>
      </a:accent4>
      <a:accent5>
        <a:srgbClr val="FFD966"/>
      </a:accent5>
      <a:accent6>
        <a:srgbClr val="8E8EF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