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29.xml"/>
  <Override ContentType="application/vnd.openxmlformats-officedocument.presentationml.slideLayout+xml" PartName="/ppt/slideLayouts/slideLayout29.xml"/>
  <Override ContentType="application/vnd.openxmlformats-officedocument.presentationml.slideLayout+xml" PartName="/ppt/slideLayouts/slideLayout137.xml"/>
  <Override ContentType="application/vnd.openxmlformats-officedocument.presentationml.slideLayout+xml" PartName="/ppt/slideLayouts/slideLayout120.xml"/>
  <Override ContentType="application/vnd.openxmlformats-officedocument.presentationml.slideLayout+xml" PartName="/ppt/slideLayouts/slideLayout9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110.xml"/>
  <Override ContentType="application/vnd.openxmlformats-officedocument.presentationml.slideLayout+xml" PartName="/ppt/slideLayouts/slideLayout61.xml"/>
  <Override ContentType="application/vnd.openxmlformats-officedocument.presentationml.slideLayout+xml" PartName="/ppt/slideLayouts/slideLayout12.xml"/>
  <Override ContentType="application/vnd.openxmlformats-officedocument.presentationml.slideLayout+xml" PartName="/ppt/slideLayouts/slideLayout102.xml"/>
  <Override ContentType="application/vnd.openxmlformats-officedocument.presentationml.slideLayout+xml" PartName="/ppt/slideLayouts/slideLayout119.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135.xml"/>
  <Override ContentType="application/vnd.openxmlformats-officedocument.presentationml.slideLayout+xml" PartName="/ppt/slideLayouts/slideLayout122.xml"/>
  <Override ContentType="application/vnd.openxmlformats-officedocument.presentationml.slideLayout+xml" PartName="/ppt/slideLayouts/slideLayout49.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117.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116.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133.xml"/>
  <Override ContentType="application/vnd.openxmlformats-officedocument.presentationml.slideLayout+xml" PartName="/ppt/slideLayouts/slideLayout17.xml"/>
  <Override ContentType="application/vnd.openxmlformats-officedocument.presentationml.slideLayout+xml" PartName="/ppt/slideLayouts/slideLayout140.xml"/>
  <Override ContentType="application/vnd.openxmlformats-officedocument.presentationml.slideLayout+xml" PartName="/ppt/slideLayouts/slideLayout34.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10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12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127.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94.xml"/>
  <Override ContentType="application/vnd.openxmlformats-officedocument.presentationml.slideLayout+xml" PartName="/ppt/slideLayouts/slideLayout114.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131.xml"/>
  <Override ContentType="application/vnd.openxmlformats-officedocument.presentationml.slideLayout+xml" PartName="/ppt/slideLayouts/slideLayout28.xml"/>
  <Override ContentType="application/vnd.openxmlformats-officedocument.presentationml.slideLayout+xml" PartName="/ppt/slideLayouts/slideLayout142.xml"/>
  <Override ContentType="application/vnd.openxmlformats-officedocument.presentationml.slideLayout+xml" PartName="/ppt/slideLayouts/slideLayout58.xml"/>
  <Override ContentType="application/vnd.openxmlformats-officedocument.presentationml.slideLayout+xml" PartName="/ppt/slideLayouts/slideLayout125.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112.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108.xml"/>
  <Override ContentType="application/vnd.openxmlformats-officedocument.presentationml.slideLayout+xml" PartName="/ppt/slideLayouts/slideLayout45.xml"/>
  <Override ContentType="application/vnd.openxmlformats-officedocument.presentationml.slideLayout+xml" PartName="/ppt/slideLayouts/slideLayout138.xml"/>
  <Override ContentType="application/vnd.openxmlformats-officedocument.presentationml.slideLayout+xml" PartName="/ppt/slideLayouts/slideLayout32.xml"/>
  <Override ContentType="application/vnd.openxmlformats-officedocument.presentationml.slideLayout+xml" PartName="/ppt/slideLayouts/slideLayout97.xml"/>
  <Override ContentType="application/vnd.openxmlformats-officedocument.presentationml.slideLayout+xml" PartName="/ppt/slideLayouts/slideLayout111.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03.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128.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01.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136.xml"/>
  <Override ContentType="application/vnd.openxmlformats-officedocument.presentationml.slideLayout+xml" PartName="/ppt/slideLayouts/slideLayout18.xml"/>
  <Override ContentType="application/vnd.openxmlformats-officedocument.presentationml.slideLayout+xml" PartName="/ppt/slideLayouts/slideLayout105.xml"/>
  <Override ContentType="application/vnd.openxmlformats-officedocument.presentationml.slideLayout+xml" PartName="/ppt/slideLayouts/slideLayout118.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79.xml"/>
  <Override ContentType="application/vnd.openxmlformats-officedocument.presentationml.slideLayout+xml" PartName="/ppt/slideLayouts/slideLayout134.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121.xml"/>
  <Override ContentType="application/vnd.openxmlformats-officedocument.presentationml.slideLayout+xml" PartName="/ppt/slideLayouts/slideLayout14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107.xml"/>
  <Override ContentType="application/vnd.openxmlformats-officedocument.presentationml.slideLayout+xml" PartName="/ppt/slideLayouts/slideLayout59.xml"/>
  <Override ContentType="application/vnd.openxmlformats-officedocument.presentationml.slideLayout+xml" PartName="/ppt/slideLayouts/slideLayout124.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09.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115.xml"/>
  <Override ContentType="application/vnd.openxmlformats-officedocument.presentationml.slideLayout+xml" PartName="/ppt/slideLayouts/slideLayout82.xml"/>
  <Override ContentType="application/vnd.openxmlformats-officedocument.presentationml.slideLayout+xml" PartName="/ppt/slideLayouts/slideLayout132.xml"/>
  <Override ContentType="application/vnd.openxmlformats-officedocument.presentationml.slideLayout+xml" PartName="/ppt/slideLayouts/slideLayout100.xml"/>
  <Override ContentType="application/vnd.openxmlformats-officedocument.presentationml.slideLayout+xml" PartName="/ppt/slideLayouts/slideLayout130.xml"/>
  <Override ContentType="application/vnd.openxmlformats-officedocument.presentationml.slideLayout+xml" PartName="/ppt/slideLayouts/slideLayout113.xml"/>
  <Override ContentType="application/vnd.openxmlformats-officedocument.presentationml.slideLayout+xml" PartName="/ppt/slideLayouts/slideLayout57.xml"/>
  <Override ContentType="application/vnd.openxmlformats-officedocument.presentationml.slideLayout+xml" PartName="/ppt/slideLayouts/slideLayout126.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39.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90" r:id="rId4"/>
    <p:sldMasterId id="2147483791" r:id="rId5"/>
    <p:sldMasterId id="2147483792" r:id="rId6"/>
    <p:sldMasterId id="2147483793" r:id="rId7"/>
    <p:sldMasterId id="2147483794"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Lst>
  <p:sldSz cy="5143500" cx="9144000"/>
  <p:notesSz cx="6858000" cy="9144000"/>
  <p:embeddedFontLst>
    <p:embeddedFont>
      <p:font typeface="Bebas Neue"/>
      <p:regular r:id="rId26"/>
    </p:embeddedFont>
    <p:embeddedFont>
      <p:font typeface="Abel"/>
      <p:regular r:id="rId27"/>
    </p:embeddedFont>
    <p:embeddedFont>
      <p:font typeface="Unica One"/>
      <p:regular r:id="rId28"/>
    </p:embeddedFont>
    <p:embeddedFont>
      <p:font typeface="Roboto Mon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26" Type="http://schemas.openxmlformats.org/officeDocument/2006/relationships/font" Target="fonts/BebasNeue-regular.fntdata"/><Relationship Id="rId25" Type="http://schemas.openxmlformats.org/officeDocument/2006/relationships/slide" Target="slides/slide16.xml"/><Relationship Id="rId28" Type="http://schemas.openxmlformats.org/officeDocument/2006/relationships/font" Target="fonts/UnicaOne-regular.fntdata"/><Relationship Id="rId27" Type="http://schemas.openxmlformats.org/officeDocument/2006/relationships/font" Target="fonts/Abel-regular.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RobotoMono-regular.fntdata"/><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font" Target="fonts/RobotoMono-italic.fntdata"/><Relationship Id="rId30" Type="http://schemas.openxmlformats.org/officeDocument/2006/relationships/font" Target="fonts/RobotoMono-bold.fntdata"/><Relationship Id="rId11" Type="http://schemas.openxmlformats.org/officeDocument/2006/relationships/slide" Target="slides/slide2.xml"/><Relationship Id="rId10" Type="http://schemas.openxmlformats.org/officeDocument/2006/relationships/slide" Target="slides/slide1.xml"/><Relationship Id="rId32" Type="http://schemas.openxmlformats.org/officeDocument/2006/relationships/font" Target="fonts/RobotoMono-boldItalic.fntdata"/><Relationship Id="rId13" Type="http://schemas.openxmlformats.org/officeDocument/2006/relationships/slide" Target="slides/slide4.xml"/><Relationship Id="rId12" Type="http://schemas.openxmlformats.org/officeDocument/2006/relationships/slide" Target="slides/slide3.xml"/><Relationship Id="rId15" Type="http://schemas.openxmlformats.org/officeDocument/2006/relationships/slide" Target="slides/slide6.xml"/><Relationship Id="rId14" Type="http://schemas.openxmlformats.org/officeDocument/2006/relationships/slide" Target="slides/slide5.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businessinsider.com/luis-von-ahn-creator-of-duolingo-recaptcha-2014-3"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ealpython.com/python-f-strings/"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3" name="Shape 1103"/>
        <p:cNvGrpSpPr/>
        <p:nvPr/>
      </p:nvGrpSpPr>
      <p:grpSpPr>
        <a:xfrm>
          <a:off x="0" y="0"/>
          <a:ext cx="0" cy="0"/>
          <a:chOff x="0" y="0"/>
          <a:chExt cx="0" cy="0"/>
        </a:xfrm>
      </p:grpSpPr>
      <p:sp>
        <p:nvSpPr>
          <p:cNvPr id="1104" name="Google Shape;1104;g15a4e4921b0_0_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5" name="Google Shape;1105;g15a4e4921b0_0_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1" name="Shape 1191"/>
        <p:cNvGrpSpPr/>
        <p:nvPr/>
      </p:nvGrpSpPr>
      <p:grpSpPr>
        <a:xfrm>
          <a:off x="0" y="0"/>
          <a:ext cx="0" cy="0"/>
          <a:chOff x="0" y="0"/>
          <a:chExt cx="0" cy="0"/>
        </a:xfrm>
      </p:grpSpPr>
      <p:sp>
        <p:nvSpPr>
          <p:cNvPr id="1192" name="Google Shape;1192;g15a4e4921b0_0_10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3" name="Google Shape;1193;g15a4e4921b0_0_1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7" name="Shape 1197"/>
        <p:cNvGrpSpPr/>
        <p:nvPr/>
      </p:nvGrpSpPr>
      <p:grpSpPr>
        <a:xfrm>
          <a:off x="0" y="0"/>
          <a:ext cx="0" cy="0"/>
          <a:chOff x="0" y="0"/>
          <a:chExt cx="0" cy="0"/>
        </a:xfrm>
      </p:grpSpPr>
      <p:sp>
        <p:nvSpPr>
          <p:cNvPr id="1198" name="Google Shape;1198;g15a4e4921b0_0_10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9" name="Google Shape;1199;g15a4e4921b0_0_10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Unica One"/>
              <a:ea typeface="Unica One"/>
              <a:cs typeface="Unica One"/>
              <a:sym typeface="Unica One"/>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9" name="Shape 1209"/>
        <p:cNvGrpSpPr/>
        <p:nvPr/>
      </p:nvGrpSpPr>
      <p:grpSpPr>
        <a:xfrm>
          <a:off x="0" y="0"/>
          <a:ext cx="0" cy="0"/>
          <a:chOff x="0" y="0"/>
          <a:chExt cx="0" cy="0"/>
        </a:xfrm>
      </p:grpSpPr>
      <p:sp>
        <p:nvSpPr>
          <p:cNvPr id="1210" name="Google Shape;1210;g15a4e4921b0_0_10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1" name="Google Shape;1211;g15a4e4921b0_0_10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Unica One"/>
              <a:ea typeface="Unica One"/>
              <a:cs typeface="Unica One"/>
              <a:sym typeface="Unica One"/>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9" name="Shape 1219"/>
        <p:cNvGrpSpPr/>
        <p:nvPr/>
      </p:nvGrpSpPr>
      <p:grpSpPr>
        <a:xfrm>
          <a:off x="0" y="0"/>
          <a:ext cx="0" cy="0"/>
          <a:chOff x="0" y="0"/>
          <a:chExt cx="0" cy="0"/>
        </a:xfrm>
      </p:grpSpPr>
      <p:sp>
        <p:nvSpPr>
          <p:cNvPr id="1220" name="Google Shape;1220;g15a4e4921b0_0_10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1" name="Google Shape;1221;g15a4e4921b0_0_10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5" name="Shape 1225"/>
        <p:cNvGrpSpPr/>
        <p:nvPr/>
      </p:nvGrpSpPr>
      <p:grpSpPr>
        <a:xfrm>
          <a:off x="0" y="0"/>
          <a:ext cx="0" cy="0"/>
          <a:chOff x="0" y="0"/>
          <a:chExt cx="0" cy="0"/>
        </a:xfrm>
      </p:grpSpPr>
      <p:sp>
        <p:nvSpPr>
          <p:cNvPr id="1226" name="Google Shape;1226;g15a4e4921b0_0_2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7" name="Google Shape;1227;g15a4e4921b0_0_2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Unica One"/>
              <a:ea typeface="Unica One"/>
              <a:cs typeface="Unica One"/>
              <a:sym typeface="Unica One"/>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1" name="Shape 1231"/>
        <p:cNvGrpSpPr/>
        <p:nvPr/>
      </p:nvGrpSpPr>
      <p:grpSpPr>
        <a:xfrm>
          <a:off x="0" y="0"/>
          <a:ext cx="0" cy="0"/>
          <a:chOff x="0" y="0"/>
          <a:chExt cx="0" cy="0"/>
        </a:xfrm>
      </p:grpSpPr>
      <p:sp>
        <p:nvSpPr>
          <p:cNvPr id="1232" name="Google Shape;1232;g15a4e4921b0_0_10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3" name="Google Shape;1233;g15a4e4921b0_0_10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Unica One"/>
              <a:ea typeface="Unica One"/>
              <a:cs typeface="Unica One"/>
              <a:sym typeface="Unica One"/>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7" name="Shape 1237"/>
        <p:cNvGrpSpPr/>
        <p:nvPr/>
      </p:nvGrpSpPr>
      <p:grpSpPr>
        <a:xfrm>
          <a:off x="0" y="0"/>
          <a:ext cx="0" cy="0"/>
          <a:chOff x="0" y="0"/>
          <a:chExt cx="0" cy="0"/>
        </a:xfrm>
      </p:grpSpPr>
      <p:sp>
        <p:nvSpPr>
          <p:cNvPr id="1238" name="Google Shape;1238;g15a4e4921b0_0_10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9" name="Google Shape;1239;g15a4e4921b0_0_10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3" name="Shape 1113"/>
        <p:cNvGrpSpPr/>
        <p:nvPr/>
      </p:nvGrpSpPr>
      <p:grpSpPr>
        <a:xfrm>
          <a:off x="0" y="0"/>
          <a:ext cx="0" cy="0"/>
          <a:chOff x="0" y="0"/>
          <a:chExt cx="0" cy="0"/>
        </a:xfrm>
      </p:grpSpPr>
      <p:sp>
        <p:nvSpPr>
          <p:cNvPr id="1114" name="Google Shape;1114;g15a4e4921b0_0_2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5" name="Google Shape;1115;g15a4e4921b0_0_2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nica One"/>
                <a:ea typeface="Unica One"/>
                <a:cs typeface="Unica One"/>
                <a:sym typeface="Unica One"/>
              </a:rPr>
              <a:t>Very well written article about von ahn on business insider! </a:t>
            </a:r>
            <a:r>
              <a:rPr lang="en" u="sng">
                <a:solidFill>
                  <a:schemeClr val="hlink"/>
                </a:solidFill>
                <a:latin typeface="Unica One"/>
                <a:ea typeface="Unica One"/>
                <a:cs typeface="Unica One"/>
                <a:sym typeface="Unica One"/>
                <a:hlinkClick r:id="rId2"/>
              </a:rPr>
              <a:t>https://www.businessinsider.com/luis-von-ahn-creator-of-duolingo-recaptcha-2014-3</a:t>
            </a:r>
            <a:endParaRPr>
              <a:latin typeface="Unica One"/>
              <a:ea typeface="Unica One"/>
              <a:cs typeface="Unica One"/>
              <a:sym typeface="Unica One"/>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2" name="Shape 1122"/>
        <p:cNvGrpSpPr/>
        <p:nvPr/>
      </p:nvGrpSpPr>
      <p:grpSpPr>
        <a:xfrm>
          <a:off x="0" y="0"/>
          <a:ext cx="0" cy="0"/>
          <a:chOff x="0" y="0"/>
          <a:chExt cx="0" cy="0"/>
        </a:xfrm>
      </p:grpSpPr>
      <p:sp>
        <p:nvSpPr>
          <p:cNvPr id="1123" name="Google Shape;1123;g15a4e4921b0_0_9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4" name="Google Shape;1124;g15a4e4921b0_0_9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Unica One"/>
              <a:ea typeface="Unica One"/>
              <a:cs typeface="Unica One"/>
              <a:sym typeface="Unica One"/>
            </a:endParaRPr>
          </a:p>
          <a:p>
            <a:pPr indent="0" lvl="0" marL="0" rtl="0" algn="l">
              <a:spcBef>
                <a:spcPts val="0"/>
              </a:spcBef>
              <a:spcAft>
                <a:spcPts val="0"/>
              </a:spcAft>
              <a:buNone/>
            </a:pPr>
            <a:r>
              <a:t/>
            </a:r>
            <a:endParaRPr>
              <a:latin typeface="Unica One"/>
              <a:ea typeface="Unica One"/>
              <a:cs typeface="Unica One"/>
              <a:sym typeface="Unica One"/>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9" name="Shape 1129"/>
        <p:cNvGrpSpPr/>
        <p:nvPr/>
      </p:nvGrpSpPr>
      <p:grpSpPr>
        <a:xfrm>
          <a:off x="0" y="0"/>
          <a:ext cx="0" cy="0"/>
          <a:chOff x="0" y="0"/>
          <a:chExt cx="0" cy="0"/>
        </a:xfrm>
      </p:grpSpPr>
      <p:sp>
        <p:nvSpPr>
          <p:cNvPr id="1130" name="Google Shape;1130;g15a4e4921b0_0_9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1" name="Google Shape;1131;g15a4e4921b0_0_9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what Github is and what version control is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3" name="Shape 1143"/>
        <p:cNvGrpSpPr/>
        <p:nvPr/>
      </p:nvGrpSpPr>
      <p:grpSpPr>
        <a:xfrm>
          <a:off x="0" y="0"/>
          <a:ext cx="0" cy="0"/>
          <a:chOff x="0" y="0"/>
          <a:chExt cx="0" cy="0"/>
        </a:xfrm>
      </p:grpSpPr>
      <p:sp>
        <p:nvSpPr>
          <p:cNvPr id="1144" name="Google Shape;1144;g15a4e4921b0_0_9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5" name="Google Shape;1145;g15a4e4921b0_0_9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9" name="Shape 1149"/>
        <p:cNvGrpSpPr/>
        <p:nvPr/>
      </p:nvGrpSpPr>
      <p:grpSpPr>
        <a:xfrm>
          <a:off x="0" y="0"/>
          <a:ext cx="0" cy="0"/>
          <a:chOff x="0" y="0"/>
          <a:chExt cx="0" cy="0"/>
        </a:xfrm>
      </p:grpSpPr>
      <p:sp>
        <p:nvSpPr>
          <p:cNvPr id="1150" name="Google Shape;1150;g15a4e4921b0_0_9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1" name="Google Shape;1151;g15a4e4921b0_0_9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nica One"/>
                <a:ea typeface="Unica One"/>
                <a:cs typeface="Unica One"/>
                <a:sym typeface="Unica One"/>
              </a:rPr>
              <a:t>An in depth explanation of formatting in python and its history! </a:t>
            </a:r>
            <a:r>
              <a:rPr lang="en" u="sng">
                <a:solidFill>
                  <a:schemeClr val="hlink"/>
                </a:solidFill>
                <a:latin typeface="Unica One"/>
                <a:ea typeface="Unica One"/>
                <a:cs typeface="Unica One"/>
                <a:sym typeface="Unica One"/>
                <a:hlinkClick r:id="rId2"/>
              </a:rPr>
              <a:t>https://realpython.com/python-f-strings/</a:t>
            </a:r>
            <a:endParaRPr>
              <a:latin typeface="Unica One"/>
              <a:ea typeface="Unica One"/>
              <a:cs typeface="Unica One"/>
              <a:sym typeface="Unica One"/>
            </a:endParaRPr>
          </a:p>
          <a:p>
            <a:pPr indent="0" lvl="0" marL="0" rtl="0" algn="l">
              <a:spcBef>
                <a:spcPts val="0"/>
              </a:spcBef>
              <a:spcAft>
                <a:spcPts val="0"/>
              </a:spcAft>
              <a:buNone/>
            </a:pPr>
            <a:r>
              <a:t/>
            </a:r>
            <a:endParaRPr>
              <a:latin typeface="Unica One"/>
              <a:ea typeface="Unica One"/>
              <a:cs typeface="Unica One"/>
              <a:sym typeface="Unica One"/>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4" name="Shape 1164"/>
        <p:cNvGrpSpPr/>
        <p:nvPr/>
      </p:nvGrpSpPr>
      <p:grpSpPr>
        <a:xfrm>
          <a:off x="0" y="0"/>
          <a:ext cx="0" cy="0"/>
          <a:chOff x="0" y="0"/>
          <a:chExt cx="0" cy="0"/>
        </a:xfrm>
      </p:grpSpPr>
      <p:sp>
        <p:nvSpPr>
          <p:cNvPr id="1165" name="Google Shape;1165;g15a4e4921b0_0_10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6" name="Google Shape;1166;g15a4e4921b0_0_10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0" name="Shape 1170"/>
        <p:cNvGrpSpPr/>
        <p:nvPr/>
      </p:nvGrpSpPr>
      <p:grpSpPr>
        <a:xfrm>
          <a:off x="0" y="0"/>
          <a:ext cx="0" cy="0"/>
          <a:chOff x="0" y="0"/>
          <a:chExt cx="0" cy="0"/>
        </a:xfrm>
      </p:grpSpPr>
      <p:sp>
        <p:nvSpPr>
          <p:cNvPr id="1171" name="Google Shape;1171;g15a4e4921b0_0_10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2" name="Google Shape;1172;g15a4e4921b0_0_10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Unica One"/>
              <a:ea typeface="Unica One"/>
              <a:cs typeface="Unica One"/>
              <a:sym typeface="Unica One"/>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2" name="Shape 1182"/>
        <p:cNvGrpSpPr/>
        <p:nvPr/>
      </p:nvGrpSpPr>
      <p:grpSpPr>
        <a:xfrm>
          <a:off x="0" y="0"/>
          <a:ext cx="0" cy="0"/>
          <a:chOff x="0" y="0"/>
          <a:chExt cx="0" cy="0"/>
        </a:xfrm>
      </p:grpSpPr>
      <p:sp>
        <p:nvSpPr>
          <p:cNvPr id="1183" name="Google Shape;1183;g15a4e4921b0_0_10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4" name="Google Shape;1184;g15a4e4921b0_0_10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Unica One"/>
              <a:ea typeface="Unica One"/>
              <a:cs typeface="Unica One"/>
              <a:sym typeface="Unica One"/>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
    <p:spTree>
      <p:nvGrpSpPr>
        <p:cNvPr id="761" name="Shape 761"/>
        <p:cNvGrpSpPr/>
        <p:nvPr/>
      </p:nvGrpSpPr>
      <p:grpSpPr>
        <a:xfrm>
          <a:off x="0" y="0"/>
          <a:ext cx="0" cy="0"/>
          <a:chOff x="0" y="0"/>
          <a:chExt cx="0" cy="0"/>
        </a:xfrm>
      </p:grpSpPr>
      <p:grpSp>
        <p:nvGrpSpPr>
          <p:cNvPr id="762" name="Google Shape;762;p104"/>
          <p:cNvGrpSpPr/>
          <p:nvPr/>
        </p:nvGrpSpPr>
        <p:grpSpPr>
          <a:xfrm>
            <a:off x="364200" y="356774"/>
            <a:ext cx="8415923" cy="4429926"/>
            <a:chOff x="364200" y="356774"/>
            <a:chExt cx="8415923" cy="4429926"/>
          </a:xfrm>
        </p:grpSpPr>
        <p:sp>
          <p:nvSpPr>
            <p:cNvPr id="763" name="Google Shape;763;p104"/>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04"/>
            <p:cNvSpPr/>
            <p:nvPr/>
          </p:nvSpPr>
          <p:spPr>
            <a:xfrm>
              <a:off x="364200" y="1139600"/>
              <a:ext cx="2637900" cy="3647100"/>
            </a:xfrm>
            <a:prstGeom prst="roundRect">
              <a:avLst>
                <a:gd fmla="val 686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04"/>
            <p:cNvSpPr/>
            <p:nvPr/>
          </p:nvSpPr>
          <p:spPr>
            <a:xfrm>
              <a:off x="3198075" y="1139600"/>
              <a:ext cx="2643300" cy="3647100"/>
            </a:xfrm>
            <a:prstGeom prst="roundRect">
              <a:avLst>
                <a:gd fmla="val 686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04"/>
            <p:cNvSpPr/>
            <p:nvPr/>
          </p:nvSpPr>
          <p:spPr>
            <a:xfrm>
              <a:off x="6034600" y="1139600"/>
              <a:ext cx="2744700" cy="3647100"/>
            </a:xfrm>
            <a:prstGeom prst="roundRect">
              <a:avLst>
                <a:gd fmla="val 686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7" name="Google Shape;767;p104"/>
          <p:cNvSpPr txBox="1"/>
          <p:nvPr>
            <p:ph type="title"/>
          </p:nvPr>
        </p:nvSpPr>
        <p:spPr>
          <a:xfrm>
            <a:off x="720000" y="2465775"/>
            <a:ext cx="190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68" name="Google Shape;768;p104"/>
          <p:cNvSpPr txBox="1"/>
          <p:nvPr>
            <p:ph idx="1" type="subTitle"/>
          </p:nvPr>
        </p:nvSpPr>
        <p:spPr>
          <a:xfrm>
            <a:off x="720000" y="2993475"/>
            <a:ext cx="1909500" cy="124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69" name="Google Shape;769;p104"/>
          <p:cNvSpPr txBox="1"/>
          <p:nvPr>
            <p:ph idx="2"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0" name="Google Shape;770;p104"/>
          <p:cNvSpPr txBox="1"/>
          <p:nvPr>
            <p:ph idx="3" type="title"/>
          </p:nvPr>
        </p:nvSpPr>
        <p:spPr>
          <a:xfrm>
            <a:off x="3617250" y="2465775"/>
            <a:ext cx="190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71" name="Google Shape;771;p104"/>
          <p:cNvSpPr txBox="1"/>
          <p:nvPr>
            <p:ph idx="4" type="subTitle"/>
          </p:nvPr>
        </p:nvSpPr>
        <p:spPr>
          <a:xfrm>
            <a:off x="3617250" y="2993475"/>
            <a:ext cx="1909500" cy="124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72" name="Google Shape;772;p104"/>
          <p:cNvSpPr txBox="1"/>
          <p:nvPr>
            <p:ph idx="5" type="title"/>
          </p:nvPr>
        </p:nvSpPr>
        <p:spPr>
          <a:xfrm>
            <a:off x="6514500" y="2465775"/>
            <a:ext cx="190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73" name="Google Shape;773;p104"/>
          <p:cNvSpPr txBox="1"/>
          <p:nvPr>
            <p:ph idx="6" type="subTitle"/>
          </p:nvPr>
        </p:nvSpPr>
        <p:spPr>
          <a:xfrm>
            <a:off x="6514500" y="2993475"/>
            <a:ext cx="1909500" cy="124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774" name="Shape 774"/>
        <p:cNvGrpSpPr/>
        <p:nvPr/>
      </p:nvGrpSpPr>
      <p:grpSpPr>
        <a:xfrm>
          <a:off x="0" y="0"/>
          <a:ext cx="0" cy="0"/>
          <a:chOff x="0" y="0"/>
          <a:chExt cx="0" cy="0"/>
        </a:xfrm>
      </p:grpSpPr>
      <p:grpSp>
        <p:nvGrpSpPr>
          <p:cNvPr id="775" name="Google Shape;775;p105"/>
          <p:cNvGrpSpPr/>
          <p:nvPr/>
        </p:nvGrpSpPr>
        <p:grpSpPr>
          <a:xfrm>
            <a:off x="364223" y="356774"/>
            <a:ext cx="8415900" cy="4429801"/>
            <a:chOff x="364223" y="356774"/>
            <a:chExt cx="8415900" cy="4429801"/>
          </a:xfrm>
        </p:grpSpPr>
        <p:sp>
          <p:nvSpPr>
            <p:cNvPr id="776" name="Google Shape;776;p105"/>
            <p:cNvSpPr/>
            <p:nvPr/>
          </p:nvSpPr>
          <p:spPr>
            <a:xfrm>
              <a:off x="364225" y="1141575"/>
              <a:ext cx="4098900" cy="17184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05"/>
            <p:cNvSpPr/>
            <p:nvPr/>
          </p:nvSpPr>
          <p:spPr>
            <a:xfrm>
              <a:off x="4681075" y="1141575"/>
              <a:ext cx="4098900" cy="17184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05"/>
            <p:cNvSpPr/>
            <p:nvPr/>
          </p:nvSpPr>
          <p:spPr>
            <a:xfrm>
              <a:off x="364225" y="3052275"/>
              <a:ext cx="4098900" cy="17343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05"/>
            <p:cNvSpPr/>
            <p:nvPr/>
          </p:nvSpPr>
          <p:spPr>
            <a:xfrm>
              <a:off x="4681075" y="3052275"/>
              <a:ext cx="4098900" cy="17343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05"/>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1" name="Google Shape;781;p105"/>
          <p:cNvSpPr txBox="1"/>
          <p:nvPr>
            <p:ph type="title"/>
          </p:nvPr>
        </p:nvSpPr>
        <p:spPr>
          <a:xfrm>
            <a:off x="1387277" y="147380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82" name="Google Shape;782;p105"/>
          <p:cNvSpPr txBox="1"/>
          <p:nvPr>
            <p:ph idx="1" type="subTitle"/>
          </p:nvPr>
        </p:nvSpPr>
        <p:spPr>
          <a:xfrm>
            <a:off x="1387275" y="1883200"/>
            <a:ext cx="2740800" cy="50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83" name="Google Shape;783;p105"/>
          <p:cNvSpPr txBox="1"/>
          <p:nvPr>
            <p:ph idx="2" type="title"/>
          </p:nvPr>
        </p:nvSpPr>
        <p:spPr>
          <a:xfrm>
            <a:off x="1387277" y="340955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84" name="Google Shape;784;p105"/>
          <p:cNvSpPr txBox="1"/>
          <p:nvPr>
            <p:ph idx="3" type="subTitle"/>
          </p:nvPr>
        </p:nvSpPr>
        <p:spPr>
          <a:xfrm>
            <a:off x="1387275" y="3818950"/>
            <a:ext cx="27408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85" name="Google Shape;785;p105"/>
          <p:cNvSpPr txBox="1"/>
          <p:nvPr>
            <p:ph idx="4" type="title"/>
          </p:nvPr>
        </p:nvSpPr>
        <p:spPr>
          <a:xfrm>
            <a:off x="5683202" y="147380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86" name="Google Shape;786;p105"/>
          <p:cNvSpPr txBox="1"/>
          <p:nvPr>
            <p:ph idx="5" type="subTitle"/>
          </p:nvPr>
        </p:nvSpPr>
        <p:spPr>
          <a:xfrm>
            <a:off x="5683200" y="1938859"/>
            <a:ext cx="2740800" cy="50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87" name="Google Shape;787;p105"/>
          <p:cNvSpPr txBox="1"/>
          <p:nvPr>
            <p:ph idx="6" type="title"/>
          </p:nvPr>
        </p:nvSpPr>
        <p:spPr>
          <a:xfrm>
            <a:off x="5683202" y="340955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88" name="Google Shape;788;p105"/>
          <p:cNvSpPr txBox="1"/>
          <p:nvPr>
            <p:ph idx="7" type="subTitle"/>
          </p:nvPr>
        </p:nvSpPr>
        <p:spPr>
          <a:xfrm>
            <a:off x="5683200" y="3818950"/>
            <a:ext cx="27408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89" name="Google Shape;789;p105"/>
          <p:cNvSpPr txBox="1"/>
          <p:nvPr>
            <p:ph idx="8"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790" name="Shape 790"/>
        <p:cNvGrpSpPr/>
        <p:nvPr/>
      </p:nvGrpSpPr>
      <p:grpSpPr>
        <a:xfrm>
          <a:off x="0" y="0"/>
          <a:ext cx="0" cy="0"/>
          <a:chOff x="0" y="0"/>
          <a:chExt cx="0" cy="0"/>
        </a:xfrm>
      </p:grpSpPr>
      <p:grpSp>
        <p:nvGrpSpPr>
          <p:cNvPr id="791" name="Google Shape;791;p106"/>
          <p:cNvGrpSpPr/>
          <p:nvPr/>
        </p:nvGrpSpPr>
        <p:grpSpPr>
          <a:xfrm>
            <a:off x="364200" y="356774"/>
            <a:ext cx="8415923" cy="4429931"/>
            <a:chOff x="364200" y="356774"/>
            <a:chExt cx="8415923" cy="4429931"/>
          </a:xfrm>
        </p:grpSpPr>
        <p:sp>
          <p:nvSpPr>
            <p:cNvPr id="792" name="Google Shape;792;p106"/>
            <p:cNvSpPr/>
            <p:nvPr/>
          </p:nvSpPr>
          <p:spPr>
            <a:xfrm>
              <a:off x="364200" y="3052404"/>
              <a:ext cx="2640600" cy="1734300"/>
            </a:xfrm>
            <a:prstGeom prst="roundRect">
              <a:avLst>
                <a:gd fmla="val 110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06"/>
            <p:cNvSpPr/>
            <p:nvPr/>
          </p:nvSpPr>
          <p:spPr>
            <a:xfrm>
              <a:off x="3198075" y="3052400"/>
              <a:ext cx="2643300" cy="1734300"/>
            </a:xfrm>
            <a:prstGeom prst="roundRect">
              <a:avLst>
                <a:gd fmla="val 1046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06"/>
            <p:cNvSpPr/>
            <p:nvPr/>
          </p:nvSpPr>
          <p:spPr>
            <a:xfrm>
              <a:off x="6034300" y="3052404"/>
              <a:ext cx="2744700" cy="1734300"/>
            </a:xfrm>
            <a:prstGeom prst="roundRect">
              <a:avLst>
                <a:gd fmla="val 1095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06"/>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06"/>
            <p:cNvSpPr/>
            <p:nvPr/>
          </p:nvSpPr>
          <p:spPr>
            <a:xfrm>
              <a:off x="364200" y="1139605"/>
              <a:ext cx="2640600" cy="1718400"/>
            </a:xfrm>
            <a:prstGeom prst="roundRect">
              <a:avLst>
                <a:gd fmla="val 992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06"/>
            <p:cNvSpPr/>
            <p:nvPr/>
          </p:nvSpPr>
          <p:spPr>
            <a:xfrm>
              <a:off x="3198075" y="1139600"/>
              <a:ext cx="2643300" cy="1718400"/>
            </a:xfrm>
            <a:prstGeom prst="roundRect">
              <a:avLst>
                <a:gd fmla="val 1118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06"/>
            <p:cNvSpPr/>
            <p:nvPr/>
          </p:nvSpPr>
          <p:spPr>
            <a:xfrm>
              <a:off x="6034300" y="1139605"/>
              <a:ext cx="2744700" cy="1718400"/>
            </a:xfrm>
            <a:prstGeom prst="roundRect">
              <a:avLst>
                <a:gd fmla="val 1168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9" name="Google Shape;799;p106"/>
          <p:cNvSpPr txBox="1"/>
          <p:nvPr>
            <p:ph type="title"/>
          </p:nvPr>
        </p:nvSpPr>
        <p:spPr>
          <a:xfrm>
            <a:off x="720001" y="1747525"/>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00" name="Google Shape;800;p106"/>
          <p:cNvSpPr txBox="1"/>
          <p:nvPr>
            <p:ph idx="1" type="subTitle"/>
          </p:nvPr>
        </p:nvSpPr>
        <p:spPr>
          <a:xfrm>
            <a:off x="720000" y="2156925"/>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01" name="Google Shape;801;p106"/>
          <p:cNvSpPr txBox="1"/>
          <p:nvPr>
            <p:ph idx="2" type="title"/>
          </p:nvPr>
        </p:nvSpPr>
        <p:spPr>
          <a:xfrm>
            <a:off x="3522026" y="1747525"/>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02" name="Google Shape;802;p106"/>
          <p:cNvSpPr txBox="1"/>
          <p:nvPr>
            <p:ph idx="3" type="subTitle"/>
          </p:nvPr>
        </p:nvSpPr>
        <p:spPr>
          <a:xfrm>
            <a:off x="3522025" y="2156925"/>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03" name="Google Shape;803;p106"/>
          <p:cNvSpPr txBox="1"/>
          <p:nvPr>
            <p:ph idx="4" type="title"/>
          </p:nvPr>
        </p:nvSpPr>
        <p:spPr>
          <a:xfrm>
            <a:off x="6459601" y="1747525"/>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04" name="Google Shape;804;p106"/>
          <p:cNvSpPr txBox="1"/>
          <p:nvPr>
            <p:ph idx="5" type="subTitle"/>
          </p:nvPr>
        </p:nvSpPr>
        <p:spPr>
          <a:xfrm>
            <a:off x="6459600" y="2156925"/>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05" name="Google Shape;805;p106"/>
          <p:cNvSpPr txBox="1"/>
          <p:nvPr>
            <p:ph idx="6" type="title"/>
          </p:nvPr>
        </p:nvSpPr>
        <p:spPr>
          <a:xfrm>
            <a:off x="720001" y="3629800"/>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06" name="Google Shape;806;p106"/>
          <p:cNvSpPr txBox="1"/>
          <p:nvPr>
            <p:ph idx="7" type="subTitle"/>
          </p:nvPr>
        </p:nvSpPr>
        <p:spPr>
          <a:xfrm>
            <a:off x="720000" y="4039200"/>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07" name="Google Shape;807;p106"/>
          <p:cNvSpPr txBox="1"/>
          <p:nvPr>
            <p:ph idx="8" type="title"/>
          </p:nvPr>
        </p:nvSpPr>
        <p:spPr>
          <a:xfrm>
            <a:off x="3522026" y="3629800"/>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08" name="Google Shape;808;p106"/>
          <p:cNvSpPr txBox="1"/>
          <p:nvPr>
            <p:ph idx="9" type="subTitle"/>
          </p:nvPr>
        </p:nvSpPr>
        <p:spPr>
          <a:xfrm>
            <a:off x="3522025" y="4039200"/>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09" name="Google Shape;809;p106"/>
          <p:cNvSpPr txBox="1"/>
          <p:nvPr>
            <p:ph idx="13" type="title"/>
          </p:nvPr>
        </p:nvSpPr>
        <p:spPr>
          <a:xfrm>
            <a:off x="6459601" y="3629800"/>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10" name="Google Shape;810;p106"/>
          <p:cNvSpPr txBox="1"/>
          <p:nvPr>
            <p:ph idx="14" type="subTitle"/>
          </p:nvPr>
        </p:nvSpPr>
        <p:spPr>
          <a:xfrm>
            <a:off x="6459600" y="4039200"/>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11" name="Google Shape;811;p106"/>
          <p:cNvSpPr txBox="1"/>
          <p:nvPr>
            <p:ph idx="15"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812" name="Shape 812"/>
        <p:cNvGrpSpPr/>
        <p:nvPr/>
      </p:nvGrpSpPr>
      <p:grpSpPr>
        <a:xfrm>
          <a:off x="0" y="0"/>
          <a:ext cx="0" cy="0"/>
          <a:chOff x="0" y="0"/>
          <a:chExt cx="0" cy="0"/>
        </a:xfrm>
      </p:grpSpPr>
      <p:grpSp>
        <p:nvGrpSpPr>
          <p:cNvPr id="813" name="Google Shape;813;p107"/>
          <p:cNvGrpSpPr/>
          <p:nvPr/>
        </p:nvGrpSpPr>
        <p:grpSpPr>
          <a:xfrm>
            <a:off x="364225" y="356823"/>
            <a:ext cx="8415600" cy="4429951"/>
            <a:chOff x="364225" y="1164375"/>
            <a:chExt cx="8415600" cy="3622200"/>
          </a:xfrm>
        </p:grpSpPr>
        <p:sp>
          <p:nvSpPr>
            <p:cNvPr id="814" name="Google Shape;814;p107"/>
            <p:cNvSpPr/>
            <p:nvPr/>
          </p:nvSpPr>
          <p:spPr>
            <a:xfrm>
              <a:off x="364225" y="1164375"/>
              <a:ext cx="4098900" cy="36222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07"/>
            <p:cNvSpPr/>
            <p:nvPr/>
          </p:nvSpPr>
          <p:spPr>
            <a:xfrm>
              <a:off x="4680925" y="1164375"/>
              <a:ext cx="4098900" cy="3622200"/>
            </a:xfrm>
            <a:prstGeom prst="roundRect">
              <a:avLst>
                <a:gd fmla="val 481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6" name="Google Shape;816;p107"/>
          <p:cNvSpPr txBox="1"/>
          <p:nvPr>
            <p:ph hasCustomPrompt="1" type="title"/>
          </p:nvPr>
        </p:nvSpPr>
        <p:spPr>
          <a:xfrm>
            <a:off x="885763" y="2734125"/>
            <a:ext cx="30981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b="1"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817" name="Google Shape;817;p107"/>
          <p:cNvSpPr txBox="1"/>
          <p:nvPr>
            <p:ph idx="1" type="subTitle"/>
          </p:nvPr>
        </p:nvSpPr>
        <p:spPr>
          <a:xfrm>
            <a:off x="885763" y="3440156"/>
            <a:ext cx="3098100" cy="82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18" name="Google Shape;818;p107"/>
          <p:cNvSpPr txBox="1"/>
          <p:nvPr>
            <p:ph hasCustomPrompt="1" idx="2" type="title"/>
          </p:nvPr>
        </p:nvSpPr>
        <p:spPr>
          <a:xfrm>
            <a:off x="5160388" y="2734125"/>
            <a:ext cx="30981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b="1"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819" name="Google Shape;819;p107"/>
          <p:cNvSpPr txBox="1"/>
          <p:nvPr>
            <p:ph idx="3" type="subTitle"/>
          </p:nvPr>
        </p:nvSpPr>
        <p:spPr>
          <a:xfrm>
            <a:off x="5160388" y="3440161"/>
            <a:ext cx="3098100" cy="82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820" name="Shape 820"/>
        <p:cNvGrpSpPr/>
        <p:nvPr/>
      </p:nvGrpSpPr>
      <p:grpSpPr>
        <a:xfrm>
          <a:off x="0" y="0"/>
          <a:ext cx="0" cy="0"/>
          <a:chOff x="0" y="0"/>
          <a:chExt cx="0" cy="0"/>
        </a:xfrm>
      </p:grpSpPr>
      <p:grpSp>
        <p:nvGrpSpPr>
          <p:cNvPr id="821" name="Google Shape;821;p108"/>
          <p:cNvGrpSpPr/>
          <p:nvPr/>
        </p:nvGrpSpPr>
        <p:grpSpPr>
          <a:xfrm>
            <a:off x="364175" y="356775"/>
            <a:ext cx="8415025" cy="4430025"/>
            <a:chOff x="364175" y="356775"/>
            <a:chExt cx="8415025" cy="4430025"/>
          </a:xfrm>
        </p:grpSpPr>
        <p:sp>
          <p:nvSpPr>
            <p:cNvPr id="822" name="Google Shape;822;p108"/>
            <p:cNvSpPr/>
            <p:nvPr/>
          </p:nvSpPr>
          <p:spPr>
            <a:xfrm>
              <a:off x="364200" y="3870900"/>
              <a:ext cx="8415000" cy="9159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08"/>
            <p:cNvSpPr/>
            <p:nvPr/>
          </p:nvSpPr>
          <p:spPr>
            <a:xfrm>
              <a:off x="364175" y="356775"/>
              <a:ext cx="8415000" cy="33210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4" name="Google Shape;824;p108"/>
          <p:cNvSpPr txBox="1"/>
          <p:nvPr>
            <p:ph type="ctrTitle"/>
          </p:nvPr>
        </p:nvSpPr>
        <p:spPr>
          <a:xfrm>
            <a:off x="2385150" y="540000"/>
            <a:ext cx="4373700" cy="104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b="1"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25" name="Google Shape;825;p108"/>
          <p:cNvSpPr txBox="1"/>
          <p:nvPr>
            <p:ph idx="1" type="subTitle"/>
          </p:nvPr>
        </p:nvSpPr>
        <p:spPr>
          <a:xfrm>
            <a:off x="2385150" y="2184525"/>
            <a:ext cx="4373700" cy="122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826" name="Google Shape;826;p108"/>
          <p:cNvSpPr txBox="1"/>
          <p:nvPr>
            <p:ph idx="2" type="subTitle"/>
          </p:nvPr>
        </p:nvSpPr>
        <p:spPr>
          <a:xfrm>
            <a:off x="2090853" y="4306375"/>
            <a:ext cx="4962300" cy="37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827" name="Google Shape;827;p108"/>
          <p:cNvSpPr txBox="1"/>
          <p:nvPr/>
        </p:nvSpPr>
        <p:spPr>
          <a:xfrm>
            <a:off x="720000" y="3924375"/>
            <a:ext cx="7704000" cy="373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100" u="sng">
                <a:solidFill>
                  <a:schemeClr val="accent5"/>
                </a:solidFill>
                <a:latin typeface="Abel"/>
                <a:ea typeface="Abel"/>
                <a:cs typeface="Abel"/>
                <a:sym typeface="Abel"/>
              </a:rPr>
              <a:t>CREDITS:</a:t>
            </a:r>
            <a:r>
              <a:rPr b="1" lang="en" sz="1100">
                <a:solidFill>
                  <a:schemeClr val="accent5"/>
                </a:solidFill>
                <a:latin typeface="Abel"/>
                <a:ea typeface="Abel"/>
                <a:cs typeface="Abel"/>
                <a:sym typeface="Abel"/>
              </a:rPr>
              <a:t> </a:t>
            </a:r>
            <a:r>
              <a:rPr lang="en" sz="1100">
                <a:solidFill>
                  <a:schemeClr val="accent1"/>
                </a:solidFill>
                <a:latin typeface="Abel"/>
                <a:ea typeface="Abel"/>
                <a:cs typeface="Abel"/>
                <a:sym typeface="Abel"/>
              </a:rPr>
              <a:t>This presentation template was created by </a:t>
            </a:r>
            <a:r>
              <a:rPr b="1" lang="en" sz="1100" u="sng">
                <a:solidFill>
                  <a:schemeClr val="accent5"/>
                </a:solidFill>
                <a:latin typeface="Abel"/>
                <a:ea typeface="Abel"/>
                <a:cs typeface="Abel"/>
                <a:sym typeface="Abel"/>
                <a:hlinkClick r:id="rId2">
                  <a:extLst>
                    <a:ext uri="{A12FA001-AC4F-418D-AE19-62706E023703}">
                      <ahyp:hlinkClr val="tx"/>
                    </a:ext>
                  </a:extLst>
                </a:hlinkClick>
              </a:rPr>
              <a:t>Slidesgo</a:t>
            </a:r>
            <a:r>
              <a:rPr b="1" lang="en" sz="1100" u="sng">
                <a:solidFill>
                  <a:schemeClr val="accent5"/>
                </a:solidFill>
                <a:latin typeface="Abel"/>
                <a:ea typeface="Abel"/>
                <a:cs typeface="Abel"/>
                <a:sym typeface="Abel"/>
              </a:rPr>
              <a:t>, </a:t>
            </a:r>
            <a:r>
              <a:rPr lang="en" sz="1100">
                <a:solidFill>
                  <a:schemeClr val="accent1"/>
                </a:solidFill>
                <a:latin typeface="Abel"/>
                <a:ea typeface="Abel"/>
                <a:cs typeface="Abel"/>
                <a:sym typeface="Abel"/>
              </a:rPr>
              <a:t>including icons by </a:t>
            </a:r>
            <a:r>
              <a:rPr b="1" lang="en" sz="1100" u="sng">
                <a:solidFill>
                  <a:schemeClr val="accent5"/>
                </a:solidFill>
                <a:latin typeface="Abel"/>
                <a:ea typeface="Abel"/>
                <a:cs typeface="Abel"/>
                <a:sym typeface="Abel"/>
                <a:hlinkClick r:id="rId3">
                  <a:extLst>
                    <a:ext uri="{A12FA001-AC4F-418D-AE19-62706E023703}">
                      <ahyp:hlinkClr val="tx"/>
                    </a:ext>
                  </a:extLst>
                </a:hlinkClick>
              </a:rPr>
              <a:t>Flaticon</a:t>
            </a:r>
            <a:r>
              <a:rPr b="1" lang="en" sz="1100" u="sng">
                <a:solidFill>
                  <a:schemeClr val="accent5"/>
                </a:solidFill>
                <a:latin typeface="Abel"/>
                <a:ea typeface="Abel"/>
                <a:cs typeface="Abel"/>
                <a:sym typeface="Abel"/>
              </a:rPr>
              <a:t>,</a:t>
            </a:r>
            <a:r>
              <a:rPr b="1" lang="en" sz="1100">
                <a:solidFill>
                  <a:schemeClr val="accent5"/>
                </a:solidFill>
                <a:latin typeface="Abel"/>
                <a:ea typeface="Abel"/>
                <a:cs typeface="Abel"/>
                <a:sym typeface="Abel"/>
              </a:rPr>
              <a:t> </a:t>
            </a:r>
            <a:r>
              <a:rPr lang="en" sz="1100">
                <a:solidFill>
                  <a:schemeClr val="accent1"/>
                </a:solidFill>
                <a:latin typeface="Abel"/>
                <a:ea typeface="Abel"/>
                <a:cs typeface="Abel"/>
                <a:sym typeface="Abel"/>
              </a:rPr>
              <a:t>and infographics &amp; images by </a:t>
            </a:r>
            <a:r>
              <a:rPr b="1" lang="en" sz="1100" u="sng">
                <a:solidFill>
                  <a:schemeClr val="accent5"/>
                </a:solidFill>
                <a:latin typeface="Abel"/>
                <a:ea typeface="Abel"/>
                <a:cs typeface="Abel"/>
                <a:sym typeface="Abel"/>
                <a:hlinkClick r:id="rId4">
                  <a:extLst>
                    <a:ext uri="{A12FA001-AC4F-418D-AE19-62706E023703}">
                      <ahyp:hlinkClr val="tx"/>
                    </a:ext>
                  </a:extLst>
                </a:hlinkClick>
              </a:rPr>
              <a:t>Freepik</a:t>
            </a:r>
            <a:endParaRPr b="1" sz="1100" u="sng">
              <a:solidFill>
                <a:schemeClr val="accent5"/>
              </a:solidFill>
              <a:latin typeface="Abel"/>
              <a:ea typeface="Abel"/>
              <a:cs typeface="Abel"/>
              <a:sym typeface="Abel"/>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
    <p:spTree>
      <p:nvGrpSpPr>
        <p:cNvPr id="828" name="Shape 828"/>
        <p:cNvGrpSpPr/>
        <p:nvPr/>
      </p:nvGrpSpPr>
      <p:grpSpPr>
        <a:xfrm>
          <a:off x="0" y="0"/>
          <a:ext cx="0" cy="0"/>
          <a:chOff x="0" y="0"/>
          <a:chExt cx="0" cy="0"/>
        </a:xfrm>
      </p:grpSpPr>
    </p:spTree>
  </p:cSld>
  <p:clrMapOvr>
    <a:masterClrMapping/>
  </p:clrMapOvr>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2">
    <p:spTree>
      <p:nvGrpSpPr>
        <p:cNvPr id="829" name="Shape 829"/>
        <p:cNvGrpSpPr/>
        <p:nvPr/>
      </p:nvGrpSpPr>
      <p:grpSpPr>
        <a:xfrm>
          <a:off x="0" y="0"/>
          <a:ext cx="0" cy="0"/>
          <a:chOff x="0" y="0"/>
          <a:chExt cx="0" cy="0"/>
        </a:xfrm>
      </p:grpSpPr>
      <p:sp>
        <p:nvSpPr>
          <p:cNvPr id="830" name="Google Shape;830;p110"/>
          <p:cNvSpPr/>
          <p:nvPr/>
        </p:nvSpPr>
        <p:spPr>
          <a:xfrm>
            <a:off x="364225" y="356775"/>
            <a:ext cx="8415000" cy="44298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BLANK_1_1_1_1_1_1_1_1">
    <p:bg>
      <p:bgPr>
        <a:solidFill>
          <a:schemeClr val="lt1"/>
        </a:solidFill>
      </p:bgPr>
    </p:bg>
    <p:spTree>
      <p:nvGrpSpPr>
        <p:cNvPr id="831" name="Shape 831"/>
        <p:cNvGrpSpPr/>
        <p:nvPr/>
      </p:nvGrpSpPr>
      <p:grpSpPr>
        <a:xfrm>
          <a:off x="0" y="0"/>
          <a:ext cx="0" cy="0"/>
          <a:chOff x="0" y="0"/>
          <a:chExt cx="0" cy="0"/>
        </a:xfrm>
      </p:grpSpPr>
    </p:spTree>
  </p:cSld>
  <p:clrMapOvr>
    <a:masterClrMapping/>
  </p:clrMapOvr>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BLANK_1_1_1_1_1_1_1_1_1">
    <p:bg>
      <p:bgPr>
        <a:solidFill>
          <a:schemeClr val="lt2"/>
        </a:solidFill>
      </p:bgPr>
    </p:bg>
    <p:spTree>
      <p:nvGrpSpPr>
        <p:cNvPr id="832" name="Shape 832"/>
        <p:cNvGrpSpPr/>
        <p:nvPr/>
      </p:nvGrpSpPr>
      <p:grpSpPr>
        <a:xfrm>
          <a:off x="0" y="0"/>
          <a:ext cx="0" cy="0"/>
          <a:chOff x="0" y="0"/>
          <a:chExt cx="0" cy="0"/>
        </a:xfrm>
      </p:grpSpPr>
    </p:spTree>
  </p:cSld>
  <p:clrMapOvr>
    <a:masterClrMapping/>
  </p:clrMapOvr>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36" name="Shape 836"/>
        <p:cNvGrpSpPr/>
        <p:nvPr/>
      </p:nvGrpSpPr>
      <p:grpSpPr>
        <a:xfrm>
          <a:off x="0" y="0"/>
          <a:ext cx="0" cy="0"/>
          <a:chOff x="0" y="0"/>
          <a:chExt cx="0" cy="0"/>
        </a:xfrm>
      </p:grpSpPr>
      <p:grpSp>
        <p:nvGrpSpPr>
          <p:cNvPr id="837" name="Google Shape;837;p114"/>
          <p:cNvGrpSpPr/>
          <p:nvPr/>
        </p:nvGrpSpPr>
        <p:grpSpPr>
          <a:xfrm>
            <a:off x="364175" y="364200"/>
            <a:ext cx="8415725" cy="4422702"/>
            <a:chOff x="364175" y="364200"/>
            <a:chExt cx="8415725" cy="4422702"/>
          </a:xfrm>
        </p:grpSpPr>
        <p:sp>
          <p:nvSpPr>
            <p:cNvPr id="838" name="Google Shape;838;p114"/>
            <p:cNvSpPr/>
            <p:nvPr/>
          </p:nvSpPr>
          <p:spPr>
            <a:xfrm>
              <a:off x="1429200" y="3845750"/>
              <a:ext cx="62856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14"/>
            <p:cNvSpPr/>
            <p:nvPr/>
          </p:nvSpPr>
          <p:spPr>
            <a:xfrm>
              <a:off x="3642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14"/>
            <p:cNvSpPr/>
            <p:nvPr/>
          </p:nvSpPr>
          <p:spPr>
            <a:xfrm>
              <a:off x="79081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14"/>
            <p:cNvSpPr/>
            <p:nvPr/>
          </p:nvSpPr>
          <p:spPr>
            <a:xfrm>
              <a:off x="364175" y="364200"/>
              <a:ext cx="8415000" cy="32955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2" name="Google Shape;842;p114"/>
          <p:cNvSpPr txBox="1"/>
          <p:nvPr>
            <p:ph idx="1" type="subTitle"/>
          </p:nvPr>
        </p:nvSpPr>
        <p:spPr>
          <a:xfrm>
            <a:off x="2288225" y="4113350"/>
            <a:ext cx="4567500" cy="4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843" name="Google Shape;843;p114"/>
          <p:cNvSpPr txBox="1"/>
          <p:nvPr>
            <p:ph type="ctrTitle"/>
          </p:nvPr>
        </p:nvSpPr>
        <p:spPr>
          <a:xfrm>
            <a:off x="2288225" y="2851125"/>
            <a:ext cx="4567500" cy="510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a:solidFill>
                  <a:schemeClr val="accent2"/>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44" name="Google Shape;844;p114"/>
          <p:cNvSpPr txBox="1"/>
          <p:nvPr>
            <p:ph idx="2" type="ctrTitle"/>
          </p:nvPr>
        </p:nvSpPr>
        <p:spPr>
          <a:xfrm>
            <a:off x="2288225" y="680775"/>
            <a:ext cx="4567500" cy="2006100"/>
          </a:xfrm>
          <a:prstGeom prst="rect">
            <a:avLst/>
          </a:prstGeom>
        </p:spPr>
        <p:txBody>
          <a:bodyPr anchorCtr="0" anchor="ctr" bIns="91425" lIns="91425" spcFirstLastPara="1" rIns="91425" wrap="square" tIns="91425">
            <a:noAutofit/>
          </a:bodyPr>
          <a:lstStyle>
            <a:lvl1pPr lvl="0" rtl="0" algn="ctr">
              <a:lnSpc>
                <a:spcPct val="90000"/>
              </a:lnSpc>
              <a:spcBef>
                <a:spcPts val="0"/>
              </a:spcBef>
              <a:spcAft>
                <a:spcPts val="0"/>
              </a:spcAft>
              <a:buSzPts val="5200"/>
              <a:buNone/>
              <a:defRPr sz="71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45" name="Shape 845"/>
        <p:cNvGrpSpPr/>
        <p:nvPr/>
      </p:nvGrpSpPr>
      <p:grpSpPr>
        <a:xfrm>
          <a:off x="0" y="0"/>
          <a:ext cx="0" cy="0"/>
          <a:chOff x="0" y="0"/>
          <a:chExt cx="0" cy="0"/>
        </a:xfrm>
      </p:grpSpPr>
      <p:grpSp>
        <p:nvGrpSpPr>
          <p:cNvPr id="846" name="Google Shape;846;p115"/>
          <p:cNvGrpSpPr/>
          <p:nvPr/>
        </p:nvGrpSpPr>
        <p:grpSpPr>
          <a:xfrm>
            <a:off x="364200" y="356749"/>
            <a:ext cx="8414700" cy="4429926"/>
            <a:chOff x="364200" y="356749"/>
            <a:chExt cx="8414700" cy="4429926"/>
          </a:xfrm>
        </p:grpSpPr>
        <p:sp>
          <p:nvSpPr>
            <p:cNvPr id="847" name="Google Shape;847;p115"/>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15"/>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15"/>
            <p:cNvSpPr/>
            <p:nvPr/>
          </p:nvSpPr>
          <p:spPr>
            <a:xfrm>
              <a:off x="3198000" y="3845575"/>
              <a:ext cx="55809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15"/>
            <p:cNvSpPr/>
            <p:nvPr/>
          </p:nvSpPr>
          <p:spPr>
            <a:xfrm>
              <a:off x="364200" y="38455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1" name="Google Shape;851;p115"/>
          <p:cNvSpPr txBox="1"/>
          <p:nvPr>
            <p:ph hasCustomPrompt="1" type="title"/>
          </p:nvPr>
        </p:nvSpPr>
        <p:spPr>
          <a:xfrm>
            <a:off x="718350" y="1329800"/>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852" name="Google Shape;852;p115"/>
          <p:cNvSpPr txBox="1"/>
          <p:nvPr>
            <p:ph idx="1" type="subTitle"/>
          </p:nvPr>
        </p:nvSpPr>
        <p:spPr>
          <a:xfrm>
            <a:off x="3486475" y="4106775"/>
            <a:ext cx="4937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853" name="Google Shape;853;p115"/>
          <p:cNvSpPr txBox="1"/>
          <p:nvPr>
            <p:ph idx="2" type="title"/>
          </p:nvPr>
        </p:nvSpPr>
        <p:spPr>
          <a:xfrm>
            <a:off x="3587525" y="904100"/>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54" name="Shape 854"/>
        <p:cNvGrpSpPr/>
        <p:nvPr/>
      </p:nvGrpSpPr>
      <p:grpSpPr>
        <a:xfrm>
          <a:off x="0" y="0"/>
          <a:ext cx="0" cy="0"/>
          <a:chOff x="0" y="0"/>
          <a:chExt cx="0" cy="0"/>
        </a:xfrm>
      </p:grpSpPr>
      <p:sp>
        <p:nvSpPr>
          <p:cNvPr id="855" name="Google Shape;855;p116"/>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16"/>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16"/>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58" name="Google Shape;858;p116"/>
          <p:cNvSpPr txBox="1"/>
          <p:nvPr>
            <p:ph idx="1" type="body"/>
          </p:nvPr>
        </p:nvSpPr>
        <p:spPr>
          <a:xfrm>
            <a:off x="720000" y="1367575"/>
            <a:ext cx="7704000" cy="3235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5"/>
              </a:buClr>
              <a:buSzPts val="1400"/>
              <a:buChar char="●"/>
              <a:defRPr/>
            </a:lvl1pPr>
            <a:lvl2pPr indent="-317500" lvl="1" marL="914400" rtl="0">
              <a:lnSpc>
                <a:spcPct val="115000"/>
              </a:lnSpc>
              <a:spcBef>
                <a:spcPts val="1600"/>
              </a:spcBef>
              <a:spcAft>
                <a:spcPts val="0"/>
              </a:spcAft>
              <a:buClr>
                <a:srgbClr val="434343"/>
              </a:buClr>
              <a:buSzPts val="1400"/>
              <a:buAutoNum type="alphaLcPeriod"/>
              <a:defRPr>
                <a:solidFill>
                  <a:srgbClr val="434343"/>
                </a:solidFill>
              </a:defRPr>
            </a:lvl2pPr>
            <a:lvl3pPr indent="-317500" lvl="2" marL="1371600" rtl="0">
              <a:lnSpc>
                <a:spcPct val="115000"/>
              </a:lnSpc>
              <a:spcBef>
                <a:spcPts val="1600"/>
              </a:spcBef>
              <a:spcAft>
                <a:spcPts val="0"/>
              </a:spcAft>
              <a:buClr>
                <a:srgbClr val="434343"/>
              </a:buClr>
              <a:buSzPts val="1400"/>
              <a:buAutoNum type="romanLcPeriod"/>
              <a:defRPr>
                <a:solidFill>
                  <a:srgbClr val="434343"/>
                </a:solidFill>
              </a:defRPr>
            </a:lvl3pPr>
            <a:lvl4pPr indent="-317500" lvl="3" marL="1828800" rtl="0">
              <a:lnSpc>
                <a:spcPct val="115000"/>
              </a:lnSpc>
              <a:spcBef>
                <a:spcPts val="1600"/>
              </a:spcBef>
              <a:spcAft>
                <a:spcPts val="0"/>
              </a:spcAft>
              <a:buClr>
                <a:srgbClr val="434343"/>
              </a:buClr>
              <a:buSzPts val="1400"/>
              <a:buAutoNum type="arabicPeriod"/>
              <a:defRPr>
                <a:solidFill>
                  <a:srgbClr val="434343"/>
                </a:solidFill>
              </a:defRPr>
            </a:lvl4pPr>
            <a:lvl5pPr indent="-317500" lvl="4" marL="2286000" rtl="0">
              <a:lnSpc>
                <a:spcPct val="115000"/>
              </a:lnSpc>
              <a:spcBef>
                <a:spcPts val="1600"/>
              </a:spcBef>
              <a:spcAft>
                <a:spcPts val="0"/>
              </a:spcAft>
              <a:buClr>
                <a:srgbClr val="434343"/>
              </a:buClr>
              <a:buSzPts val="1400"/>
              <a:buAutoNum type="alphaLcPeriod"/>
              <a:defRPr>
                <a:solidFill>
                  <a:srgbClr val="434343"/>
                </a:solidFill>
              </a:defRPr>
            </a:lvl5pPr>
            <a:lvl6pPr indent="-317500" lvl="5" marL="2743200" rtl="0">
              <a:lnSpc>
                <a:spcPct val="115000"/>
              </a:lnSpc>
              <a:spcBef>
                <a:spcPts val="1600"/>
              </a:spcBef>
              <a:spcAft>
                <a:spcPts val="0"/>
              </a:spcAft>
              <a:buClr>
                <a:srgbClr val="434343"/>
              </a:buClr>
              <a:buSzPts val="1400"/>
              <a:buAutoNum type="romanLcPeriod"/>
              <a:defRPr>
                <a:solidFill>
                  <a:srgbClr val="434343"/>
                </a:solidFill>
              </a:defRPr>
            </a:lvl6pPr>
            <a:lvl7pPr indent="-317500" lvl="6" marL="3200400" rtl="0">
              <a:lnSpc>
                <a:spcPct val="115000"/>
              </a:lnSpc>
              <a:spcBef>
                <a:spcPts val="1600"/>
              </a:spcBef>
              <a:spcAft>
                <a:spcPts val="0"/>
              </a:spcAft>
              <a:buClr>
                <a:srgbClr val="434343"/>
              </a:buClr>
              <a:buSzPts val="1400"/>
              <a:buAutoNum type="arabicPeriod"/>
              <a:defRPr>
                <a:solidFill>
                  <a:srgbClr val="434343"/>
                </a:solidFill>
              </a:defRPr>
            </a:lvl7pPr>
            <a:lvl8pPr indent="-317500" lvl="7" marL="3657600" rtl="0">
              <a:lnSpc>
                <a:spcPct val="115000"/>
              </a:lnSpc>
              <a:spcBef>
                <a:spcPts val="1600"/>
              </a:spcBef>
              <a:spcAft>
                <a:spcPts val="0"/>
              </a:spcAft>
              <a:buClr>
                <a:srgbClr val="434343"/>
              </a:buClr>
              <a:buSzPts val="1400"/>
              <a:buAutoNum type="alphaLcPeriod"/>
              <a:defRPr>
                <a:solidFill>
                  <a:srgbClr val="434343"/>
                </a:solidFill>
              </a:defRPr>
            </a:lvl8pPr>
            <a:lvl9pPr indent="-317500" lvl="8" marL="4114800" rtl="0">
              <a:lnSpc>
                <a:spcPct val="115000"/>
              </a:lnSpc>
              <a:spcBef>
                <a:spcPts val="1600"/>
              </a:spcBef>
              <a:spcAft>
                <a:spcPts val="1600"/>
              </a:spcAft>
              <a:buClr>
                <a:srgbClr val="434343"/>
              </a:buClr>
              <a:buSzPts val="1400"/>
              <a:buAutoNum type="romanLcPeriod"/>
              <a:defRPr>
                <a:solidFill>
                  <a:srgbClr val="434343"/>
                </a:solidFill>
              </a:defRPr>
            </a:lvl9pPr>
          </a:lstStyle>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59" name="Shape 859"/>
        <p:cNvGrpSpPr/>
        <p:nvPr/>
      </p:nvGrpSpPr>
      <p:grpSpPr>
        <a:xfrm>
          <a:off x="0" y="0"/>
          <a:ext cx="0" cy="0"/>
          <a:chOff x="0" y="0"/>
          <a:chExt cx="0" cy="0"/>
        </a:xfrm>
      </p:grpSpPr>
      <p:grpSp>
        <p:nvGrpSpPr>
          <p:cNvPr id="860" name="Google Shape;860;p117"/>
          <p:cNvGrpSpPr/>
          <p:nvPr/>
        </p:nvGrpSpPr>
        <p:grpSpPr>
          <a:xfrm>
            <a:off x="364223" y="356774"/>
            <a:ext cx="8415902" cy="4429739"/>
            <a:chOff x="364223" y="356774"/>
            <a:chExt cx="8415902" cy="4429739"/>
          </a:xfrm>
        </p:grpSpPr>
        <p:sp>
          <p:nvSpPr>
            <p:cNvPr id="861" name="Google Shape;861;p117"/>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17"/>
            <p:cNvSpPr/>
            <p:nvPr/>
          </p:nvSpPr>
          <p:spPr>
            <a:xfrm>
              <a:off x="364225" y="1139600"/>
              <a:ext cx="6566400" cy="1757400"/>
            </a:xfrm>
            <a:prstGeom prst="roundRect">
              <a:avLst>
                <a:gd fmla="val 767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17"/>
            <p:cNvSpPr/>
            <p:nvPr/>
          </p:nvSpPr>
          <p:spPr>
            <a:xfrm>
              <a:off x="7123775" y="1139600"/>
              <a:ext cx="1656300" cy="1707900"/>
            </a:xfrm>
            <a:prstGeom prst="roundRect">
              <a:avLst>
                <a:gd fmla="val 803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17"/>
            <p:cNvSpPr/>
            <p:nvPr/>
          </p:nvSpPr>
          <p:spPr>
            <a:xfrm flipH="1">
              <a:off x="2217625" y="3090300"/>
              <a:ext cx="6562500" cy="1694100"/>
            </a:xfrm>
            <a:prstGeom prst="roundRect">
              <a:avLst>
                <a:gd fmla="val 767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17"/>
            <p:cNvSpPr/>
            <p:nvPr/>
          </p:nvSpPr>
          <p:spPr>
            <a:xfrm flipH="1">
              <a:off x="364264" y="3090312"/>
              <a:ext cx="1656300" cy="1696200"/>
            </a:xfrm>
            <a:prstGeom prst="roundRect">
              <a:avLst>
                <a:gd fmla="val 803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6" name="Google Shape;866;p117"/>
          <p:cNvSpPr txBox="1"/>
          <p:nvPr>
            <p:ph idx="1" type="subTitle"/>
          </p:nvPr>
        </p:nvSpPr>
        <p:spPr>
          <a:xfrm>
            <a:off x="555284" y="1714625"/>
            <a:ext cx="1458600" cy="52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ebas Neue"/>
              <a:buNone/>
              <a:defRPr b="1" sz="2000">
                <a:latin typeface="Unica One"/>
                <a:ea typeface="Unica One"/>
                <a:cs typeface="Unica One"/>
                <a:sym typeface="Unica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867" name="Google Shape;867;p117"/>
          <p:cNvSpPr txBox="1"/>
          <p:nvPr>
            <p:ph idx="2" type="subTitle"/>
          </p:nvPr>
        </p:nvSpPr>
        <p:spPr>
          <a:xfrm>
            <a:off x="7130115" y="3687600"/>
            <a:ext cx="1458600" cy="52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ebas Neue"/>
              <a:buNone/>
              <a:defRPr b="1" sz="2000">
                <a:latin typeface="Unica One"/>
                <a:ea typeface="Unica One"/>
                <a:cs typeface="Unica One"/>
                <a:sym typeface="Unica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868" name="Google Shape;868;p117"/>
          <p:cNvSpPr txBox="1"/>
          <p:nvPr>
            <p:ph idx="3" type="subTitle"/>
          </p:nvPr>
        </p:nvSpPr>
        <p:spPr>
          <a:xfrm>
            <a:off x="2210287" y="1325675"/>
            <a:ext cx="4405200" cy="130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69" name="Google Shape;869;p117"/>
          <p:cNvSpPr txBox="1"/>
          <p:nvPr>
            <p:ph idx="4" type="subTitle"/>
          </p:nvPr>
        </p:nvSpPr>
        <p:spPr>
          <a:xfrm>
            <a:off x="2495287" y="3298650"/>
            <a:ext cx="4405200" cy="1302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70" name="Google Shape;870;p117"/>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71" name="Shape 871"/>
        <p:cNvGrpSpPr/>
        <p:nvPr/>
      </p:nvGrpSpPr>
      <p:grpSpPr>
        <a:xfrm>
          <a:off x="0" y="0"/>
          <a:ext cx="0" cy="0"/>
          <a:chOff x="0" y="0"/>
          <a:chExt cx="0" cy="0"/>
        </a:xfrm>
      </p:grpSpPr>
      <p:grpSp>
        <p:nvGrpSpPr>
          <p:cNvPr id="872" name="Google Shape;872;p118"/>
          <p:cNvGrpSpPr/>
          <p:nvPr/>
        </p:nvGrpSpPr>
        <p:grpSpPr>
          <a:xfrm>
            <a:off x="364223" y="356774"/>
            <a:ext cx="8415902" cy="4429926"/>
            <a:chOff x="364223" y="356774"/>
            <a:chExt cx="8415902" cy="4429926"/>
          </a:xfrm>
        </p:grpSpPr>
        <p:sp>
          <p:nvSpPr>
            <p:cNvPr id="873" name="Google Shape;873;p118"/>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18"/>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5" name="Google Shape;875;p118"/>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p:cSld name="TITLE_ONLY_2">
    <p:spTree>
      <p:nvGrpSpPr>
        <p:cNvPr id="876" name="Shape 876"/>
        <p:cNvGrpSpPr/>
        <p:nvPr/>
      </p:nvGrpSpPr>
      <p:grpSpPr>
        <a:xfrm>
          <a:off x="0" y="0"/>
          <a:ext cx="0" cy="0"/>
          <a:chOff x="0" y="0"/>
          <a:chExt cx="0" cy="0"/>
        </a:xfrm>
      </p:grpSpPr>
      <p:grpSp>
        <p:nvGrpSpPr>
          <p:cNvPr id="877" name="Google Shape;877;p119"/>
          <p:cNvGrpSpPr/>
          <p:nvPr/>
        </p:nvGrpSpPr>
        <p:grpSpPr>
          <a:xfrm>
            <a:off x="364242" y="356775"/>
            <a:ext cx="4846801" cy="4429926"/>
            <a:chOff x="364242" y="356775"/>
            <a:chExt cx="4846801" cy="4429926"/>
          </a:xfrm>
        </p:grpSpPr>
        <p:sp>
          <p:nvSpPr>
            <p:cNvPr id="878" name="Google Shape;878;p119"/>
            <p:cNvSpPr/>
            <p:nvPr/>
          </p:nvSpPr>
          <p:spPr>
            <a:xfrm>
              <a:off x="364242" y="356775"/>
              <a:ext cx="48468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19"/>
            <p:cNvSpPr/>
            <p:nvPr/>
          </p:nvSpPr>
          <p:spPr>
            <a:xfrm>
              <a:off x="364243" y="1139602"/>
              <a:ext cx="48468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0" name="Google Shape;880;p119"/>
          <p:cNvSpPr txBox="1"/>
          <p:nvPr>
            <p:ph type="title"/>
          </p:nvPr>
        </p:nvSpPr>
        <p:spPr>
          <a:xfrm>
            <a:off x="569097" y="365303"/>
            <a:ext cx="44364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p Board">
  <p:cSld name="TITLE_ONLY_2_1">
    <p:spTree>
      <p:nvGrpSpPr>
        <p:cNvPr id="881" name="Shape 881"/>
        <p:cNvGrpSpPr/>
        <p:nvPr/>
      </p:nvGrpSpPr>
      <p:grpSpPr>
        <a:xfrm>
          <a:off x="0" y="0"/>
          <a:ext cx="0" cy="0"/>
          <a:chOff x="0" y="0"/>
          <a:chExt cx="0" cy="0"/>
        </a:xfrm>
      </p:grpSpPr>
      <p:sp>
        <p:nvSpPr>
          <p:cNvPr id="882" name="Google Shape;882;p120"/>
          <p:cNvSpPr/>
          <p:nvPr/>
        </p:nvSpPr>
        <p:spPr>
          <a:xfrm>
            <a:off x="517892" y="356788"/>
            <a:ext cx="81081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20"/>
          <p:cNvSpPr/>
          <p:nvPr/>
        </p:nvSpPr>
        <p:spPr>
          <a:xfrm>
            <a:off x="517900" y="2945126"/>
            <a:ext cx="8108100" cy="18417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20"/>
          <p:cNvSpPr txBox="1"/>
          <p:nvPr>
            <p:ph type="title"/>
          </p:nvPr>
        </p:nvSpPr>
        <p:spPr>
          <a:xfrm>
            <a:off x="569097" y="365303"/>
            <a:ext cx="44364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85" name="Shape 885"/>
        <p:cNvGrpSpPr/>
        <p:nvPr/>
      </p:nvGrpSpPr>
      <p:grpSpPr>
        <a:xfrm>
          <a:off x="0" y="0"/>
          <a:ext cx="0" cy="0"/>
          <a:chOff x="0" y="0"/>
          <a:chExt cx="0" cy="0"/>
        </a:xfrm>
      </p:grpSpPr>
      <p:grpSp>
        <p:nvGrpSpPr>
          <p:cNvPr id="886" name="Google Shape;886;p121"/>
          <p:cNvGrpSpPr/>
          <p:nvPr/>
        </p:nvGrpSpPr>
        <p:grpSpPr>
          <a:xfrm>
            <a:off x="364223" y="356774"/>
            <a:ext cx="8415902" cy="4429926"/>
            <a:chOff x="364223" y="356774"/>
            <a:chExt cx="8415902" cy="4429926"/>
          </a:xfrm>
        </p:grpSpPr>
        <p:sp>
          <p:nvSpPr>
            <p:cNvPr id="887" name="Google Shape;887;p121"/>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21"/>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9" name="Google Shape;889;p121"/>
          <p:cNvSpPr txBox="1"/>
          <p:nvPr>
            <p:ph idx="1" type="subTitle"/>
          </p:nvPr>
        </p:nvSpPr>
        <p:spPr>
          <a:xfrm>
            <a:off x="2281050" y="3300300"/>
            <a:ext cx="4581900" cy="108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90" name="Google Shape;890;p121"/>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1" name="Google Shape;891;p121"/>
          <p:cNvSpPr txBox="1"/>
          <p:nvPr>
            <p:ph idx="2" type="subTitle"/>
          </p:nvPr>
        </p:nvSpPr>
        <p:spPr>
          <a:xfrm>
            <a:off x="2281050" y="2213400"/>
            <a:ext cx="4581900" cy="108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ebas Neue"/>
              <a:buNone/>
              <a:defRPr b="1" sz="6000">
                <a:latin typeface="Unica One"/>
                <a:ea typeface="Unica One"/>
                <a:cs typeface="Unica One"/>
                <a:sym typeface="Unica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92" name="Shape 892"/>
        <p:cNvGrpSpPr/>
        <p:nvPr/>
      </p:nvGrpSpPr>
      <p:grpSpPr>
        <a:xfrm>
          <a:off x="0" y="0"/>
          <a:ext cx="0" cy="0"/>
          <a:chOff x="0" y="0"/>
          <a:chExt cx="0" cy="0"/>
        </a:xfrm>
      </p:grpSpPr>
      <p:sp>
        <p:nvSpPr>
          <p:cNvPr id="893" name="Google Shape;893;p122"/>
          <p:cNvSpPr/>
          <p:nvPr/>
        </p:nvSpPr>
        <p:spPr>
          <a:xfrm>
            <a:off x="364225" y="356775"/>
            <a:ext cx="8415000" cy="44298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22"/>
          <p:cNvSpPr txBox="1"/>
          <p:nvPr>
            <p:ph type="title"/>
          </p:nvPr>
        </p:nvSpPr>
        <p:spPr>
          <a:xfrm>
            <a:off x="1388100" y="1654363"/>
            <a:ext cx="6367800" cy="183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95" name="Shape 895"/>
        <p:cNvGrpSpPr/>
        <p:nvPr/>
      </p:nvGrpSpPr>
      <p:grpSpPr>
        <a:xfrm>
          <a:off x="0" y="0"/>
          <a:ext cx="0" cy="0"/>
          <a:chOff x="0" y="0"/>
          <a:chExt cx="0" cy="0"/>
        </a:xfrm>
      </p:grpSpPr>
      <p:grpSp>
        <p:nvGrpSpPr>
          <p:cNvPr id="896" name="Google Shape;896;p123"/>
          <p:cNvGrpSpPr/>
          <p:nvPr/>
        </p:nvGrpSpPr>
        <p:grpSpPr>
          <a:xfrm>
            <a:off x="364225" y="356823"/>
            <a:ext cx="8415600" cy="4430101"/>
            <a:chOff x="364225" y="356823"/>
            <a:chExt cx="8415600" cy="4430101"/>
          </a:xfrm>
        </p:grpSpPr>
        <p:sp>
          <p:nvSpPr>
            <p:cNvPr id="897" name="Google Shape;897;p123"/>
            <p:cNvSpPr/>
            <p:nvPr/>
          </p:nvSpPr>
          <p:spPr>
            <a:xfrm>
              <a:off x="364225" y="356823"/>
              <a:ext cx="4098900" cy="44301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23"/>
            <p:cNvSpPr/>
            <p:nvPr/>
          </p:nvSpPr>
          <p:spPr>
            <a:xfrm>
              <a:off x="4680925" y="1604825"/>
              <a:ext cx="4098900" cy="3182100"/>
            </a:xfrm>
            <a:prstGeom prst="roundRect">
              <a:avLst>
                <a:gd fmla="val 721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23"/>
            <p:cNvSpPr/>
            <p:nvPr/>
          </p:nvSpPr>
          <p:spPr>
            <a:xfrm>
              <a:off x="4680925" y="356825"/>
              <a:ext cx="4098900" cy="1054800"/>
            </a:xfrm>
            <a:prstGeom prst="roundRect">
              <a:avLst>
                <a:gd fmla="val 1654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0" name="Google Shape;900;p123"/>
          <p:cNvSpPr txBox="1"/>
          <p:nvPr>
            <p:ph idx="1" type="subTitle"/>
          </p:nvPr>
        </p:nvSpPr>
        <p:spPr>
          <a:xfrm>
            <a:off x="5015825" y="2641875"/>
            <a:ext cx="3408300" cy="196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01" name="Google Shape;901;p123"/>
          <p:cNvSpPr txBox="1"/>
          <p:nvPr>
            <p:ph type="title"/>
          </p:nvPr>
        </p:nvSpPr>
        <p:spPr>
          <a:xfrm>
            <a:off x="5015825" y="365300"/>
            <a:ext cx="3408300" cy="9594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02" name="Shape 902"/>
        <p:cNvGrpSpPr/>
        <p:nvPr/>
      </p:nvGrpSpPr>
      <p:grpSpPr>
        <a:xfrm>
          <a:off x="0" y="0"/>
          <a:ext cx="0" cy="0"/>
          <a:chOff x="0" y="0"/>
          <a:chExt cx="0" cy="0"/>
        </a:xfrm>
      </p:grpSpPr>
      <p:sp>
        <p:nvSpPr>
          <p:cNvPr id="903" name="Google Shape;903;p124"/>
          <p:cNvSpPr txBox="1"/>
          <p:nvPr>
            <p:ph type="title"/>
          </p:nvPr>
        </p:nvSpPr>
        <p:spPr>
          <a:xfrm>
            <a:off x="720000" y="1516338"/>
            <a:ext cx="3159900" cy="19290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4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grpSp>
        <p:nvGrpSpPr>
          <p:cNvPr id="54" name="Google Shape;54;p14"/>
          <p:cNvGrpSpPr/>
          <p:nvPr/>
        </p:nvGrpSpPr>
        <p:grpSpPr>
          <a:xfrm>
            <a:off x="364175" y="364200"/>
            <a:ext cx="8415725" cy="4422702"/>
            <a:chOff x="364175" y="364200"/>
            <a:chExt cx="8415725" cy="4422702"/>
          </a:xfrm>
        </p:grpSpPr>
        <p:sp>
          <p:nvSpPr>
            <p:cNvPr id="55" name="Google Shape;55;p14"/>
            <p:cNvSpPr/>
            <p:nvPr/>
          </p:nvSpPr>
          <p:spPr>
            <a:xfrm>
              <a:off x="1429200" y="3845750"/>
              <a:ext cx="62856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3642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a:off x="79081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364175" y="364200"/>
              <a:ext cx="8415000" cy="32955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14"/>
          <p:cNvSpPr txBox="1"/>
          <p:nvPr>
            <p:ph idx="1" type="subTitle"/>
          </p:nvPr>
        </p:nvSpPr>
        <p:spPr>
          <a:xfrm>
            <a:off x="2288225" y="4113350"/>
            <a:ext cx="4567500" cy="4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60" name="Google Shape;60;p14"/>
          <p:cNvSpPr txBox="1"/>
          <p:nvPr>
            <p:ph type="ctrTitle"/>
          </p:nvPr>
        </p:nvSpPr>
        <p:spPr>
          <a:xfrm>
            <a:off x="2288225" y="2851125"/>
            <a:ext cx="4567500" cy="510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a:solidFill>
                  <a:schemeClr val="accent2"/>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1" name="Google Shape;61;p14"/>
          <p:cNvSpPr txBox="1"/>
          <p:nvPr>
            <p:ph idx="2" type="ctrTitle"/>
          </p:nvPr>
        </p:nvSpPr>
        <p:spPr>
          <a:xfrm>
            <a:off x="2288225" y="680775"/>
            <a:ext cx="4567500" cy="2006100"/>
          </a:xfrm>
          <a:prstGeom prst="rect">
            <a:avLst/>
          </a:prstGeom>
        </p:spPr>
        <p:txBody>
          <a:bodyPr anchorCtr="0" anchor="ctr" bIns="91425" lIns="91425" spcFirstLastPara="1" rIns="91425" wrap="square" tIns="91425">
            <a:noAutofit/>
          </a:bodyPr>
          <a:lstStyle>
            <a:lvl1pPr lvl="0" rtl="0" algn="ctr">
              <a:lnSpc>
                <a:spcPct val="90000"/>
              </a:lnSpc>
              <a:spcBef>
                <a:spcPts val="0"/>
              </a:spcBef>
              <a:spcAft>
                <a:spcPts val="0"/>
              </a:spcAft>
              <a:buSzPts val="5200"/>
              <a:buNone/>
              <a:defRPr sz="71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04" name="Shape 904"/>
        <p:cNvGrpSpPr/>
        <p:nvPr/>
      </p:nvGrpSpPr>
      <p:grpSpPr>
        <a:xfrm>
          <a:off x="0" y="0"/>
          <a:ext cx="0" cy="0"/>
          <a:chOff x="0" y="0"/>
          <a:chExt cx="0" cy="0"/>
        </a:xfrm>
      </p:grpSpPr>
      <p:grpSp>
        <p:nvGrpSpPr>
          <p:cNvPr id="905" name="Google Shape;905;p125"/>
          <p:cNvGrpSpPr/>
          <p:nvPr/>
        </p:nvGrpSpPr>
        <p:grpSpPr>
          <a:xfrm>
            <a:off x="364200" y="356775"/>
            <a:ext cx="8415700" cy="4430025"/>
            <a:chOff x="364200" y="356775"/>
            <a:chExt cx="8415700" cy="4430025"/>
          </a:xfrm>
        </p:grpSpPr>
        <p:sp>
          <p:nvSpPr>
            <p:cNvPr id="906" name="Google Shape;906;p125"/>
            <p:cNvSpPr/>
            <p:nvPr/>
          </p:nvSpPr>
          <p:spPr>
            <a:xfrm>
              <a:off x="364200" y="3870900"/>
              <a:ext cx="8415000" cy="9159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25"/>
            <p:cNvSpPr/>
            <p:nvPr/>
          </p:nvSpPr>
          <p:spPr>
            <a:xfrm>
              <a:off x="1429200" y="356775"/>
              <a:ext cx="6285600" cy="3320700"/>
            </a:xfrm>
            <a:prstGeom prst="roundRect">
              <a:avLst>
                <a:gd fmla="val 559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25"/>
            <p:cNvSpPr/>
            <p:nvPr/>
          </p:nvSpPr>
          <p:spPr>
            <a:xfrm>
              <a:off x="364200" y="356958"/>
              <a:ext cx="871800" cy="33207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25"/>
            <p:cNvSpPr/>
            <p:nvPr/>
          </p:nvSpPr>
          <p:spPr>
            <a:xfrm>
              <a:off x="7908100" y="356958"/>
              <a:ext cx="871800" cy="33207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0" name="Google Shape;910;p125"/>
          <p:cNvSpPr txBox="1"/>
          <p:nvPr>
            <p:ph hasCustomPrompt="1" type="title"/>
          </p:nvPr>
        </p:nvSpPr>
        <p:spPr>
          <a:xfrm>
            <a:off x="1636700" y="1139600"/>
            <a:ext cx="5870700" cy="1700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911" name="Google Shape;911;p125"/>
          <p:cNvSpPr txBox="1"/>
          <p:nvPr>
            <p:ph idx="1" type="subTitle"/>
          </p:nvPr>
        </p:nvSpPr>
        <p:spPr>
          <a:xfrm>
            <a:off x="1636700" y="4096300"/>
            <a:ext cx="5870700" cy="44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160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1"/>
        </a:solidFill>
      </p:bgPr>
    </p:bg>
    <p:spTree>
      <p:nvGrpSpPr>
        <p:cNvPr id="912" name="Shape 912"/>
        <p:cNvGrpSpPr/>
        <p:nvPr/>
      </p:nvGrpSpPr>
      <p:grpSpPr>
        <a:xfrm>
          <a:off x="0" y="0"/>
          <a:ext cx="0" cy="0"/>
          <a:chOff x="0" y="0"/>
          <a:chExt cx="0" cy="0"/>
        </a:xfrm>
      </p:grpSpPr>
    </p:spTree>
  </p:cSld>
  <p:clrMapOvr>
    <a:masterClrMapping/>
  </p:clrMapOvr>
</p:sldLayout>
</file>

<file path=ppt/slideLayouts/slideLayout1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913" name="Shape 913"/>
        <p:cNvGrpSpPr/>
        <p:nvPr/>
      </p:nvGrpSpPr>
      <p:grpSpPr>
        <a:xfrm>
          <a:off x="0" y="0"/>
          <a:ext cx="0" cy="0"/>
          <a:chOff x="0" y="0"/>
          <a:chExt cx="0" cy="0"/>
        </a:xfrm>
      </p:grpSpPr>
      <p:grpSp>
        <p:nvGrpSpPr>
          <p:cNvPr id="914" name="Google Shape;914;p127"/>
          <p:cNvGrpSpPr/>
          <p:nvPr/>
        </p:nvGrpSpPr>
        <p:grpSpPr>
          <a:xfrm flipH="1">
            <a:off x="364200" y="356749"/>
            <a:ext cx="8414700" cy="4429926"/>
            <a:chOff x="364200" y="356749"/>
            <a:chExt cx="8414700" cy="4429926"/>
          </a:xfrm>
        </p:grpSpPr>
        <p:sp>
          <p:nvSpPr>
            <p:cNvPr id="915" name="Google Shape;915;p127"/>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27"/>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27"/>
            <p:cNvSpPr/>
            <p:nvPr/>
          </p:nvSpPr>
          <p:spPr>
            <a:xfrm>
              <a:off x="3198000" y="3845575"/>
              <a:ext cx="55809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27"/>
            <p:cNvSpPr/>
            <p:nvPr/>
          </p:nvSpPr>
          <p:spPr>
            <a:xfrm>
              <a:off x="364200" y="38455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9" name="Google Shape;919;p127"/>
          <p:cNvSpPr txBox="1"/>
          <p:nvPr>
            <p:ph hasCustomPrompt="1" type="title"/>
          </p:nvPr>
        </p:nvSpPr>
        <p:spPr>
          <a:xfrm>
            <a:off x="6492825" y="1329838"/>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920" name="Google Shape;920;p127"/>
          <p:cNvSpPr txBox="1"/>
          <p:nvPr>
            <p:ph idx="1" type="subTitle"/>
          </p:nvPr>
        </p:nvSpPr>
        <p:spPr>
          <a:xfrm>
            <a:off x="602300" y="4106813"/>
            <a:ext cx="4937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921" name="Google Shape;921;p127"/>
          <p:cNvSpPr txBox="1"/>
          <p:nvPr>
            <p:ph idx="2" type="title"/>
          </p:nvPr>
        </p:nvSpPr>
        <p:spPr>
          <a:xfrm>
            <a:off x="703350" y="904138"/>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1">
    <p:spTree>
      <p:nvGrpSpPr>
        <p:cNvPr id="922" name="Shape 922"/>
        <p:cNvGrpSpPr/>
        <p:nvPr/>
      </p:nvGrpSpPr>
      <p:grpSpPr>
        <a:xfrm>
          <a:off x="0" y="0"/>
          <a:ext cx="0" cy="0"/>
          <a:chOff x="0" y="0"/>
          <a:chExt cx="0" cy="0"/>
        </a:xfrm>
      </p:grpSpPr>
      <p:grpSp>
        <p:nvGrpSpPr>
          <p:cNvPr id="923" name="Google Shape;923;p128"/>
          <p:cNvGrpSpPr/>
          <p:nvPr/>
        </p:nvGrpSpPr>
        <p:grpSpPr>
          <a:xfrm>
            <a:off x="364200" y="356749"/>
            <a:ext cx="8414700" cy="3295501"/>
            <a:chOff x="364200" y="356749"/>
            <a:chExt cx="8414700" cy="3295501"/>
          </a:xfrm>
        </p:grpSpPr>
        <p:sp>
          <p:nvSpPr>
            <p:cNvPr id="924" name="Google Shape;924;p128"/>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28"/>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6" name="Google Shape;926;p128"/>
          <p:cNvSpPr/>
          <p:nvPr/>
        </p:nvSpPr>
        <p:spPr>
          <a:xfrm>
            <a:off x="1429200" y="3845750"/>
            <a:ext cx="62856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28"/>
          <p:cNvSpPr/>
          <p:nvPr/>
        </p:nvSpPr>
        <p:spPr>
          <a:xfrm>
            <a:off x="3642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28"/>
          <p:cNvSpPr/>
          <p:nvPr/>
        </p:nvSpPr>
        <p:spPr>
          <a:xfrm>
            <a:off x="79081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28"/>
          <p:cNvSpPr txBox="1"/>
          <p:nvPr>
            <p:ph idx="1" type="subTitle"/>
          </p:nvPr>
        </p:nvSpPr>
        <p:spPr>
          <a:xfrm>
            <a:off x="2288225" y="4113350"/>
            <a:ext cx="4567500" cy="4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930" name="Google Shape;930;p128"/>
          <p:cNvSpPr txBox="1"/>
          <p:nvPr>
            <p:ph hasCustomPrompt="1" type="title"/>
          </p:nvPr>
        </p:nvSpPr>
        <p:spPr>
          <a:xfrm>
            <a:off x="718350" y="1329800"/>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931" name="Google Shape;931;p128"/>
          <p:cNvSpPr txBox="1"/>
          <p:nvPr>
            <p:ph idx="2" type="title"/>
          </p:nvPr>
        </p:nvSpPr>
        <p:spPr>
          <a:xfrm>
            <a:off x="3587525" y="904100"/>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SECTION_HEADER_1_1_1">
    <p:spTree>
      <p:nvGrpSpPr>
        <p:cNvPr id="932" name="Shape 932"/>
        <p:cNvGrpSpPr/>
        <p:nvPr/>
      </p:nvGrpSpPr>
      <p:grpSpPr>
        <a:xfrm>
          <a:off x="0" y="0"/>
          <a:ext cx="0" cy="0"/>
          <a:chOff x="0" y="0"/>
          <a:chExt cx="0" cy="0"/>
        </a:xfrm>
      </p:grpSpPr>
      <p:grpSp>
        <p:nvGrpSpPr>
          <p:cNvPr id="933" name="Google Shape;933;p129"/>
          <p:cNvGrpSpPr/>
          <p:nvPr/>
        </p:nvGrpSpPr>
        <p:grpSpPr>
          <a:xfrm>
            <a:off x="364200" y="356749"/>
            <a:ext cx="8415700" cy="4430153"/>
            <a:chOff x="364200" y="356749"/>
            <a:chExt cx="8415700" cy="4430153"/>
          </a:xfrm>
        </p:grpSpPr>
        <p:sp>
          <p:nvSpPr>
            <p:cNvPr id="934" name="Google Shape;934;p129"/>
            <p:cNvSpPr/>
            <p:nvPr/>
          </p:nvSpPr>
          <p:spPr>
            <a:xfrm>
              <a:off x="364200" y="356750"/>
              <a:ext cx="55305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29"/>
            <p:cNvSpPr/>
            <p:nvPr/>
          </p:nvSpPr>
          <p:spPr>
            <a:xfrm>
              <a:off x="6138675"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29"/>
            <p:cNvSpPr/>
            <p:nvPr/>
          </p:nvSpPr>
          <p:spPr>
            <a:xfrm>
              <a:off x="1429200" y="3845750"/>
              <a:ext cx="62856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29"/>
            <p:cNvSpPr/>
            <p:nvPr/>
          </p:nvSpPr>
          <p:spPr>
            <a:xfrm>
              <a:off x="3642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29"/>
            <p:cNvSpPr/>
            <p:nvPr/>
          </p:nvSpPr>
          <p:spPr>
            <a:xfrm>
              <a:off x="79081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9" name="Google Shape;939;p129"/>
          <p:cNvSpPr txBox="1"/>
          <p:nvPr>
            <p:ph hasCustomPrompt="1" type="title"/>
          </p:nvPr>
        </p:nvSpPr>
        <p:spPr>
          <a:xfrm>
            <a:off x="6492825" y="1329800"/>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940" name="Google Shape;940;p129"/>
          <p:cNvSpPr txBox="1"/>
          <p:nvPr>
            <p:ph idx="2" type="title"/>
          </p:nvPr>
        </p:nvSpPr>
        <p:spPr>
          <a:xfrm>
            <a:off x="703350" y="904100"/>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41" name="Google Shape;941;p129"/>
          <p:cNvSpPr txBox="1"/>
          <p:nvPr>
            <p:ph idx="1" type="subTitle"/>
          </p:nvPr>
        </p:nvSpPr>
        <p:spPr>
          <a:xfrm>
            <a:off x="2288225" y="4113350"/>
            <a:ext cx="4567500" cy="4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SECTION_HEADER_1_2">
    <p:spTree>
      <p:nvGrpSpPr>
        <p:cNvPr id="942" name="Shape 942"/>
        <p:cNvGrpSpPr/>
        <p:nvPr/>
      </p:nvGrpSpPr>
      <p:grpSpPr>
        <a:xfrm>
          <a:off x="0" y="0"/>
          <a:ext cx="0" cy="0"/>
          <a:chOff x="0" y="0"/>
          <a:chExt cx="0" cy="0"/>
        </a:xfrm>
      </p:grpSpPr>
      <p:grpSp>
        <p:nvGrpSpPr>
          <p:cNvPr id="943" name="Google Shape;943;p130"/>
          <p:cNvGrpSpPr/>
          <p:nvPr/>
        </p:nvGrpSpPr>
        <p:grpSpPr>
          <a:xfrm flipH="1">
            <a:off x="364200" y="1491174"/>
            <a:ext cx="8414700" cy="3295501"/>
            <a:chOff x="364200" y="356749"/>
            <a:chExt cx="8414700" cy="3295501"/>
          </a:xfrm>
        </p:grpSpPr>
        <p:sp>
          <p:nvSpPr>
            <p:cNvPr id="944" name="Google Shape;944;p130"/>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30"/>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6" name="Google Shape;946;p130"/>
          <p:cNvSpPr txBox="1"/>
          <p:nvPr>
            <p:ph hasCustomPrompt="1" type="title"/>
          </p:nvPr>
        </p:nvSpPr>
        <p:spPr>
          <a:xfrm>
            <a:off x="6492825" y="2541025"/>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947" name="Google Shape;947;p130"/>
          <p:cNvSpPr txBox="1"/>
          <p:nvPr>
            <p:ph idx="1" type="subTitle"/>
          </p:nvPr>
        </p:nvSpPr>
        <p:spPr>
          <a:xfrm>
            <a:off x="720000" y="4106775"/>
            <a:ext cx="48198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948" name="Google Shape;948;p130"/>
          <p:cNvSpPr txBox="1"/>
          <p:nvPr>
            <p:ph idx="2" type="title"/>
          </p:nvPr>
        </p:nvSpPr>
        <p:spPr>
          <a:xfrm>
            <a:off x="719850" y="1892975"/>
            <a:ext cx="4819800" cy="183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49" name="Google Shape;949;p130"/>
          <p:cNvSpPr/>
          <p:nvPr/>
        </p:nvSpPr>
        <p:spPr>
          <a:xfrm>
            <a:off x="6034500" y="356775"/>
            <a:ext cx="27447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30"/>
          <p:cNvSpPr/>
          <p:nvPr/>
        </p:nvSpPr>
        <p:spPr>
          <a:xfrm>
            <a:off x="364200" y="3567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30"/>
          <p:cNvSpPr/>
          <p:nvPr/>
        </p:nvSpPr>
        <p:spPr>
          <a:xfrm>
            <a:off x="3198000" y="356775"/>
            <a:ext cx="26433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6">
  <p:cSld name="SECTION_HEADER_1_2_1">
    <p:spTree>
      <p:nvGrpSpPr>
        <p:cNvPr id="952" name="Shape 952"/>
        <p:cNvGrpSpPr/>
        <p:nvPr/>
      </p:nvGrpSpPr>
      <p:grpSpPr>
        <a:xfrm>
          <a:off x="0" y="0"/>
          <a:ext cx="0" cy="0"/>
          <a:chOff x="0" y="0"/>
          <a:chExt cx="0" cy="0"/>
        </a:xfrm>
      </p:grpSpPr>
      <p:sp>
        <p:nvSpPr>
          <p:cNvPr id="953" name="Google Shape;953;p131"/>
          <p:cNvSpPr/>
          <p:nvPr/>
        </p:nvSpPr>
        <p:spPr>
          <a:xfrm>
            <a:off x="3198000" y="1491175"/>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31"/>
          <p:cNvSpPr/>
          <p:nvPr/>
        </p:nvSpPr>
        <p:spPr>
          <a:xfrm>
            <a:off x="364200" y="1491174"/>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31"/>
          <p:cNvSpPr/>
          <p:nvPr/>
        </p:nvSpPr>
        <p:spPr>
          <a:xfrm>
            <a:off x="6034500" y="356775"/>
            <a:ext cx="27447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31"/>
          <p:cNvSpPr/>
          <p:nvPr/>
        </p:nvSpPr>
        <p:spPr>
          <a:xfrm>
            <a:off x="364200" y="3567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31"/>
          <p:cNvSpPr/>
          <p:nvPr/>
        </p:nvSpPr>
        <p:spPr>
          <a:xfrm>
            <a:off x="3198000" y="356775"/>
            <a:ext cx="26433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31"/>
          <p:cNvSpPr txBox="1"/>
          <p:nvPr>
            <p:ph hasCustomPrompt="1" type="title"/>
          </p:nvPr>
        </p:nvSpPr>
        <p:spPr>
          <a:xfrm>
            <a:off x="718350" y="2541025"/>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959" name="Google Shape;959;p131"/>
          <p:cNvSpPr txBox="1"/>
          <p:nvPr>
            <p:ph idx="1" type="subTitle"/>
          </p:nvPr>
        </p:nvSpPr>
        <p:spPr>
          <a:xfrm>
            <a:off x="3607078" y="4106775"/>
            <a:ext cx="4817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960" name="Google Shape;960;p131"/>
          <p:cNvSpPr txBox="1"/>
          <p:nvPr>
            <p:ph idx="2" type="title"/>
          </p:nvPr>
        </p:nvSpPr>
        <p:spPr>
          <a:xfrm>
            <a:off x="3606928" y="1892975"/>
            <a:ext cx="4817400" cy="183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961" name="Shape 961"/>
        <p:cNvGrpSpPr/>
        <p:nvPr/>
      </p:nvGrpSpPr>
      <p:grpSpPr>
        <a:xfrm>
          <a:off x="0" y="0"/>
          <a:ext cx="0" cy="0"/>
          <a:chOff x="0" y="0"/>
          <a:chExt cx="0" cy="0"/>
        </a:xfrm>
      </p:grpSpPr>
      <p:sp>
        <p:nvSpPr>
          <p:cNvPr id="962" name="Google Shape;962;p132"/>
          <p:cNvSpPr/>
          <p:nvPr/>
        </p:nvSpPr>
        <p:spPr>
          <a:xfrm>
            <a:off x="364200" y="356750"/>
            <a:ext cx="26406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32"/>
          <p:cNvSpPr/>
          <p:nvPr/>
        </p:nvSpPr>
        <p:spPr>
          <a:xfrm>
            <a:off x="3198075" y="356750"/>
            <a:ext cx="26433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32"/>
          <p:cNvSpPr/>
          <p:nvPr/>
        </p:nvSpPr>
        <p:spPr>
          <a:xfrm>
            <a:off x="6034300" y="356750"/>
            <a:ext cx="27447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32"/>
          <p:cNvSpPr/>
          <p:nvPr/>
        </p:nvSpPr>
        <p:spPr>
          <a:xfrm>
            <a:off x="364200" y="2690281"/>
            <a:ext cx="26406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32"/>
          <p:cNvSpPr/>
          <p:nvPr/>
        </p:nvSpPr>
        <p:spPr>
          <a:xfrm>
            <a:off x="3198075" y="2690275"/>
            <a:ext cx="26433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32"/>
          <p:cNvSpPr/>
          <p:nvPr/>
        </p:nvSpPr>
        <p:spPr>
          <a:xfrm>
            <a:off x="6034300" y="2690281"/>
            <a:ext cx="27447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32"/>
          <p:cNvSpPr txBox="1"/>
          <p:nvPr>
            <p:ph type="title"/>
          </p:nvPr>
        </p:nvSpPr>
        <p:spPr>
          <a:xfrm>
            <a:off x="573825" y="1260458"/>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9" name="Google Shape;969;p132"/>
          <p:cNvSpPr txBox="1"/>
          <p:nvPr>
            <p:ph hasCustomPrompt="1" idx="2" type="title"/>
          </p:nvPr>
        </p:nvSpPr>
        <p:spPr>
          <a:xfrm>
            <a:off x="573834" y="456270"/>
            <a:ext cx="12828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0" name="Google Shape;970;p132"/>
          <p:cNvSpPr txBox="1"/>
          <p:nvPr>
            <p:ph idx="1" type="subTitle"/>
          </p:nvPr>
        </p:nvSpPr>
        <p:spPr>
          <a:xfrm>
            <a:off x="573825" y="1632873"/>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971" name="Google Shape;971;p132"/>
          <p:cNvSpPr txBox="1"/>
          <p:nvPr>
            <p:ph idx="3" type="title"/>
          </p:nvPr>
        </p:nvSpPr>
        <p:spPr>
          <a:xfrm>
            <a:off x="3460827" y="1260458"/>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72" name="Google Shape;972;p132"/>
          <p:cNvSpPr txBox="1"/>
          <p:nvPr>
            <p:ph hasCustomPrompt="1" idx="4" type="title"/>
          </p:nvPr>
        </p:nvSpPr>
        <p:spPr>
          <a:xfrm>
            <a:off x="3460827" y="456270"/>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3" name="Google Shape;973;p132"/>
          <p:cNvSpPr txBox="1"/>
          <p:nvPr>
            <p:ph idx="5" type="subTitle"/>
          </p:nvPr>
        </p:nvSpPr>
        <p:spPr>
          <a:xfrm>
            <a:off x="3460827" y="1632873"/>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974" name="Google Shape;974;p132"/>
          <p:cNvSpPr txBox="1"/>
          <p:nvPr>
            <p:ph idx="6" type="title"/>
          </p:nvPr>
        </p:nvSpPr>
        <p:spPr>
          <a:xfrm>
            <a:off x="6341926" y="1260458"/>
            <a:ext cx="22806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75" name="Google Shape;975;p132"/>
          <p:cNvSpPr txBox="1"/>
          <p:nvPr>
            <p:ph hasCustomPrompt="1" idx="7" type="title"/>
          </p:nvPr>
        </p:nvSpPr>
        <p:spPr>
          <a:xfrm>
            <a:off x="6341926" y="456270"/>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6" name="Google Shape;976;p132"/>
          <p:cNvSpPr txBox="1"/>
          <p:nvPr>
            <p:ph idx="8" type="subTitle"/>
          </p:nvPr>
        </p:nvSpPr>
        <p:spPr>
          <a:xfrm>
            <a:off x="6341926" y="1632873"/>
            <a:ext cx="22806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977" name="Google Shape;977;p132"/>
          <p:cNvSpPr txBox="1"/>
          <p:nvPr>
            <p:ph idx="9" type="title"/>
          </p:nvPr>
        </p:nvSpPr>
        <p:spPr>
          <a:xfrm>
            <a:off x="573670" y="3617017"/>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78" name="Google Shape;978;p132"/>
          <p:cNvSpPr txBox="1"/>
          <p:nvPr>
            <p:ph hasCustomPrompt="1" idx="13" type="title"/>
          </p:nvPr>
        </p:nvSpPr>
        <p:spPr>
          <a:xfrm>
            <a:off x="573670" y="2812829"/>
            <a:ext cx="12828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9" name="Google Shape;979;p132"/>
          <p:cNvSpPr txBox="1"/>
          <p:nvPr>
            <p:ph idx="14" type="subTitle"/>
          </p:nvPr>
        </p:nvSpPr>
        <p:spPr>
          <a:xfrm>
            <a:off x="573670" y="3989432"/>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980" name="Google Shape;980;p132"/>
          <p:cNvSpPr txBox="1"/>
          <p:nvPr>
            <p:ph idx="15" type="title"/>
          </p:nvPr>
        </p:nvSpPr>
        <p:spPr>
          <a:xfrm>
            <a:off x="3460827" y="3617017"/>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81" name="Google Shape;981;p132"/>
          <p:cNvSpPr txBox="1"/>
          <p:nvPr>
            <p:ph hasCustomPrompt="1" idx="16" type="title"/>
          </p:nvPr>
        </p:nvSpPr>
        <p:spPr>
          <a:xfrm>
            <a:off x="3460827" y="2812829"/>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2" name="Google Shape;982;p132"/>
          <p:cNvSpPr txBox="1"/>
          <p:nvPr>
            <p:ph idx="17" type="subTitle"/>
          </p:nvPr>
        </p:nvSpPr>
        <p:spPr>
          <a:xfrm>
            <a:off x="3460827" y="3989432"/>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983" name="Google Shape;983;p132"/>
          <p:cNvSpPr txBox="1"/>
          <p:nvPr>
            <p:ph idx="18" type="title"/>
          </p:nvPr>
        </p:nvSpPr>
        <p:spPr>
          <a:xfrm>
            <a:off x="6341926" y="3617017"/>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84" name="Google Shape;984;p132"/>
          <p:cNvSpPr txBox="1"/>
          <p:nvPr>
            <p:ph hasCustomPrompt="1" idx="19" type="title"/>
          </p:nvPr>
        </p:nvSpPr>
        <p:spPr>
          <a:xfrm>
            <a:off x="6341926" y="2812829"/>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5" name="Google Shape;985;p132"/>
          <p:cNvSpPr txBox="1"/>
          <p:nvPr>
            <p:ph idx="20" type="subTitle"/>
          </p:nvPr>
        </p:nvSpPr>
        <p:spPr>
          <a:xfrm>
            <a:off x="6341926" y="3989432"/>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986" name="Shape 986"/>
        <p:cNvGrpSpPr/>
        <p:nvPr/>
      </p:nvGrpSpPr>
      <p:grpSpPr>
        <a:xfrm>
          <a:off x="0" y="0"/>
          <a:ext cx="0" cy="0"/>
          <a:chOff x="0" y="0"/>
          <a:chExt cx="0" cy="0"/>
        </a:xfrm>
      </p:grpSpPr>
      <p:grpSp>
        <p:nvGrpSpPr>
          <p:cNvPr id="987" name="Google Shape;987;p133"/>
          <p:cNvGrpSpPr/>
          <p:nvPr/>
        </p:nvGrpSpPr>
        <p:grpSpPr>
          <a:xfrm>
            <a:off x="364175" y="356775"/>
            <a:ext cx="8415025" cy="4430025"/>
            <a:chOff x="364175" y="356775"/>
            <a:chExt cx="8415025" cy="4430025"/>
          </a:xfrm>
        </p:grpSpPr>
        <p:sp>
          <p:nvSpPr>
            <p:cNvPr id="988" name="Google Shape;988;p133"/>
            <p:cNvSpPr/>
            <p:nvPr/>
          </p:nvSpPr>
          <p:spPr>
            <a:xfrm>
              <a:off x="364200" y="3870900"/>
              <a:ext cx="8415000" cy="9159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33"/>
            <p:cNvSpPr/>
            <p:nvPr/>
          </p:nvSpPr>
          <p:spPr>
            <a:xfrm>
              <a:off x="364175" y="356775"/>
              <a:ext cx="8415000" cy="33210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0" name="Google Shape;990;p133"/>
          <p:cNvSpPr txBox="1"/>
          <p:nvPr>
            <p:ph type="title"/>
          </p:nvPr>
        </p:nvSpPr>
        <p:spPr>
          <a:xfrm>
            <a:off x="2289738" y="4071600"/>
            <a:ext cx="45639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991" name="Google Shape;991;p133"/>
          <p:cNvSpPr txBox="1"/>
          <p:nvPr>
            <p:ph idx="1" type="subTitle"/>
          </p:nvPr>
        </p:nvSpPr>
        <p:spPr>
          <a:xfrm>
            <a:off x="2289925" y="1034850"/>
            <a:ext cx="4563900" cy="197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8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Screen">
  <p:cSld name="BLANK_1_1_1">
    <p:spTree>
      <p:nvGrpSpPr>
        <p:cNvPr id="992" name="Shape 992"/>
        <p:cNvGrpSpPr/>
        <p:nvPr/>
      </p:nvGrpSpPr>
      <p:grpSpPr>
        <a:xfrm>
          <a:off x="0" y="0"/>
          <a:ext cx="0" cy="0"/>
          <a:chOff x="0" y="0"/>
          <a:chExt cx="0" cy="0"/>
        </a:xfrm>
      </p:grpSpPr>
      <p:sp>
        <p:nvSpPr>
          <p:cNvPr id="993" name="Google Shape;993;p134"/>
          <p:cNvSpPr/>
          <p:nvPr/>
        </p:nvSpPr>
        <p:spPr>
          <a:xfrm>
            <a:off x="364200" y="3573225"/>
            <a:ext cx="8415000" cy="12135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34"/>
          <p:cNvSpPr/>
          <p:nvPr/>
        </p:nvSpPr>
        <p:spPr>
          <a:xfrm>
            <a:off x="364175" y="356775"/>
            <a:ext cx="8415000" cy="29373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34"/>
          <p:cNvSpPr txBox="1"/>
          <p:nvPr>
            <p:ph type="title"/>
          </p:nvPr>
        </p:nvSpPr>
        <p:spPr>
          <a:xfrm>
            <a:off x="2290038" y="3827627"/>
            <a:ext cx="4563900" cy="70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996" name="Google Shape;996;p134"/>
          <p:cNvSpPr txBox="1"/>
          <p:nvPr>
            <p:ph idx="1" type="subTitle"/>
          </p:nvPr>
        </p:nvSpPr>
        <p:spPr>
          <a:xfrm>
            <a:off x="2290050" y="839325"/>
            <a:ext cx="4563900" cy="197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8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grpSp>
        <p:nvGrpSpPr>
          <p:cNvPr id="63" name="Google Shape;63;p15"/>
          <p:cNvGrpSpPr/>
          <p:nvPr/>
        </p:nvGrpSpPr>
        <p:grpSpPr>
          <a:xfrm>
            <a:off x="364200" y="356749"/>
            <a:ext cx="8414700" cy="4429926"/>
            <a:chOff x="364200" y="356749"/>
            <a:chExt cx="8414700" cy="4429926"/>
          </a:xfrm>
        </p:grpSpPr>
        <p:sp>
          <p:nvSpPr>
            <p:cNvPr id="64" name="Google Shape;64;p15"/>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a:off x="3198000" y="3845575"/>
              <a:ext cx="55809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a:off x="364200" y="38455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 name="Google Shape;68;p15"/>
          <p:cNvSpPr txBox="1"/>
          <p:nvPr>
            <p:ph hasCustomPrompt="1" type="title"/>
          </p:nvPr>
        </p:nvSpPr>
        <p:spPr>
          <a:xfrm>
            <a:off x="718350" y="1329800"/>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69" name="Google Shape;69;p15"/>
          <p:cNvSpPr txBox="1"/>
          <p:nvPr>
            <p:ph idx="1" type="subTitle"/>
          </p:nvPr>
        </p:nvSpPr>
        <p:spPr>
          <a:xfrm>
            <a:off x="3486475" y="4106775"/>
            <a:ext cx="4937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70" name="Google Shape;70;p15"/>
          <p:cNvSpPr txBox="1"/>
          <p:nvPr>
            <p:ph idx="2" type="title"/>
          </p:nvPr>
        </p:nvSpPr>
        <p:spPr>
          <a:xfrm>
            <a:off x="3587525" y="904100"/>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BLANK_1_1_1_1_2">
    <p:spTree>
      <p:nvGrpSpPr>
        <p:cNvPr id="997" name="Shape 997"/>
        <p:cNvGrpSpPr/>
        <p:nvPr/>
      </p:nvGrpSpPr>
      <p:grpSpPr>
        <a:xfrm>
          <a:off x="0" y="0"/>
          <a:ext cx="0" cy="0"/>
          <a:chOff x="0" y="0"/>
          <a:chExt cx="0" cy="0"/>
        </a:xfrm>
      </p:grpSpPr>
      <p:sp>
        <p:nvSpPr>
          <p:cNvPr id="998" name="Google Shape;998;p135"/>
          <p:cNvSpPr/>
          <p:nvPr/>
        </p:nvSpPr>
        <p:spPr>
          <a:xfrm>
            <a:off x="364225" y="1139600"/>
            <a:ext cx="4098900" cy="2282700"/>
          </a:xfrm>
          <a:prstGeom prst="roundRect">
            <a:avLst>
              <a:gd fmla="val 897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35"/>
          <p:cNvSpPr/>
          <p:nvPr/>
        </p:nvSpPr>
        <p:spPr>
          <a:xfrm>
            <a:off x="4680925" y="1139600"/>
            <a:ext cx="4098900" cy="2282700"/>
          </a:xfrm>
          <a:prstGeom prst="roundRect">
            <a:avLst>
              <a:gd fmla="val 72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35"/>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35"/>
          <p:cNvSpPr txBox="1"/>
          <p:nvPr>
            <p:ph idx="1" type="subTitle"/>
          </p:nvPr>
        </p:nvSpPr>
        <p:spPr>
          <a:xfrm>
            <a:off x="720000" y="2021325"/>
            <a:ext cx="3403200" cy="105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02" name="Google Shape;1002;p135"/>
          <p:cNvSpPr txBox="1"/>
          <p:nvPr>
            <p:ph idx="2" type="subTitle"/>
          </p:nvPr>
        </p:nvSpPr>
        <p:spPr>
          <a:xfrm>
            <a:off x="5028775" y="2021325"/>
            <a:ext cx="3403200" cy="105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03" name="Google Shape;1003;p135"/>
          <p:cNvSpPr txBox="1"/>
          <p:nvPr>
            <p:ph type="title"/>
          </p:nvPr>
        </p:nvSpPr>
        <p:spPr>
          <a:xfrm>
            <a:off x="720000" y="1534375"/>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04" name="Google Shape;1004;p135"/>
          <p:cNvSpPr txBox="1"/>
          <p:nvPr>
            <p:ph idx="3" type="title"/>
          </p:nvPr>
        </p:nvSpPr>
        <p:spPr>
          <a:xfrm>
            <a:off x="5028775" y="1534375"/>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05" name="Google Shape;1005;p135"/>
          <p:cNvSpPr txBox="1"/>
          <p:nvPr>
            <p:ph idx="4"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06" name="Google Shape;1006;p135"/>
          <p:cNvSpPr/>
          <p:nvPr/>
        </p:nvSpPr>
        <p:spPr>
          <a:xfrm>
            <a:off x="364225" y="3615375"/>
            <a:ext cx="4098900" cy="1171500"/>
          </a:xfrm>
          <a:prstGeom prst="roundRect">
            <a:avLst>
              <a:gd fmla="val 1638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35"/>
          <p:cNvSpPr/>
          <p:nvPr/>
        </p:nvSpPr>
        <p:spPr>
          <a:xfrm>
            <a:off x="4680925" y="3615375"/>
            <a:ext cx="4098900" cy="1171500"/>
          </a:xfrm>
          <a:prstGeom prst="roundRect">
            <a:avLst>
              <a:gd fmla="val 13069"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BLANK_1_1_1_1_2_1">
    <p:spTree>
      <p:nvGrpSpPr>
        <p:cNvPr id="1008" name="Shape 1008"/>
        <p:cNvGrpSpPr/>
        <p:nvPr/>
      </p:nvGrpSpPr>
      <p:grpSpPr>
        <a:xfrm>
          <a:off x="0" y="0"/>
          <a:ext cx="0" cy="0"/>
          <a:chOff x="0" y="0"/>
          <a:chExt cx="0" cy="0"/>
        </a:xfrm>
      </p:grpSpPr>
      <p:sp>
        <p:nvSpPr>
          <p:cNvPr id="1009" name="Google Shape;1009;p136"/>
          <p:cNvSpPr/>
          <p:nvPr/>
        </p:nvSpPr>
        <p:spPr>
          <a:xfrm>
            <a:off x="364225" y="1139775"/>
            <a:ext cx="4098900" cy="3647100"/>
          </a:xfrm>
          <a:prstGeom prst="roundRect">
            <a:avLst>
              <a:gd fmla="val 617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36"/>
          <p:cNvSpPr/>
          <p:nvPr/>
        </p:nvSpPr>
        <p:spPr>
          <a:xfrm>
            <a:off x="4680925" y="1139775"/>
            <a:ext cx="4098900" cy="3647100"/>
          </a:xfrm>
          <a:prstGeom prst="roundRect">
            <a:avLst>
              <a:gd fmla="val 592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36"/>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36"/>
          <p:cNvSpPr txBox="1"/>
          <p:nvPr>
            <p:ph idx="1" type="subTitle"/>
          </p:nvPr>
        </p:nvSpPr>
        <p:spPr>
          <a:xfrm>
            <a:off x="720000"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13" name="Google Shape;1013;p136"/>
          <p:cNvSpPr txBox="1"/>
          <p:nvPr>
            <p:ph idx="2" type="subTitle"/>
          </p:nvPr>
        </p:nvSpPr>
        <p:spPr>
          <a:xfrm>
            <a:off x="5028775"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14" name="Google Shape;1014;p136"/>
          <p:cNvSpPr txBox="1"/>
          <p:nvPr>
            <p:ph type="title"/>
          </p:nvPr>
        </p:nvSpPr>
        <p:spPr>
          <a:xfrm>
            <a:off x="720000"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15" name="Google Shape;1015;p136"/>
          <p:cNvSpPr txBox="1"/>
          <p:nvPr>
            <p:ph idx="3" type="title"/>
          </p:nvPr>
        </p:nvSpPr>
        <p:spPr>
          <a:xfrm>
            <a:off x="5028775"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16" name="Google Shape;1016;p136"/>
          <p:cNvSpPr txBox="1"/>
          <p:nvPr>
            <p:ph idx="4"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
    <p:spTree>
      <p:nvGrpSpPr>
        <p:cNvPr id="1017" name="Shape 1017"/>
        <p:cNvGrpSpPr/>
        <p:nvPr/>
      </p:nvGrpSpPr>
      <p:grpSpPr>
        <a:xfrm>
          <a:off x="0" y="0"/>
          <a:ext cx="0" cy="0"/>
          <a:chOff x="0" y="0"/>
          <a:chExt cx="0" cy="0"/>
        </a:xfrm>
      </p:grpSpPr>
      <p:grpSp>
        <p:nvGrpSpPr>
          <p:cNvPr id="1018" name="Google Shape;1018;p137"/>
          <p:cNvGrpSpPr/>
          <p:nvPr/>
        </p:nvGrpSpPr>
        <p:grpSpPr>
          <a:xfrm>
            <a:off x="364200" y="356774"/>
            <a:ext cx="8415923" cy="4429926"/>
            <a:chOff x="364200" y="356774"/>
            <a:chExt cx="8415923" cy="4429926"/>
          </a:xfrm>
        </p:grpSpPr>
        <p:sp>
          <p:nvSpPr>
            <p:cNvPr id="1019" name="Google Shape;1019;p137"/>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37"/>
            <p:cNvSpPr/>
            <p:nvPr/>
          </p:nvSpPr>
          <p:spPr>
            <a:xfrm>
              <a:off x="364200" y="1139600"/>
              <a:ext cx="2637900" cy="3647100"/>
            </a:xfrm>
            <a:prstGeom prst="roundRect">
              <a:avLst>
                <a:gd fmla="val 686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37"/>
            <p:cNvSpPr/>
            <p:nvPr/>
          </p:nvSpPr>
          <p:spPr>
            <a:xfrm>
              <a:off x="3198075" y="1139600"/>
              <a:ext cx="2643300" cy="3647100"/>
            </a:xfrm>
            <a:prstGeom prst="roundRect">
              <a:avLst>
                <a:gd fmla="val 686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37"/>
            <p:cNvSpPr/>
            <p:nvPr/>
          </p:nvSpPr>
          <p:spPr>
            <a:xfrm>
              <a:off x="6034600" y="1139600"/>
              <a:ext cx="2744700" cy="3647100"/>
            </a:xfrm>
            <a:prstGeom prst="roundRect">
              <a:avLst>
                <a:gd fmla="val 686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3" name="Google Shape;1023;p137"/>
          <p:cNvSpPr txBox="1"/>
          <p:nvPr>
            <p:ph type="title"/>
          </p:nvPr>
        </p:nvSpPr>
        <p:spPr>
          <a:xfrm>
            <a:off x="720000" y="2465775"/>
            <a:ext cx="190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24" name="Google Shape;1024;p137"/>
          <p:cNvSpPr txBox="1"/>
          <p:nvPr>
            <p:ph idx="1" type="subTitle"/>
          </p:nvPr>
        </p:nvSpPr>
        <p:spPr>
          <a:xfrm>
            <a:off x="720000" y="2993475"/>
            <a:ext cx="1909500" cy="124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25" name="Google Shape;1025;p137"/>
          <p:cNvSpPr txBox="1"/>
          <p:nvPr>
            <p:ph idx="2"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26" name="Google Shape;1026;p137"/>
          <p:cNvSpPr txBox="1"/>
          <p:nvPr>
            <p:ph idx="3" type="title"/>
          </p:nvPr>
        </p:nvSpPr>
        <p:spPr>
          <a:xfrm>
            <a:off x="3617250" y="2465775"/>
            <a:ext cx="190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27" name="Google Shape;1027;p137"/>
          <p:cNvSpPr txBox="1"/>
          <p:nvPr>
            <p:ph idx="4" type="subTitle"/>
          </p:nvPr>
        </p:nvSpPr>
        <p:spPr>
          <a:xfrm>
            <a:off x="3617250" y="2993475"/>
            <a:ext cx="1909500" cy="124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28" name="Google Shape;1028;p137"/>
          <p:cNvSpPr txBox="1"/>
          <p:nvPr>
            <p:ph idx="5" type="title"/>
          </p:nvPr>
        </p:nvSpPr>
        <p:spPr>
          <a:xfrm>
            <a:off x="6514500" y="2465775"/>
            <a:ext cx="190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29" name="Google Shape;1029;p137"/>
          <p:cNvSpPr txBox="1"/>
          <p:nvPr>
            <p:ph idx="6" type="subTitle"/>
          </p:nvPr>
        </p:nvSpPr>
        <p:spPr>
          <a:xfrm>
            <a:off x="6514500" y="2993475"/>
            <a:ext cx="1909500" cy="124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030" name="Shape 1030"/>
        <p:cNvGrpSpPr/>
        <p:nvPr/>
      </p:nvGrpSpPr>
      <p:grpSpPr>
        <a:xfrm>
          <a:off x="0" y="0"/>
          <a:ext cx="0" cy="0"/>
          <a:chOff x="0" y="0"/>
          <a:chExt cx="0" cy="0"/>
        </a:xfrm>
      </p:grpSpPr>
      <p:grpSp>
        <p:nvGrpSpPr>
          <p:cNvPr id="1031" name="Google Shape;1031;p138"/>
          <p:cNvGrpSpPr/>
          <p:nvPr/>
        </p:nvGrpSpPr>
        <p:grpSpPr>
          <a:xfrm>
            <a:off x="364223" y="356774"/>
            <a:ext cx="8415900" cy="4429801"/>
            <a:chOff x="364223" y="356774"/>
            <a:chExt cx="8415900" cy="4429801"/>
          </a:xfrm>
        </p:grpSpPr>
        <p:sp>
          <p:nvSpPr>
            <p:cNvPr id="1032" name="Google Shape;1032;p138"/>
            <p:cNvSpPr/>
            <p:nvPr/>
          </p:nvSpPr>
          <p:spPr>
            <a:xfrm>
              <a:off x="364225" y="1141575"/>
              <a:ext cx="4098900" cy="17184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38"/>
            <p:cNvSpPr/>
            <p:nvPr/>
          </p:nvSpPr>
          <p:spPr>
            <a:xfrm>
              <a:off x="4681075" y="1141575"/>
              <a:ext cx="4098900" cy="17184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38"/>
            <p:cNvSpPr/>
            <p:nvPr/>
          </p:nvSpPr>
          <p:spPr>
            <a:xfrm>
              <a:off x="364225" y="3052275"/>
              <a:ext cx="4098900" cy="17343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38"/>
            <p:cNvSpPr/>
            <p:nvPr/>
          </p:nvSpPr>
          <p:spPr>
            <a:xfrm>
              <a:off x="4681075" y="3052275"/>
              <a:ext cx="4098900" cy="17343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38"/>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7" name="Google Shape;1037;p138"/>
          <p:cNvSpPr txBox="1"/>
          <p:nvPr>
            <p:ph type="title"/>
          </p:nvPr>
        </p:nvSpPr>
        <p:spPr>
          <a:xfrm>
            <a:off x="1387277" y="147380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38" name="Google Shape;1038;p138"/>
          <p:cNvSpPr txBox="1"/>
          <p:nvPr>
            <p:ph idx="1" type="subTitle"/>
          </p:nvPr>
        </p:nvSpPr>
        <p:spPr>
          <a:xfrm>
            <a:off x="1387275" y="1883200"/>
            <a:ext cx="2740800" cy="50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39" name="Google Shape;1039;p138"/>
          <p:cNvSpPr txBox="1"/>
          <p:nvPr>
            <p:ph idx="2" type="title"/>
          </p:nvPr>
        </p:nvSpPr>
        <p:spPr>
          <a:xfrm>
            <a:off x="1387277" y="340955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40" name="Google Shape;1040;p138"/>
          <p:cNvSpPr txBox="1"/>
          <p:nvPr>
            <p:ph idx="3" type="subTitle"/>
          </p:nvPr>
        </p:nvSpPr>
        <p:spPr>
          <a:xfrm>
            <a:off x="1387275" y="3818950"/>
            <a:ext cx="27408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41" name="Google Shape;1041;p138"/>
          <p:cNvSpPr txBox="1"/>
          <p:nvPr>
            <p:ph idx="4" type="title"/>
          </p:nvPr>
        </p:nvSpPr>
        <p:spPr>
          <a:xfrm>
            <a:off x="5683202" y="147380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42" name="Google Shape;1042;p138"/>
          <p:cNvSpPr txBox="1"/>
          <p:nvPr>
            <p:ph idx="5" type="subTitle"/>
          </p:nvPr>
        </p:nvSpPr>
        <p:spPr>
          <a:xfrm>
            <a:off x="5683200" y="1938859"/>
            <a:ext cx="2740800" cy="50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43" name="Google Shape;1043;p138"/>
          <p:cNvSpPr txBox="1"/>
          <p:nvPr>
            <p:ph idx="6" type="title"/>
          </p:nvPr>
        </p:nvSpPr>
        <p:spPr>
          <a:xfrm>
            <a:off x="5683202" y="340955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44" name="Google Shape;1044;p138"/>
          <p:cNvSpPr txBox="1"/>
          <p:nvPr>
            <p:ph idx="7" type="subTitle"/>
          </p:nvPr>
        </p:nvSpPr>
        <p:spPr>
          <a:xfrm>
            <a:off x="5683200" y="3818950"/>
            <a:ext cx="27408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45" name="Google Shape;1045;p138"/>
          <p:cNvSpPr txBox="1"/>
          <p:nvPr>
            <p:ph idx="8"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046" name="Shape 1046"/>
        <p:cNvGrpSpPr/>
        <p:nvPr/>
      </p:nvGrpSpPr>
      <p:grpSpPr>
        <a:xfrm>
          <a:off x="0" y="0"/>
          <a:ext cx="0" cy="0"/>
          <a:chOff x="0" y="0"/>
          <a:chExt cx="0" cy="0"/>
        </a:xfrm>
      </p:grpSpPr>
      <p:grpSp>
        <p:nvGrpSpPr>
          <p:cNvPr id="1047" name="Google Shape;1047;p139"/>
          <p:cNvGrpSpPr/>
          <p:nvPr/>
        </p:nvGrpSpPr>
        <p:grpSpPr>
          <a:xfrm>
            <a:off x="364200" y="356774"/>
            <a:ext cx="8415923" cy="4429931"/>
            <a:chOff x="364200" y="356774"/>
            <a:chExt cx="8415923" cy="4429931"/>
          </a:xfrm>
        </p:grpSpPr>
        <p:sp>
          <p:nvSpPr>
            <p:cNvPr id="1048" name="Google Shape;1048;p139"/>
            <p:cNvSpPr/>
            <p:nvPr/>
          </p:nvSpPr>
          <p:spPr>
            <a:xfrm>
              <a:off x="364200" y="3052404"/>
              <a:ext cx="2640600" cy="1734300"/>
            </a:xfrm>
            <a:prstGeom prst="roundRect">
              <a:avLst>
                <a:gd fmla="val 110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39"/>
            <p:cNvSpPr/>
            <p:nvPr/>
          </p:nvSpPr>
          <p:spPr>
            <a:xfrm>
              <a:off x="3198075" y="3052400"/>
              <a:ext cx="2643300" cy="1734300"/>
            </a:xfrm>
            <a:prstGeom prst="roundRect">
              <a:avLst>
                <a:gd fmla="val 1046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39"/>
            <p:cNvSpPr/>
            <p:nvPr/>
          </p:nvSpPr>
          <p:spPr>
            <a:xfrm>
              <a:off x="6034300" y="3052404"/>
              <a:ext cx="2744700" cy="1734300"/>
            </a:xfrm>
            <a:prstGeom prst="roundRect">
              <a:avLst>
                <a:gd fmla="val 1095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39"/>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39"/>
            <p:cNvSpPr/>
            <p:nvPr/>
          </p:nvSpPr>
          <p:spPr>
            <a:xfrm>
              <a:off x="364200" y="1139605"/>
              <a:ext cx="2640600" cy="1718400"/>
            </a:xfrm>
            <a:prstGeom prst="roundRect">
              <a:avLst>
                <a:gd fmla="val 992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39"/>
            <p:cNvSpPr/>
            <p:nvPr/>
          </p:nvSpPr>
          <p:spPr>
            <a:xfrm>
              <a:off x="3198075" y="1139600"/>
              <a:ext cx="2643300" cy="1718400"/>
            </a:xfrm>
            <a:prstGeom prst="roundRect">
              <a:avLst>
                <a:gd fmla="val 1118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39"/>
            <p:cNvSpPr/>
            <p:nvPr/>
          </p:nvSpPr>
          <p:spPr>
            <a:xfrm>
              <a:off x="6034300" y="1139605"/>
              <a:ext cx="2744700" cy="1718400"/>
            </a:xfrm>
            <a:prstGeom prst="roundRect">
              <a:avLst>
                <a:gd fmla="val 1168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5" name="Google Shape;1055;p139"/>
          <p:cNvSpPr txBox="1"/>
          <p:nvPr>
            <p:ph type="title"/>
          </p:nvPr>
        </p:nvSpPr>
        <p:spPr>
          <a:xfrm>
            <a:off x="720001" y="1747525"/>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56" name="Google Shape;1056;p139"/>
          <p:cNvSpPr txBox="1"/>
          <p:nvPr>
            <p:ph idx="1" type="subTitle"/>
          </p:nvPr>
        </p:nvSpPr>
        <p:spPr>
          <a:xfrm>
            <a:off x="720000" y="2156925"/>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57" name="Google Shape;1057;p139"/>
          <p:cNvSpPr txBox="1"/>
          <p:nvPr>
            <p:ph idx="2" type="title"/>
          </p:nvPr>
        </p:nvSpPr>
        <p:spPr>
          <a:xfrm>
            <a:off x="3522026" y="1747525"/>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58" name="Google Shape;1058;p139"/>
          <p:cNvSpPr txBox="1"/>
          <p:nvPr>
            <p:ph idx="3" type="subTitle"/>
          </p:nvPr>
        </p:nvSpPr>
        <p:spPr>
          <a:xfrm>
            <a:off x="3522025" y="2156925"/>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59" name="Google Shape;1059;p139"/>
          <p:cNvSpPr txBox="1"/>
          <p:nvPr>
            <p:ph idx="4" type="title"/>
          </p:nvPr>
        </p:nvSpPr>
        <p:spPr>
          <a:xfrm>
            <a:off x="6459601" y="1747525"/>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60" name="Google Shape;1060;p139"/>
          <p:cNvSpPr txBox="1"/>
          <p:nvPr>
            <p:ph idx="5" type="subTitle"/>
          </p:nvPr>
        </p:nvSpPr>
        <p:spPr>
          <a:xfrm>
            <a:off x="6459600" y="2156925"/>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61" name="Google Shape;1061;p139"/>
          <p:cNvSpPr txBox="1"/>
          <p:nvPr>
            <p:ph idx="6" type="title"/>
          </p:nvPr>
        </p:nvSpPr>
        <p:spPr>
          <a:xfrm>
            <a:off x="720001" y="3629800"/>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62" name="Google Shape;1062;p139"/>
          <p:cNvSpPr txBox="1"/>
          <p:nvPr>
            <p:ph idx="7" type="subTitle"/>
          </p:nvPr>
        </p:nvSpPr>
        <p:spPr>
          <a:xfrm>
            <a:off x="720000" y="4039200"/>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63" name="Google Shape;1063;p139"/>
          <p:cNvSpPr txBox="1"/>
          <p:nvPr>
            <p:ph idx="8" type="title"/>
          </p:nvPr>
        </p:nvSpPr>
        <p:spPr>
          <a:xfrm>
            <a:off x="3522026" y="3629800"/>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64" name="Google Shape;1064;p139"/>
          <p:cNvSpPr txBox="1"/>
          <p:nvPr>
            <p:ph idx="9" type="subTitle"/>
          </p:nvPr>
        </p:nvSpPr>
        <p:spPr>
          <a:xfrm>
            <a:off x="3522025" y="4039200"/>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65" name="Google Shape;1065;p139"/>
          <p:cNvSpPr txBox="1"/>
          <p:nvPr>
            <p:ph idx="13" type="title"/>
          </p:nvPr>
        </p:nvSpPr>
        <p:spPr>
          <a:xfrm>
            <a:off x="6459601" y="3629800"/>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66" name="Google Shape;1066;p139"/>
          <p:cNvSpPr txBox="1"/>
          <p:nvPr>
            <p:ph idx="14" type="subTitle"/>
          </p:nvPr>
        </p:nvSpPr>
        <p:spPr>
          <a:xfrm>
            <a:off x="6459600" y="4039200"/>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67" name="Google Shape;1067;p139"/>
          <p:cNvSpPr txBox="1"/>
          <p:nvPr>
            <p:ph idx="15"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068" name="Shape 1068"/>
        <p:cNvGrpSpPr/>
        <p:nvPr/>
      </p:nvGrpSpPr>
      <p:grpSpPr>
        <a:xfrm>
          <a:off x="0" y="0"/>
          <a:ext cx="0" cy="0"/>
          <a:chOff x="0" y="0"/>
          <a:chExt cx="0" cy="0"/>
        </a:xfrm>
      </p:grpSpPr>
      <p:grpSp>
        <p:nvGrpSpPr>
          <p:cNvPr id="1069" name="Google Shape;1069;p140"/>
          <p:cNvGrpSpPr/>
          <p:nvPr/>
        </p:nvGrpSpPr>
        <p:grpSpPr>
          <a:xfrm>
            <a:off x="364225" y="356823"/>
            <a:ext cx="8415600" cy="4429951"/>
            <a:chOff x="364225" y="1164375"/>
            <a:chExt cx="8415600" cy="3622200"/>
          </a:xfrm>
        </p:grpSpPr>
        <p:sp>
          <p:nvSpPr>
            <p:cNvPr id="1070" name="Google Shape;1070;p140"/>
            <p:cNvSpPr/>
            <p:nvPr/>
          </p:nvSpPr>
          <p:spPr>
            <a:xfrm>
              <a:off x="364225" y="1164375"/>
              <a:ext cx="4098900" cy="36222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40"/>
            <p:cNvSpPr/>
            <p:nvPr/>
          </p:nvSpPr>
          <p:spPr>
            <a:xfrm>
              <a:off x="4680925" y="1164375"/>
              <a:ext cx="4098900" cy="3622200"/>
            </a:xfrm>
            <a:prstGeom prst="roundRect">
              <a:avLst>
                <a:gd fmla="val 481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2" name="Google Shape;1072;p140"/>
          <p:cNvSpPr txBox="1"/>
          <p:nvPr>
            <p:ph hasCustomPrompt="1" type="title"/>
          </p:nvPr>
        </p:nvSpPr>
        <p:spPr>
          <a:xfrm>
            <a:off x="885763" y="2734125"/>
            <a:ext cx="30981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b="1"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073" name="Google Shape;1073;p140"/>
          <p:cNvSpPr txBox="1"/>
          <p:nvPr>
            <p:ph idx="1" type="subTitle"/>
          </p:nvPr>
        </p:nvSpPr>
        <p:spPr>
          <a:xfrm>
            <a:off x="885763" y="3440156"/>
            <a:ext cx="3098100" cy="82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74" name="Google Shape;1074;p140"/>
          <p:cNvSpPr txBox="1"/>
          <p:nvPr>
            <p:ph hasCustomPrompt="1" idx="2" type="title"/>
          </p:nvPr>
        </p:nvSpPr>
        <p:spPr>
          <a:xfrm>
            <a:off x="5160388" y="2734125"/>
            <a:ext cx="30981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b="1"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075" name="Google Shape;1075;p140"/>
          <p:cNvSpPr txBox="1"/>
          <p:nvPr>
            <p:ph idx="3" type="subTitle"/>
          </p:nvPr>
        </p:nvSpPr>
        <p:spPr>
          <a:xfrm>
            <a:off x="5160388" y="3440161"/>
            <a:ext cx="3098100" cy="82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076" name="Shape 1076"/>
        <p:cNvGrpSpPr/>
        <p:nvPr/>
      </p:nvGrpSpPr>
      <p:grpSpPr>
        <a:xfrm>
          <a:off x="0" y="0"/>
          <a:ext cx="0" cy="0"/>
          <a:chOff x="0" y="0"/>
          <a:chExt cx="0" cy="0"/>
        </a:xfrm>
      </p:grpSpPr>
      <p:grpSp>
        <p:nvGrpSpPr>
          <p:cNvPr id="1077" name="Google Shape;1077;p141"/>
          <p:cNvGrpSpPr/>
          <p:nvPr/>
        </p:nvGrpSpPr>
        <p:grpSpPr>
          <a:xfrm>
            <a:off x="364175" y="356775"/>
            <a:ext cx="8415025" cy="4430025"/>
            <a:chOff x="364175" y="356775"/>
            <a:chExt cx="8415025" cy="4430025"/>
          </a:xfrm>
        </p:grpSpPr>
        <p:sp>
          <p:nvSpPr>
            <p:cNvPr id="1078" name="Google Shape;1078;p141"/>
            <p:cNvSpPr/>
            <p:nvPr/>
          </p:nvSpPr>
          <p:spPr>
            <a:xfrm>
              <a:off x="364200" y="3870900"/>
              <a:ext cx="8415000" cy="9159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41"/>
            <p:cNvSpPr/>
            <p:nvPr/>
          </p:nvSpPr>
          <p:spPr>
            <a:xfrm>
              <a:off x="364175" y="356775"/>
              <a:ext cx="8415000" cy="33210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0" name="Google Shape;1080;p141"/>
          <p:cNvSpPr txBox="1"/>
          <p:nvPr>
            <p:ph type="ctrTitle"/>
          </p:nvPr>
        </p:nvSpPr>
        <p:spPr>
          <a:xfrm>
            <a:off x="2385150" y="540000"/>
            <a:ext cx="4373700" cy="104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b="1"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81" name="Google Shape;1081;p141"/>
          <p:cNvSpPr txBox="1"/>
          <p:nvPr>
            <p:ph idx="1" type="subTitle"/>
          </p:nvPr>
        </p:nvSpPr>
        <p:spPr>
          <a:xfrm>
            <a:off x="2385150" y="2184525"/>
            <a:ext cx="4373700" cy="122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082" name="Google Shape;1082;p141"/>
          <p:cNvSpPr txBox="1"/>
          <p:nvPr>
            <p:ph idx="2" type="subTitle"/>
          </p:nvPr>
        </p:nvSpPr>
        <p:spPr>
          <a:xfrm>
            <a:off x="2090853" y="4306375"/>
            <a:ext cx="4962300" cy="37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1083" name="Google Shape;1083;p141"/>
          <p:cNvSpPr txBox="1"/>
          <p:nvPr/>
        </p:nvSpPr>
        <p:spPr>
          <a:xfrm>
            <a:off x="720000" y="3924375"/>
            <a:ext cx="7704000" cy="373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100" u="sng">
                <a:solidFill>
                  <a:schemeClr val="accent5"/>
                </a:solidFill>
                <a:latin typeface="Abel"/>
                <a:ea typeface="Abel"/>
                <a:cs typeface="Abel"/>
                <a:sym typeface="Abel"/>
              </a:rPr>
              <a:t>CREDITS:</a:t>
            </a:r>
            <a:r>
              <a:rPr b="1" lang="en" sz="1100">
                <a:solidFill>
                  <a:schemeClr val="accent5"/>
                </a:solidFill>
                <a:latin typeface="Abel"/>
                <a:ea typeface="Abel"/>
                <a:cs typeface="Abel"/>
                <a:sym typeface="Abel"/>
              </a:rPr>
              <a:t> </a:t>
            </a:r>
            <a:r>
              <a:rPr lang="en" sz="1100">
                <a:solidFill>
                  <a:schemeClr val="accent1"/>
                </a:solidFill>
                <a:latin typeface="Abel"/>
                <a:ea typeface="Abel"/>
                <a:cs typeface="Abel"/>
                <a:sym typeface="Abel"/>
              </a:rPr>
              <a:t>This presentation template was created by </a:t>
            </a:r>
            <a:r>
              <a:rPr b="1" lang="en" sz="1100" u="sng">
                <a:solidFill>
                  <a:schemeClr val="accent5"/>
                </a:solidFill>
                <a:latin typeface="Abel"/>
                <a:ea typeface="Abel"/>
                <a:cs typeface="Abel"/>
                <a:sym typeface="Abel"/>
                <a:hlinkClick r:id="rId2">
                  <a:extLst>
                    <a:ext uri="{A12FA001-AC4F-418D-AE19-62706E023703}">
                      <ahyp:hlinkClr val="tx"/>
                    </a:ext>
                  </a:extLst>
                </a:hlinkClick>
              </a:rPr>
              <a:t>Slidesgo</a:t>
            </a:r>
            <a:r>
              <a:rPr b="1" lang="en" sz="1100" u="sng">
                <a:solidFill>
                  <a:schemeClr val="accent5"/>
                </a:solidFill>
                <a:latin typeface="Abel"/>
                <a:ea typeface="Abel"/>
                <a:cs typeface="Abel"/>
                <a:sym typeface="Abel"/>
              </a:rPr>
              <a:t>, </a:t>
            </a:r>
            <a:r>
              <a:rPr lang="en" sz="1100">
                <a:solidFill>
                  <a:schemeClr val="accent1"/>
                </a:solidFill>
                <a:latin typeface="Abel"/>
                <a:ea typeface="Abel"/>
                <a:cs typeface="Abel"/>
                <a:sym typeface="Abel"/>
              </a:rPr>
              <a:t>including icons by </a:t>
            </a:r>
            <a:r>
              <a:rPr b="1" lang="en" sz="1100" u="sng">
                <a:solidFill>
                  <a:schemeClr val="accent5"/>
                </a:solidFill>
                <a:latin typeface="Abel"/>
                <a:ea typeface="Abel"/>
                <a:cs typeface="Abel"/>
                <a:sym typeface="Abel"/>
                <a:hlinkClick r:id="rId3">
                  <a:extLst>
                    <a:ext uri="{A12FA001-AC4F-418D-AE19-62706E023703}">
                      <ahyp:hlinkClr val="tx"/>
                    </a:ext>
                  </a:extLst>
                </a:hlinkClick>
              </a:rPr>
              <a:t>Flaticon</a:t>
            </a:r>
            <a:r>
              <a:rPr b="1" lang="en" sz="1100" u="sng">
                <a:solidFill>
                  <a:schemeClr val="accent5"/>
                </a:solidFill>
                <a:latin typeface="Abel"/>
                <a:ea typeface="Abel"/>
                <a:cs typeface="Abel"/>
                <a:sym typeface="Abel"/>
              </a:rPr>
              <a:t>,</a:t>
            </a:r>
            <a:r>
              <a:rPr b="1" lang="en" sz="1100">
                <a:solidFill>
                  <a:schemeClr val="accent5"/>
                </a:solidFill>
                <a:latin typeface="Abel"/>
                <a:ea typeface="Abel"/>
                <a:cs typeface="Abel"/>
                <a:sym typeface="Abel"/>
              </a:rPr>
              <a:t> </a:t>
            </a:r>
            <a:r>
              <a:rPr lang="en" sz="1100">
                <a:solidFill>
                  <a:schemeClr val="accent1"/>
                </a:solidFill>
                <a:latin typeface="Abel"/>
                <a:ea typeface="Abel"/>
                <a:cs typeface="Abel"/>
                <a:sym typeface="Abel"/>
              </a:rPr>
              <a:t>and infographics &amp; images by </a:t>
            </a:r>
            <a:r>
              <a:rPr b="1" lang="en" sz="1100" u="sng">
                <a:solidFill>
                  <a:schemeClr val="accent5"/>
                </a:solidFill>
                <a:latin typeface="Abel"/>
                <a:ea typeface="Abel"/>
                <a:cs typeface="Abel"/>
                <a:sym typeface="Abel"/>
                <a:hlinkClick r:id="rId4">
                  <a:extLst>
                    <a:ext uri="{A12FA001-AC4F-418D-AE19-62706E023703}">
                      <ahyp:hlinkClr val="tx"/>
                    </a:ext>
                  </a:extLst>
                </a:hlinkClick>
              </a:rPr>
              <a:t>Freepik</a:t>
            </a:r>
            <a:endParaRPr b="1" sz="1100" u="sng">
              <a:solidFill>
                <a:schemeClr val="accent5"/>
              </a:solidFill>
              <a:latin typeface="Abel"/>
              <a:ea typeface="Abel"/>
              <a:cs typeface="Abel"/>
              <a:sym typeface="Abel"/>
            </a:endParaRP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
    <p:spTree>
      <p:nvGrpSpPr>
        <p:cNvPr id="1084" name="Shape 1084"/>
        <p:cNvGrpSpPr/>
        <p:nvPr/>
      </p:nvGrpSpPr>
      <p:grpSpPr>
        <a:xfrm>
          <a:off x="0" y="0"/>
          <a:ext cx="0" cy="0"/>
          <a:chOff x="0" y="0"/>
          <a:chExt cx="0" cy="0"/>
        </a:xfrm>
      </p:grpSpPr>
    </p:spTree>
  </p:cSld>
  <p:clrMapOvr>
    <a:masterClrMapping/>
  </p:clrMapOvr>
</p:sldLayout>
</file>

<file path=ppt/slideLayouts/slideLayout1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2">
    <p:spTree>
      <p:nvGrpSpPr>
        <p:cNvPr id="1085" name="Shape 1085"/>
        <p:cNvGrpSpPr/>
        <p:nvPr/>
      </p:nvGrpSpPr>
      <p:grpSpPr>
        <a:xfrm>
          <a:off x="0" y="0"/>
          <a:ext cx="0" cy="0"/>
          <a:chOff x="0" y="0"/>
          <a:chExt cx="0" cy="0"/>
        </a:xfrm>
      </p:grpSpPr>
      <p:sp>
        <p:nvSpPr>
          <p:cNvPr id="1086" name="Google Shape;1086;p143"/>
          <p:cNvSpPr/>
          <p:nvPr/>
        </p:nvSpPr>
        <p:spPr>
          <a:xfrm>
            <a:off x="364225" y="356775"/>
            <a:ext cx="8415000" cy="44298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BLANK_1_1_1_1_1_1_1_1">
    <p:bg>
      <p:bgPr>
        <a:solidFill>
          <a:schemeClr val="lt1"/>
        </a:solidFill>
      </p:bgPr>
    </p:bg>
    <p:spTree>
      <p:nvGrpSpPr>
        <p:cNvPr id="1087" name="Shape 108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1" name="Shape 71"/>
        <p:cNvGrpSpPr/>
        <p:nvPr/>
      </p:nvGrpSpPr>
      <p:grpSpPr>
        <a:xfrm>
          <a:off x="0" y="0"/>
          <a:ext cx="0" cy="0"/>
          <a:chOff x="0" y="0"/>
          <a:chExt cx="0" cy="0"/>
        </a:xfrm>
      </p:grpSpPr>
      <p:sp>
        <p:nvSpPr>
          <p:cNvPr id="72" name="Google Shape;72;p16"/>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6"/>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6"/>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6"/>
          <p:cNvSpPr txBox="1"/>
          <p:nvPr>
            <p:ph idx="1" type="body"/>
          </p:nvPr>
        </p:nvSpPr>
        <p:spPr>
          <a:xfrm>
            <a:off x="720000" y="1367575"/>
            <a:ext cx="7704000" cy="3235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5"/>
              </a:buClr>
              <a:buSzPts val="1400"/>
              <a:buChar char="●"/>
              <a:defRPr/>
            </a:lvl1pPr>
            <a:lvl2pPr indent="-317500" lvl="1" marL="914400" rtl="0">
              <a:lnSpc>
                <a:spcPct val="115000"/>
              </a:lnSpc>
              <a:spcBef>
                <a:spcPts val="1600"/>
              </a:spcBef>
              <a:spcAft>
                <a:spcPts val="0"/>
              </a:spcAft>
              <a:buClr>
                <a:srgbClr val="434343"/>
              </a:buClr>
              <a:buSzPts val="1400"/>
              <a:buAutoNum type="alphaLcPeriod"/>
              <a:defRPr>
                <a:solidFill>
                  <a:srgbClr val="434343"/>
                </a:solidFill>
              </a:defRPr>
            </a:lvl2pPr>
            <a:lvl3pPr indent="-317500" lvl="2" marL="1371600" rtl="0">
              <a:lnSpc>
                <a:spcPct val="115000"/>
              </a:lnSpc>
              <a:spcBef>
                <a:spcPts val="1600"/>
              </a:spcBef>
              <a:spcAft>
                <a:spcPts val="0"/>
              </a:spcAft>
              <a:buClr>
                <a:srgbClr val="434343"/>
              </a:buClr>
              <a:buSzPts val="1400"/>
              <a:buAutoNum type="romanLcPeriod"/>
              <a:defRPr>
                <a:solidFill>
                  <a:srgbClr val="434343"/>
                </a:solidFill>
              </a:defRPr>
            </a:lvl3pPr>
            <a:lvl4pPr indent="-317500" lvl="3" marL="1828800" rtl="0">
              <a:lnSpc>
                <a:spcPct val="115000"/>
              </a:lnSpc>
              <a:spcBef>
                <a:spcPts val="1600"/>
              </a:spcBef>
              <a:spcAft>
                <a:spcPts val="0"/>
              </a:spcAft>
              <a:buClr>
                <a:srgbClr val="434343"/>
              </a:buClr>
              <a:buSzPts val="1400"/>
              <a:buAutoNum type="arabicPeriod"/>
              <a:defRPr>
                <a:solidFill>
                  <a:srgbClr val="434343"/>
                </a:solidFill>
              </a:defRPr>
            </a:lvl4pPr>
            <a:lvl5pPr indent="-317500" lvl="4" marL="2286000" rtl="0">
              <a:lnSpc>
                <a:spcPct val="115000"/>
              </a:lnSpc>
              <a:spcBef>
                <a:spcPts val="1600"/>
              </a:spcBef>
              <a:spcAft>
                <a:spcPts val="0"/>
              </a:spcAft>
              <a:buClr>
                <a:srgbClr val="434343"/>
              </a:buClr>
              <a:buSzPts val="1400"/>
              <a:buAutoNum type="alphaLcPeriod"/>
              <a:defRPr>
                <a:solidFill>
                  <a:srgbClr val="434343"/>
                </a:solidFill>
              </a:defRPr>
            </a:lvl5pPr>
            <a:lvl6pPr indent="-317500" lvl="5" marL="2743200" rtl="0">
              <a:lnSpc>
                <a:spcPct val="115000"/>
              </a:lnSpc>
              <a:spcBef>
                <a:spcPts val="1600"/>
              </a:spcBef>
              <a:spcAft>
                <a:spcPts val="0"/>
              </a:spcAft>
              <a:buClr>
                <a:srgbClr val="434343"/>
              </a:buClr>
              <a:buSzPts val="1400"/>
              <a:buAutoNum type="romanLcPeriod"/>
              <a:defRPr>
                <a:solidFill>
                  <a:srgbClr val="434343"/>
                </a:solidFill>
              </a:defRPr>
            </a:lvl6pPr>
            <a:lvl7pPr indent="-317500" lvl="6" marL="3200400" rtl="0">
              <a:lnSpc>
                <a:spcPct val="115000"/>
              </a:lnSpc>
              <a:spcBef>
                <a:spcPts val="1600"/>
              </a:spcBef>
              <a:spcAft>
                <a:spcPts val="0"/>
              </a:spcAft>
              <a:buClr>
                <a:srgbClr val="434343"/>
              </a:buClr>
              <a:buSzPts val="1400"/>
              <a:buAutoNum type="arabicPeriod"/>
              <a:defRPr>
                <a:solidFill>
                  <a:srgbClr val="434343"/>
                </a:solidFill>
              </a:defRPr>
            </a:lvl7pPr>
            <a:lvl8pPr indent="-317500" lvl="7" marL="3657600" rtl="0">
              <a:lnSpc>
                <a:spcPct val="115000"/>
              </a:lnSpc>
              <a:spcBef>
                <a:spcPts val="1600"/>
              </a:spcBef>
              <a:spcAft>
                <a:spcPts val="0"/>
              </a:spcAft>
              <a:buClr>
                <a:srgbClr val="434343"/>
              </a:buClr>
              <a:buSzPts val="1400"/>
              <a:buAutoNum type="alphaLcPeriod"/>
              <a:defRPr>
                <a:solidFill>
                  <a:srgbClr val="434343"/>
                </a:solidFill>
              </a:defRPr>
            </a:lvl8pPr>
            <a:lvl9pPr indent="-317500" lvl="8" marL="4114800" rtl="0">
              <a:lnSpc>
                <a:spcPct val="115000"/>
              </a:lnSpc>
              <a:spcBef>
                <a:spcPts val="1600"/>
              </a:spcBef>
              <a:spcAft>
                <a:spcPts val="1600"/>
              </a:spcAft>
              <a:buClr>
                <a:srgbClr val="434343"/>
              </a:buClr>
              <a:buSzPts val="1400"/>
              <a:buAutoNum type="romanLcPeriod"/>
              <a:defRPr>
                <a:solidFill>
                  <a:srgbClr val="434343"/>
                </a:solidFill>
              </a:defRPr>
            </a:lvl9pPr>
          </a:lstStyle>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BLANK_1_1_1_1_1_1_1_1_1">
    <p:bg>
      <p:bgPr>
        <a:solidFill>
          <a:schemeClr val="lt2"/>
        </a:solidFill>
      </p:bgPr>
    </p:bg>
    <p:spTree>
      <p:nvGrpSpPr>
        <p:cNvPr id="1088" name="Shape 1088"/>
        <p:cNvGrpSpPr/>
        <p:nvPr/>
      </p:nvGrpSpPr>
      <p:grpSpPr>
        <a:xfrm>
          <a:off x="0" y="0"/>
          <a:ext cx="0" cy="0"/>
          <a:chOff x="0" y="0"/>
          <a:chExt cx="0" cy="0"/>
        </a:xfrm>
      </p:grpSpPr>
    </p:spTree>
  </p:cSld>
  <p:clrMapOvr>
    <a:masterClrMapping/>
  </p:clrMapOvr>
</p:sldLayout>
</file>

<file path=ppt/slideLayouts/slideLayout1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TD">
  <p:cSld name="BLANK_1_1_1_1_2_1_1">
    <p:spTree>
      <p:nvGrpSpPr>
        <p:cNvPr id="1089" name="Shape 1089"/>
        <p:cNvGrpSpPr/>
        <p:nvPr/>
      </p:nvGrpSpPr>
      <p:grpSpPr>
        <a:xfrm>
          <a:off x="0" y="0"/>
          <a:ext cx="0" cy="0"/>
          <a:chOff x="0" y="0"/>
          <a:chExt cx="0" cy="0"/>
        </a:xfrm>
      </p:grpSpPr>
      <p:sp>
        <p:nvSpPr>
          <p:cNvPr id="1090" name="Google Shape;1090;p146"/>
          <p:cNvSpPr/>
          <p:nvPr/>
        </p:nvSpPr>
        <p:spPr>
          <a:xfrm>
            <a:off x="364225" y="1139775"/>
            <a:ext cx="3156300" cy="3647100"/>
          </a:xfrm>
          <a:prstGeom prst="roundRect">
            <a:avLst>
              <a:gd fmla="val 617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46"/>
          <p:cNvSpPr/>
          <p:nvPr/>
        </p:nvSpPr>
        <p:spPr>
          <a:xfrm>
            <a:off x="3931925" y="1139775"/>
            <a:ext cx="4848000" cy="3647100"/>
          </a:xfrm>
          <a:prstGeom prst="roundRect">
            <a:avLst>
              <a:gd fmla="val 592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46"/>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46"/>
          <p:cNvSpPr txBox="1"/>
          <p:nvPr>
            <p:ph idx="1" type="subTitle"/>
          </p:nvPr>
        </p:nvSpPr>
        <p:spPr>
          <a:xfrm>
            <a:off x="240775"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94" name="Google Shape;1094;p146"/>
          <p:cNvSpPr txBox="1"/>
          <p:nvPr>
            <p:ph idx="2" type="subTitle"/>
          </p:nvPr>
        </p:nvSpPr>
        <p:spPr>
          <a:xfrm>
            <a:off x="5028775"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95" name="Google Shape;1095;p146"/>
          <p:cNvSpPr txBox="1"/>
          <p:nvPr>
            <p:ph type="title"/>
          </p:nvPr>
        </p:nvSpPr>
        <p:spPr>
          <a:xfrm>
            <a:off x="240775"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96" name="Google Shape;1096;p146"/>
          <p:cNvSpPr txBox="1"/>
          <p:nvPr>
            <p:ph idx="3" type="title"/>
          </p:nvPr>
        </p:nvSpPr>
        <p:spPr>
          <a:xfrm>
            <a:off x="5028775"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97" name="Google Shape;1097;p146"/>
          <p:cNvSpPr txBox="1"/>
          <p:nvPr>
            <p:ph idx="4"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p:cSld name="TITLE_ONLY_1">
    <p:spTree>
      <p:nvGrpSpPr>
        <p:cNvPr id="1098" name="Shape 1098"/>
        <p:cNvGrpSpPr/>
        <p:nvPr/>
      </p:nvGrpSpPr>
      <p:grpSpPr>
        <a:xfrm>
          <a:off x="0" y="0"/>
          <a:ext cx="0" cy="0"/>
          <a:chOff x="0" y="0"/>
          <a:chExt cx="0" cy="0"/>
        </a:xfrm>
      </p:grpSpPr>
      <p:grpSp>
        <p:nvGrpSpPr>
          <p:cNvPr id="1099" name="Google Shape;1099;p147"/>
          <p:cNvGrpSpPr/>
          <p:nvPr/>
        </p:nvGrpSpPr>
        <p:grpSpPr>
          <a:xfrm>
            <a:off x="2234060" y="356788"/>
            <a:ext cx="4675875" cy="4429926"/>
            <a:chOff x="364223" y="356774"/>
            <a:chExt cx="8415902" cy="4429926"/>
          </a:xfrm>
        </p:grpSpPr>
        <p:sp>
          <p:nvSpPr>
            <p:cNvPr id="1100" name="Google Shape;1100;p147"/>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47"/>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2" name="Google Shape;1102;p147"/>
          <p:cNvSpPr txBox="1"/>
          <p:nvPr>
            <p:ph type="title"/>
          </p:nvPr>
        </p:nvSpPr>
        <p:spPr>
          <a:xfrm>
            <a:off x="2559150" y="356800"/>
            <a:ext cx="4025700" cy="56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6" name="Shape 76"/>
        <p:cNvGrpSpPr/>
        <p:nvPr/>
      </p:nvGrpSpPr>
      <p:grpSpPr>
        <a:xfrm>
          <a:off x="0" y="0"/>
          <a:ext cx="0" cy="0"/>
          <a:chOff x="0" y="0"/>
          <a:chExt cx="0" cy="0"/>
        </a:xfrm>
      </p:grpSpPr>
      <p:grpSp>
        <p:nvGrpSpPr>
          <p:cNvPr id="77" name="Google Shape;77;p17"/>
          <p:cNvGrpSpPr/>
          <p:nvPr/>
        </p:nvGrpSpPr>
        <p:grpSpPr>
          <a:xfrm>
            <a:off x="364223" y="356774"/>
            <a:ext cx="8415902" cy="4429739"/>
            <a:chOff x="364223" y="356774"/>
            <a:chExt cx="8415902" cy="4429739"/>
          </a:xfrm>
        </p:grpSpPr>
        <p:sp>
          <p:nvSpPr>
            <p:cNvPr id="78" name="Google Shape;78;p17"/>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7"/>
            <p:cNvSpPr/>
            <p:nvPr/>
          </p:nvSpPr>
          <p:spPr>
            <a:xfrm>
              <a:off x="364225" y="1139600"/>
              <a:ext cx="6566400" cy="1757400"/>
            </a:xfrm>
            <a:prstGeom prst="roundRect">
              <a:avLst>
                <a:gd fmla="val 767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7"/>
            <p:cNvSpPr/>
            <p:nvPr/>
          </p:nvSpPr>
          <p:spPr>
            <a:xfrm>
              <a:off x="7123775" y="1139600"/>
              <a:ext cx="1656300" cy="1707900"/>
            </a:xfrm>
            <a:prstGeom prst="roundRect">
              <a:avLst>
                <a:gd fmla="val 803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p:nvPr/>
          </p:nvSpPr>
          <p:spPr>
            <a:xfrm flipH="1">
              <a:off x="2217625" y="3090300"/>
              <a:ext cx="6562500" cy="1694100"/>
            </a:xfrm>
            <a:prstGeom prst="roundRect">
              <a:avLst>
                <a:gd fmla="val 767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7"/>
            <p:cNvSpPr/>
            <p:nvPr/>
          </p:nvSpPr>
          <p:spPr>
            <a:xfrm flipH="1">
              <a:off x="364264" y="3090312"/>
              <a:ext cx="1656300" cy="1696200"/>
            </a:xfrm>
            <a:prstGeom prst="roundRect">
              <a:avLst>
                <a:gd fmla="val 803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17"/>
          <p:cNvSpPr txBox="1"/>
          <p:nvPr>
            <p:ph idx="1" type="subTitle"/>
          </p:nvPr>
        </p:nvSpPr>
        <p:spPr>
          <a:xfrm>
            <a:off x="555284" y="1714625"/>
            <a:ext cx="1458600" cy="52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ebas Neue"/>
              <a:buNone/>
              <a:defRPr b="1" sz="2000">
                <a:latin typeface="Unica One"/>
                <a:ea typeface="Unica One"/>
                <a:cs typeface="Unica One"/>
                <a:sym typeface="Unica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84" name="Google Shape;84;p17"/>
          <p:cNvSpPr txBox="1"/>
          <p:nvPr>
            <p:ph idx="2" type="subTitle"/>
          </p:nvPr>
        </p:nvSpPr>
        <p:spPr>
          <a:xfrm>
            <a:off x="7130115" y="3687600"/>
            <a:ext cx="1458600" cy="52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ebas Neue"/>
              <a:buNone/>
              <a:defRPr b="1" sz="2000">
                <a:latin typeface="Unica One"/>
                <a:ea typeface="Unica One"/>
                <a:cs typeface="Unica One"/>
                <a:sym typeface="Unica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85" name="Google Shape;85;p17"/>
          <p:cNvSpPr txBox="1"/>
          <p:nvPr>
            <p:ph idx="3" type="subTitle"/>
          </p:nvPr>
        </p:nvSpPr>
        <p:spPr>
          <a:xfrm>
            <a:off x="2210287" y="1325675"/>
            <a:ext cx="4405200" cy="130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6" name="Google Shape;86;p17"/>
          <p:cNvSpPr txBox="1"/>
          <p:nvPr>
            <p:ph idx="4" type="subTitle"/>
          </p:nvPr>
        </p:nvSpPr>
        <p:spPr>
          <a:xfrm>
            <a:off x="2495287" y="3298650"/>
            <a:ext cx="4405200" cy="1302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7" name="Google Shape;87;p17"/>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8" name="Shape 88"/>
        <p:cNvGrpSpPr/>
        <p:nvPr/>
      </p:nvGrpSpPr>
      <p:grpSpPr>
        <a:xfrm>
          <a:off x="0" y="0"/>
          <a:ext cx="0" cy="0"/>
          <a:chOff x="0" y="0"/>
          <a:chExt cx="0" cy="0"/>
        </a:xfrm>
      </p:grpSpPr>
      <p:grpSp>
        <p:nvGrpSpPr>
          <p:cNvPr id="89" name="Google Shape;89;p18"/>
          <p:cNvGrpSpPr/>
          <p:nvPr/>
        </p:nvGrpSpPr>
        <p:grpSpPr>
          <a:xfrm>
            <a:off x="364223" y="356774"/>
            <a:ext cx="8415902" cy="4429926"/>
            <a:chOff x="364223" y="356774"/>
            <a:chExt cx="8415902" cy="4429926"/>
          </a:xfrm>
        </p:grpSpPr>
        <p:sp>
          <p:nvSpPr>
            <p:cNvPr id="90" name="Google Shape;90;p18"/>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8"/>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8"/>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p:cSld name="TITLE_ONLY_2">
    <p:spTree>
      <p:nvGrpSpPr>
        <p:cNvPr id="93" name="Shape 93"/>
        <p:cNvGrpSpPr/>
        <p:nvPr/>
      </p:nvGrpSpPr>
      <p:grpSpPr>
        <a:xfrm>
          <a:off x="0" y="0"/>
          <a:ext cx="0" cy="0"/>
          <a:chOff x="0" y="0"/>
          <a:chExt cx="0" cy="0"/>
        </a:xfrm>
      </p:grpSpPr>
      <p:grpSp>
        <p:nvGrpSpPr>
          <p:cNvPr id="94" name="Google Shape;94;p19"/>
          <p:cNvGrpSpPr/>
          <p:nvPr/>
        </p:nvGrpSpPr>
        <p:grpSpPr>
          <a:xfrm>
            <a:off x="364242" y="356775"/>
            <a:ext cx="4846801" cy="4429926"/>
            <a:chOff x="364242" y="356775"/>
            <a:chExt cx="4846801" cy="4429926"/>
          </a:xfrm>
        </p:grpSpPr>
        <p:sp>
          <p:nvSpPr>
            <p:cNvPr id="95" name="Google Shape;95;p19"/>
            <p:cNvSpPr/>
            <p:nvPr/>
          </p:nvSpPr>
          <p:spPr>
            <a:xfrm>
              <a:off x="364242" y="356775"/>
              <a:ext cx="48468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9"/>
            <p:cNvSpPr/>
            <p:nvPr/>
          </p:nvSpPr>
          <p:spPr>
            <a:xfrm>
              <a:off x="364243" y="1139602"/>
              <a:ext cx="48468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9"/>
          <p:cNvSpPr txBox="1"/>
          <p:nvPr>
            <p:ph type="title"/>
          </p:nvPr>
        </p:nvSpPr>
        <p:spPr>
          <a:xfrm>
            <a:off x="569097" y="365303"/>
            <a:ext cx="44364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8" name="Shape 98"/>
        <p:cNvGrpSpPr/>
        <p:nvPr/>
      </p:nvGrpSpPr>
      <p:grpSpPr>
        <a:xfrm>
          <a:off x="0" y="0"/>
          <a:ext cx="0" cy="0"/>
          <a:chOff x="0" y="0"/>
          <a:chExt cx="0" cy="0"/>
        </a:xfrm>
      </p:grpSpPr>
      <p:grpSp>
        <p:nvGrpSpPr>
          <p:cNvPr id="99" name="Google Shape;99;p20"/>
          <p:cNvGrpSpPr/>
          <p:nvPr/>
        </p:nvGrpSpPr>
        <p:grpSpPr>
          <a:xfrm>
            <a:off x="364223" y="356774"/>
            <a:ext cx="8415902" cy="4429926"/>
            <a:chOff x="364223" y="356774"/>
            <a:chExt cx="8415902" cy="4429926"/>
          </a:xfrm>
        </p:grpSpPr>
        <p:sp>
          <p:nvSpPr>
            <p:cNvPr id="100" name="Google Shape;100;p20"/>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0"/>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20"/>
          <p:cNvSpPr txBox="1"/>
          <p:nvPr>
            <p:ph idx="1" type="subTitle"/>
          </p:nvPr>
        </p:nvSpPr>
        <p:spPr>
          <a:xfrm>
            <a:off x="2281050" y="3300300"/>
            <a:ext cx="4581900" cy="108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3" name="Google Shape;103;p20"/>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20"/>
          <p:cNvSpPr txBox="1"/>
          <p:nvPr>
            <p:ph idx="2" type="subTitle"/>
          </p:nvPr>
        </p:nvSpPr>
        <p:spPr>
          <a:xfrm>
            <a:off x="2281050" y="2213400"/>
            <a:ext cx="4581900" cy="108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ebas Neue"/>
              <a:buNone/>
              <a:defRPr b="1" sz="6000">
                <a:latin typeface="Unica One"/>
                <a:ea typeface="Unica One"/>
                <a:cs typeface="Unica One"/>
                <a:sym typeface="Unica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5" name="Shape 105"/>
        <p:cNvGrpSpPr/>
        <p:nvPr/>
      </p:nvGrpSpPr>
      <p:grpSpPr>
        <a:xfrm>
          <a:off x="0" y="0"/>
          <a:ext cx="0" cy="0"/>
          <a:chOff x="0" y="0"/>
          <a:chExt cx="0" cy="0"/>
        </a:xfrm>
      </p:grpSpPr>
      <p:sp>
        <p:nvSpPr>
          <p:cNvPr id="106" name="Google Shape;106;p21"/>
          <p:cNvSpPr/>
          <p:nvPr/>
        </p:nvSpPr>
        <p:spPr>
          <a:xfrm>
            <a:off x="364225" y="356775"/>
            <a:ext cx="8415000" cy="44298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1"/>
          <p:cNvSpPr txBox="1"/>
          <p:nvPr>
            <p:ph type="title"/>
          </p:nvPr>
        </p:nvSpPr>
        <p:spPr>
          <a:xfrm>
            <a:off x="1388100" y="1654363"/>
            <a:ext cx="6367800" cy="183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8" name="Shape 108"/>
        <p:cNvGrpSpPr/>
        <p:nvPr/>
      </p:nvGrpSpPr>
      <p:grpSpPr>
        <a:xfrm>
          <a:off x="0" y="0"/>
          <a:ext cx="0" cy="0"/>
          <a:chOff x="0" y="0"/>
          <a:chExt cx="0" cy="0"/>
        </a:xfrm>
      </p:grpSpPr>
      <p:grpSp>
        <p:nvGrpSpPr>
          <p:cNvPr id="109" name="Google Shape;109;p22"/>
          <p:cNvGrpSpPr/>
          <p:nvPr/>
        </p:nvGrpSpPr>
        <p:grpSpPr>
          <a:xfrm>
            <a:off x="364225" y="356823"/>
            <a:ext cx="8415600" cy="4430101"/>
            <a:chOff x="364225" y="356823"/>
            <a:chExt cx="8415600" cy="4430101"/>
          </a:xfrm>
        </p:grpSpPr>
        <p:sp>
          <p:nvSpPr>
            <p:cNvPr id="110" name="Google Shape;110;p22"/>
            <p:cNvSpPr/>
            <p:nvPr/>
          </p:nvSpPr>
          <p:spPr>
            <a:xfrm>
              <a:off x="364225" y="356823"/>
              <a:ext cx="4098900" cy="44301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2"/>
            <p:cNvSpPr/>
            <p:nvPr/>
          </p:nvSpPr>
          <p:spPr>
            <a:xfrm>
              <a:off x="4680925" y="1604825"/>
              <a:ext cx="4098900" cy="3182100"/>
            </a:xfrm>
            <a:prstGeom prst="roundRect">
              <a:avLst>
                <a:gd fmla="val 721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2"/>
            <p:cNvSpPr/>
            <p:nvPr/>
          </p:nvSpPr>
          <p:spPr>
            <a:xfrm>
              <a:off x="4680925" y="356825"/>
              <a:ext cx="4098900" cy="1054800"/>
            </a:xfrm>
            <a:prstGeom prst="roundRect">
              <a:avLst>
                <a:gd fmla="val 1654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22"/>
          <p:cNvSpPr txBox="1"/>
          <p:nvPr>
            <p:ph idx="1" type="subTitle"/>
          </p:nvPr>
        </p:nvSpPr>
        <p:spPr>
          <a:xfrm>
            <a:off x="5015825" y="2641875"/>
            <a:ext cx="3408300" cy="196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4" name="Google Shape;114;p22"/>
          <p:cNvSpPr txBox="1"/>
          <p:nvPr>
            <p:ph type="title"/>
          </p:nvPr>
        </p:nvSpPr>
        <p:spPr>
          <a:xfrm>
            <a:off x="5015825" y="365300"/>
            <a:ext cx="3408300" cy="9594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5" name="Shape 115"/>
        <p:cNvGrpSpPr/>
        <p:nvPr/>
      </p:nvGrpSpPr>
      <p:grpSpPr>
        <a:xfrm>
          <a:off x="0" y="0"/>
          <a:ext cx="0" cy="0"/>
          <a:chOff x="0" y="0"/>
          <a:chExt cx="0" cy="0"/>
        </a:xfrm>
      </p:grpSpPr>
      <p:sp>
        <p:nvSpPr>
          <p:cNvPr id="116" name="Google Shape;116;p23"/>
          <p:cNvSpPr txBox="1"/>
          <p:nvPr>
            <p:ph type="title"/>
          </p:nvPr>
        </p:nvSpPr>
        <p:spPr>
          <a:xfrm>
            <a:off x="720000" y="1516338"/>
            <a:ext cx="3159900" cy="19290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4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7" name="Shape 117"/>
        <p:cNvGrpSpPr/>
        <p:nvPr/>
      </p:nvGrpSpPr>
      <p:grpSpPr>
        <a:xfrm>
          <a:off x="0" y="0"/>
          <a:ext cx="0" cy="0"/>
          <a:chOff x="0" y="0"/>
          <a:chExt cx="0" cy="0"/>
        </a:xfrm>
      </p:grpSpPr>
      <p:grpSp>
        <p:nvGrpSpPr>
          <p:cNvPr id="118" name="Google Shape;118;p24"/>
          <p:cNvGrpSpPr/>
          <p:nvPr/>
        </p:nvGrpSpPr>
        <p:grpSpPr>
          <a:xfrm>
            <a:off x="364200" y="356775"/>
            <a:ext cx="8415700" cy="4430025"/>
            <a:chOff x="364200" y="356775"/>
            <a:chExt cx="8415700" cy="4430025"/>
          </a:xfrm>
        </p:grpSpPr>
        <p:sp>
          <p:nvSpPr>
            <p:cNvPr id="119" name="Google Shape;119;p24"/>
            <p:cNvSpPr/>
            <p:nvPr/>
          </p:nvSpPr>
          <p:spPr>
            <a:xfrm>
              <a:off x="364200" y="3870900"/>
              <a:ext cx="8415000" cy="9159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4"/>
            <p:cNvSpPr/>
            <p:nvPr/>
          </p:nvSpPr>
          <p:spPr>
            <a:xfrm>
              <a:off x="1429200" y="356775"/>
              <a:ext cx="6285600" cy="3320700"/>
            </a:xfrm>
            <a:prstGeom prst="roundRect">
              <a:avLst>
                <a:gd fmla="val 559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4"/>
            <p:cNvSpPr/>
            <p:nvPr/>
          </p:nvSpPr>
          <p:spPr>
            <a:xfrm>
              <a:off x="364200" y="356958"/>
              <a:ext cx="871800" cy="33207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4"/>
            <p:cNvSpPr/>
            <p:nvPr/>
          </p:nvSpPr>
          <p:spPr>
            <a:xfrm>
              <a:off x="7908100" y="356958"/>
              <a:ext cx="871800" cy="33207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 name="Google Shape;123;p24"/>
          <p:cNvSpPr txBox="1"/>
          <p:nvPr>
            <p:ph hasCustomPrompt="1" type="title"/>
          </p:nvPr>
        </p:nvSpPr>
        <p:spPr>
          <a:xfrm>
            <a:off x="1636700" y="1139600"/>
            <a:ext cx="5870700" cy="1700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24" name="Google Shape;124;p24"/>
          <p:cNvSpPr txBox="1"/>
          <p:nvPr>
            <p:ph idx="1" type="subTitle"/>
          </p:nvPr>
        </p:nvSpPr>
        <p:spPr>
          <a:xfrm>
            <a:off x="1636700" y="4096300"/>
            <a:ext cx="5870700" cy="44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160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1"/>
        </a:solidFill>
      </p:bgPr>
    </p:bg>
    <p:spTree>
      <p:nvGrpSpPr>
        <p:cNvPr id="125" name="Shape 125"/>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126" name="Shape 126"/>
        <p:cNvGrpSpPr/>
        <p:nvPr/>
      </p:nvGrpSpPr>
      <p:grpSpPr>
        <a:xfrm>
          <a:off x="0" y="0"/>
          <a:ext cx="0" cy="0"/>
          <a:chOff x="0" y="0"/>
          <a:chExt cx="0" cy="0"/>
        </a:xfrm>
      </p:grpSpPr>
      <p:grpSp>
        <p:nvGrpSpPr>
          <p:cNvPr id="127" name="Google Shape;127;p26"/>
          <p:cNvGrpSpPr/>
          <p:nvPr/>
        </p:nvGrpSpPr>
        <p:grpSpPr>
          <a:xfrm flipH="1">
            <a:off x="364200" y="356749"/>
            <a:ext cx="8414700" cy="4429926"/>
            <a:chOff x="364200" y="356749"/>
            <a:chExt cx="8414700" cy="4429926"/>
          </a:xfrm>
        </p:grpSpPr>
        <p:sp>
          <p:nvSpPr>
            <p:cNvPr id="128" name="Google Shape;128;p26"/>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6"/>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6"/>
            <p:cNvSpPr/>
            <p:nvPr/>
          </p:nvSpPr>
          <p:spPr>
            <a:xfrm>
              <a:off x="3198000" y="3845575"/>
              <a:ext cx="55809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6"/>
            <p:cNvSpPr/>
            <p:nvPr/>
          </p:nvSpPr>
          <p:spPr>
            <a:xfrm>
              <a:off x="364200" y="38455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 name="Google Shape;132;p26"/>
          <p:cNvSpPr txBox="1"/>
          <p:nvPr>
            <p:ph hasCustomPrompt="1" type="title"/>
          </p:nvPr>
        </p:nvSpPr>
        <p:spPr>
          <a:xfrm>
            <a:off x="6492825" y="1329838"/>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133" name="Google Shape;133;p26"/>
          <p:cNvSpPr txBox="1"/>
          <p:nvPr>
            <p:ph idx="1" type="subTitle"/>
          </p:nvPr>
        </p:nvSpPr>
        <p:spPr>
          <a:xfrm>
            <a:off x="602300" y="4106813"/>
            <a:ext cx="4937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134" name="Google Shape;134;p26"/>
          <p:cNvSpPr txBox="1"/>
          <p:nvPr>
            <p:ph idx="2" type="title"/>
          </p:nvPr>
        </p:nvSpPr>
        <p:spPr>
          <a:xfrm>
            <a:off x="703350" y="904138"/>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1">
    <p:spTree>
      <p:nvGrpSpPr>
        <p:cNvPr id="135" name="Shape 135"/>
        <p:cNvGrpSpPr/>
        <p:nvPr/>
      </p:nvGrpSpPr>
      <p:grpSpPr>
        <a:xfrm>
          <a:off x="0" y="0"/>
          <a:ext cx="0" cy="0"/>
          <a:chOff x="0" y="0"/>
          <a:chExt cx="0" cy="0"/>
        </a:xfrm>
      </p:grpSpPr>
      <p:grpSp>
        <p:nvGrpSpPr>
          <p:cNvPr id="136" name="Google Shape;136;p27"/>
          <p:cNvGrpSpPr/>
          <p:nvPr/>
        </p:nvGrpSpPr>
        <p:grpSpPr>
          <a:xfrm>
            <a:off x="364200" y="356749"/>
            <a:ext cx="8414700" cy="3295501"/>
            <a:chOff x="364200" y="356749"/>
            <a:chExt cx="8414700" cy="3295501"/>
          </a:xfrm>
        </p:grpSpPr>
        <p:sp>
          <p:nvSpPr>
            <p:cNvPr id="137" name="Google Shape;137;p27"/>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7"/>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27"/>
          <p:cNvSpPr/>
          <p:nvPr/>
        </p:nvSpPr>
        <p:spPr>
          <a:xfrm>
            <a:off x="1429200" y="3845750"/>
            <a:ext cx="62856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7"/>
          <p:cNvSpPr/>
          <p:nvPr/>
        </p:nvSpPr>
        <p:spPr>
          <a:xfrm>
            <a:off x="3642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7"/>
          <p:cNvSpPr/>
          <p:nvPr/>
        </p:nvSpPr>
        <p:spPr>
          <a:xfrm>
            <a:off x="79081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7"/>
          <p:cNvSpPr txBox="1"/>
          <p:nvPr>
            <p:ph idx="1" type="subTitle"/>
          </p:nvPr>
        </p:nvSpPr>
        <p:spPr>
          <a:xfrm>
            <a:off x="2288225" y="4113350"/>
            <a:ext cx="4567500" cy="4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43" name="Google Shape;143;p27"/>
          <p:cNvSpPr txBox="1"/>
          <p:nvPr>
            <p:ph hasCustomPrompt="1" type="title"/>
          </p:nvPr>
        </p:nvSpPr>
        <p:spPr>
          <a:xfrm>
            <a:off x="718350" y="1329800"/>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144" name="Google Shape;144;p27"/>
          <p:cNvSpPr txBox="1"/>
          <p:nvPr>
            <p:ph idx="2" type="title"/>
          </p:nvPr>
        </p:nvSpPr>
        <p:spPr>
          <a:xfrm>
            <a:off x="3587525" y="904100"/>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SECTION_HEADER_1_1_1">
    <p:spTree>
      <p:nvGrpSpPr>
        <p:cNvPr id="145" name="Shape 145"/>
        <p:cNvGrpSpPr/>
        <p:nvPr/>
      </p:nvGrpSpPr>
      <p:grpSpPr>
        <a:xfrm>
          <a:off x="0" y="0"/>
          <a:ext cx="0" cy="0"/>
          <a:chOff x="0" y="0"/>
          <a:chExt cx="0" cy="0"/>
        </a:xfrm>
      </p:grpSpPr>
      <p:grpSp>
        <p:nvGrpSpPr>
          <p:cNvPr id="146" name="Google Shape;146;p28"/>
          <p:cNvGrpSpPr/>
          <p:nvPr/>
        </p:nvGrpSpPr>
        <p:grpSpPr>
          <a:xfrm>
            <a:off x="364200" y="356749"/>
            <a:ext cx="8415700" cy="4430153"/>
            <a:chOff x="364200" y="356749"/>
            <a:chExt cx="8415700" cy="4430153"/>
          </a:xfrm>
        </p:grpSpPr>
        <p:sp>
          <p:nvSpPr>
            <p:cNvPr id="147" name="Google Shape;147;p28"/>
            <p:cNvSpPr/>
            <p:nvPr/>
          </p:nvSpPr>
          <p:spPr>
            <a:xfrm>
              <a:off x="364200" y="356750"/>
              <a:ext cx="55305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8"/>
            <p:cNvSpPr/>
            <p:nvPr/>
          </p:nvSpPr>
          <p:spPr>
            <a:xfrm>
              <a:off x="6138675"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8"/>
            <p:cNvSpPr/>
            <p:nvPr/>
          </p:nvSpPr>
          <p:spPr>
            <a:xfrm>
              <a:off x="1429200" y="3845750"/>
              <a:ext cx="62856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8"/>
            <p:cNvSpPr/>
            <p:nvPr/>
          </p:nvSpPr>
          <p:spPr>
            <a:xfrm>
              <a:off x="3642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8"/>
            <p:cNvSpPr/>
            <p:nvPr/>
          </p:nvSpPr>
          <p:spPr>
            <a:xfrm>
              <a:off x="79081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 name="Google Shape;152;p28"/>
          <p:cNvSpPr txBox="1"/>
          <p:nvPr>
            <p:ph hasCustomPrompt="1" type="title"/>
          </p:nvPr>
        </p:nvSpPr>
        <p:spPr>
          <a:xfrm>
            <a:off x="6492825" y="1329800"/>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153" name="Google Shape;153;p28"/>
          <p:cNvSpPr txBox="1"/>
          <p:nvPr>
            <p:ph idx="2" type="title"/>
          </p:nvPr>
        </p:nvSpPr>
        <p:spPr>
          <a:xfrm>
            <a:off x="703350" y="904100"/>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4" name="Google Shape;154;p28"/>
          <p:cNvSpPr txBox="1"/>
          <p:nvPr>
            <p:ph idx="1" type="subTitle"/>
          </p:nvPr>
        </p:nvSpPr>
        <p:spPr>
          <a:xfrm>
            <a:off x="2288225" y="4113350"/>
            <a:ext cx="4567500" cy="4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SECTION_HEADER_1_2">
    <p:spTree>
      <p:nvGrpSpPr>
        <p:cNvPr id="155" name="Shape 155"/>
        <p:cNvGrpSpPr/>
        <p:nvPr/>
      </p:nvGrpSpPr>
      <p:grpSpPr>
        <a:xfrm>
          <a:off x="0" y="0"/>
          <a:ext cx="0" cy="0"/>
          <a:chOff x="0" y="0"/>
          <a:chExt cx="0" cy="0"/>
        </a:xfrm>
      </p:grpSpPr>
      <p:grpSp>
        <p:nvGrpSpPr>
          <p:cNvPr id="156" name="Google Shape;156;p29"/>
          <p:cNvGrpSpPr/>
          <p:nvPr/>
        </p:nvGrpSpPr>
        <p:grpSpPr>
          <a:xfrm flipH="1">
            <a:off x="364200" y="1491174"/>
            <a:ext cx="8414700" cy="3295501"/>
            <a:chOff x="364200" y="356749"/>
            <a:chExt cx="8414700" cy="3295501"/>
          </a:xfrm>
        </p:grpSpPr>
        <p:sp>
          <p:nvSpPr>
            <p:cNvPr id="157" name="Google Shape;157;p29"/>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9"/>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 name="Google Shape;159;p29"/>
          <p:cNvSpPr txBox="1"/>
          <p:nvPr>
            <p:ph hasCustomPrompt="1" type="title"/>
          </p:nvPr>
        </p:nvSpPr>
        <p:spPr>
          <a:xfrm>
            <a:off x="6492825" y="2541025"/>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160" name="Google Shape;160;p29"/>
          <p:cNvSpPr txBox="1"/>
          <p:nvPr>
            <p:ph idx="1" type="subTitle"/>
          </p:nvPr>
        </p:nvSpPr>
        <p:spPr>
          <a:xfrm>
            <a:off x="720000" y="4106775"/>
            <a:ext cx="48198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161" name="Google Shape;161;p29"/>
          <p:cNvSpPr txBox="1"/>
          <p:nvPr>
            <p:ph idx="2" type="title"/>
          </p:nvPr>
        </p:nvSpPr>
        <p:spPr>
          <a:xfrm>
            <a:off x="719850" y="1892975"/>
            <a:ext cx="4819800" cy="183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2" name="Google Shape;162;p29"/>
          <p:cNvSpPr/>
          <p:nvPr/>
        </p:nvSpPr>
        <p:spPr>
          <a:xfrm>
            <a:off x="6034500" y="356775"/>
            <a:ext cx="27447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9"/>
          <p:cNvSpPr/>
          <p:nvPr/>
        </p:nvSpPr>
        <p:spPr>
          <a:xfrm>
            <a:off x="364200" y="3567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9"/>
          <p:cNvSpPr/>
          <p:nvPr/>
        </p:nvSpPr>
        <p:spPr>
          <a:xfrm>
            <a:off x="3198000" y="356775"/>
            <a:ext cx="26433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6">
  <p:cSld name="SECTION_HEADER_1_2_1">
    <p:spTree>
      <p:nvGrpSpPr>
        <p:cNvPr id="165" name="Shape 165"/>
        <p:cNvGrpSpPr/>
        <p:nvPr/>
      </p:nvGrpSpPr>
      <p:grpSpPr>
        <a:xfrm>
          <a:off x="0" y="0"/>
          <a:ext cx="0" cy="0"/>
          <a:chOff x="0" y="0"/>
          <a:chExt cx="0" cy="0"/>
        </a:xfrm>
      </p:grpSpPr>
      <p:sp>
        <p:nvSpPr>
          <p:cNvPr id="166" name="Google Shape;166;p30"/>
          <p:cNvSpPr/>
          <p:nvPr/>
        </p:nvSpPr>
        <p:spPr>
          <a:xfrm>
            <a:off x="3198000" y="1491175"/>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0"/>
          <p:cNvSpPr/>
          <p:nvPr/>
        </p:nvSpPr>
        <p:spPr>
          <a:xfrm>
            <a:off x="364200" y="1491174"/>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0"/>
          <p:cNvSpPr/>
          <p:nvPr/>
        </p:nvSpPr>
        <p:spPr>
          <a:xfrm>
            <a:off x="6034500" y="356775"/>
            <a:ext cx="27447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0"/>
          <p:cNvSpPr/>
          <p:nvPr/>
        </p:nvSpPr>
        <p:spPr>
          <a:xfrm>
            <a:off x="364200" y="3567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0"/>
          <p:cNvSpPr/>
          <p:nvPr/>
        </p:nvSpPr>
        <p:spPr>
          <a:xfrm>
            <a:off x="3198000" y="356775"/>
            <a:ext cx="26433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0"/>
          <p:cNvSpPr txBox="1"/>
          <p:nvPr>
            <p:ph hasCustomPrompt="1" type="title"/>
          </p:nvPr>
        </p:nvSpPr>
        <p:spPr>
          <a:xfrm>
            <a:off x="718350" y="2541025"/>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172" name="Google Shape;172;p30"/>
          <p:cNvSpPr txBox="1"/>
          <p:nvPr>
            <p:ph idx="1" type="subTitle"/>
          </p:nvPr>
        </p:nvSpPr>
        <p:spPr>
          <a:xfrm>
            <a:off x="3607078" y="4106775"/>
            <a:ext cx="4817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173" name="Google Shape;173;p30"/>
          <p:cNvSpPr txBox="1"/>
          <p:nvPr>
            <p:ph idx="2" type="title"/>
          </p:nvPr>
        </p:nvSpPr>
        <p:spPr>
          <a:xfrm>
            <a:off x="3606928" y="1892975"/>
            <a:ext cx="4817400" cy="183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74" name="Shape 174"/>
        <p:cNvGrpSpPr/>
        <p:nvPr/>
      </p:nvGrpSpPr>
      <p:grpSpPr>
        <a:xfrm>
          <a:off x="0" y="0"/>
          <a:ext cx="0" cy="0"/>
          <a:chOff x="0" y="0"/>
          <a:chExt cx="0" cy="0"/>
        </a:xfrm>
      </p:grpSpPr>
      <p:sp>
        <p:nvSpPr>
          <p:cNvPr id="175" name="Google Shape;175;p31"/>
          <p:cNvSpPr/>
          <p:nvPr/>
        </p:nvSpPr>
        <p:spPr>
          <a:xfrm>
            <a:off x="364200" y="356750"/>
            <a:ext cx="26406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1"/>
          <p:cNvSpPr/>
          <p:nvPr/>
        </p:nvSpPr>
        <p:spPr>
          <a:xfrm>
            <a:off x="3198075" y="356750"/>
            <a:ext cx="26433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1"/>
          <p:cNvSpPr/>
          <p:nvPr/>
        </p:nvSpPr>
        <p:spPr>
          <a:xfrm>
            <a:off x="6034300" y="356750"/>
            <a:ext cx="27447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1"/>
          <p:cNvSpPr/>
          <p:nvPr/>
        </p:nvSpPr>
        <p:spPr>
          <a:xfrm>
            <a:off x="364200" y="2690281"/>
            <a:ext cx="26406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1"/>
          <p:cNvSpPr/>
          <p:nvPr/>
        </p:nvSpPr>
        <p:spPr>
          <a:xfrm>
            <a:off x="3198075" y="2690275"/>
            <a:ext cx="26433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1"/>
          <p:cNvSpPr/>
          <p:nvPr/>
        </p:nvSpPr>
        <p:spPr>
          <a:xfrm>
            <a:off x="6034300" y="2690281"/>
            <a:ext cx="27447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1"/>
          <p:cNvSpPr txBox="1"/>
          <p:nvPr>
            <p:ph type="title"/>
          </p:nvPr>
        </p:nvSpPr>
        <p:spPr>
          <a:xfrm>
            <a:off x="573825" y="1260458"/>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82" name="Google Shape;182;p31"/>
          <p:cNvSpPr txBox="1"/>
          <p:nvPr>
            <p:ph hasCustomPrompt="1" idx="2" type="title"/>
          </p:nvPr>
        </p:nvSpPr>
        <p:spPr>
          <a:xfrm>
            <a:off x="573834" y="456270"/>
            <a:ext cx="12828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3" name="Google Shape;183;p31"/>
          <p:cNvSpPr txBox="1"/>
          <p:nvPr>
            <p:ph idx="1" type="subTitle"/>
          </p:nvPr>
        </p:nvSpPr>
        <p:spPr>
          <a:xfrm>
            <a:off x="573825" y="1632873"/>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84" name="Google Shape;184;p31"/>
          <p:cNvSpPr txBox="1"/>
          <p:nvPr>
            <p:ph idx="3" type="title"/>
          </p:nvPr>
        </p:nvSpPr>
        <p:spPr>
          <a:xfrm>
            <a:off x="3460827" y="1260458"/>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85" name="Google Shape;185;p31"/>
          <p:cNvSpPr txBox="1"/>
          <p:nvPr>
            <p:ph hasCustomPrompt="1" idx="4" type="title"/>
          </p:nvPr>
        </p:nvSpPr>
        <p:spPr>
          <a:xfrm>
            <a:off x="3460827" y="456270"/>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6" name="Google Shape;186;p31"/>
          <p:cNvSpPr txBox="1"/>
          <p:nvPr>
            <p:ph idx="5" type="subTitle"/>
          </p:nvPr>
        </p:nvSpPr>
        <p:spPr>
          <a:xfrm>
            <a:off x="3460827" y="1632873"/>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87" name="Google Shape;187;p31"/>
          <p:cNvSpPr txBox="1"/>
          <p:nvPr>
            <p:ph idx="6" type="title"/>
          </p:nvPr>
        </p:nvSpPr>
        <p:spPr>
          <a:xfrm>
            <a:off x="6341926" y="1260458"/>
            <a:ext cx="22806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88" name="Google Shape;188;p31"/>
          <p:cNvSpPr txBox="1"/>
          <p:nvPr>
            <p:ph hasCustomPrompt="1" idx="7" type="title"/>
          </p:nvPr>
        </p:nvSpPr>
        <p:spPr>
          <a:xfrm>
            <a:off x="6341926" y="456270"/>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9" name="Google Shape;189;p31"/>
          <p:cNvSpPr txBox="1"/>
          <p:nvPr>
            <p:ph idx="8" type="subTitle"/>
          </p:nvPr>
        </p:nvSpPr>
        <p:spPr>
          <a:xfrm>
            <a:off x="6341926" y="1632873"/>
            <a:ext cx="22806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90" name="Google Shape;190;p31"/>
          <p:cNvSpPr txBox="1"/>
          <p:nvPr>
            <p:ph idx="9" type="title"/>
          </p:nvPr>
        </p:nvSpPr>
        <p:spPr>
          <a:xfrm>
            <a:off x="573670" y="3617017"/>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1" name="Google Shape;191;p31"/>
          <p:cNvSpPr txBox="1"/>
          <p:nvPr>
            <p:ph hasCustomPrompt="1" idx="13" type="title"/>
          </p:nvPr>
        </p:nvSpPr>
        <p:spPr>
          <a:xfrm>
            <a:off x="573670" y="2812829"/>
            <a:ext cx="12828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2" name="Google Shape;192;p31"/>
          <p:cNvSpPr txBox="1"/>
          <p:nvPr>
            <p:ph idx="14" type="subTitle"/>
          </p:nvPr>
        </p:nvSpPr>
        <p:spPr>
          <a:xfrm>
            <a:off x="573670" y="3989432"/>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93" name="Google Shape;193;p31"/>
          <p:cNvSpPr txBox="1"/>
          <p:nvPr>
            <p:ph idx="15" type="title"/>
          </p:nvPr>
        </p:nvSpPr>
        <p:spPr>
          <a:xfrm>
            <a:off x="3460827" y="3617017"/>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4" name="Google Shape;194;p31"/>
          <p:cNvSpPr txBox="1"/>
          <p:nvPr>
            <p:ph hasCustomPrompt="1" idx="16" type="title"/>
          </p:nvPr>
        </p:nvSpPr>
        <p:spPr>
          <a:xfrm>
            <a:off x="3460827" y="2812829"/>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5" name="Google Shape;195;p31"/>
          <p:cNvSpPr txBox="1"/>
          <p:nvPr>
            <p:ph idx="17" type="subTitle"/>
          </p:nvPr>
        </p:nvSpPr>
        <p:spPr>
          <a:xfrm>
            <a:off x="3460827" y="3989432"/>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96" name="Google Shape;196;p31"/>
          <p:cNvSpPr txBox="1"/>
          <p:nvPr>
            <p:ph idx="18" type="title"/>
          </p:nvPr>
        </p:nvSpPr>
        <p:spPr>
          <a:xfrm>
            <a:off x="6341926" y="3617017"/>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7" name="Google Shape;197;p31"/>
          <p:cNvSpPr txBox="1"/>
          <p:nvPr>
            <p:ph hasCustomPrompt="1" idx="19" type="title"/>
          </p:nvPr>
        </p:nvSpPr>
        <p:spPr>
          <a:xfrm>
            <a:off x="6341926" y="2812829"/>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8" name="Google Shape;198;p31"/>
          <p:cNvSpPr txBox="1"/>
          <p:nvPr>
            <p:ph idx="20" type="subTitle"/>
          </p:nvPr>
        </p:nvSpPr>
        <p:spPr>
          <a:xfrm>
            <a:off x="6341926" y="3989432"/>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99" name="Shape 199"/>
        <p:cNvGrpSpPr/>
        <p:nvPr/>
      </p:nvGrpSpPr>
      <p:grpSpPr>
        <a:xfrm>
          <a:off x="0" y="0"/>
          <a:ext cx="0" cy="0"/>
          <a:chOff x="0" y="0"/>
          <a:chExt cx="0" cy="0"/>
        </a:xfrm>
      </p:grpSpPr>
      <p:grpSp>
        <p:nvGrpSpPr>
          <p:cNvPr id="200" name="Google Shape;200;p32"/>
          <p:cNvGrpSpPr/>
          <p:nvPr/>
        </p:nvGrpSpPr>
        <p:grpSpPr>
          <a:xfrm>
            <a:off x="364175" y="356775"/>
            <a:ext cx="8415025" cy="4430025"/>
            <a:chOff x="364175" y="356775"/>
            <a:chExt cx="8415025" cy="4430025"/>
          </a:xfrm>
        </p:grpSpPr>
        <p:sp>
          <p:nvSpPr>
            <p:cNvPr id="201" name="Google Shape;201;p32"/>
            <p:cNvSpPr/>
            <p:nvPr/>
          </p:nvSpPr>
          <p:spPr>
            <a:xfrm>
              <a:off x="364200" y="3870900"/>
              <a:ext cx="8415000" cy="9159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2"/>
            <p:cNvSpPr/>
            <p:nvPr/>
          </p:nvSpPr>
          <p:spPr>
            <a:xfrm>
              <a:off x="364175" y="356775"/>
              <a:ext cx="8415000" cy="33210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 name="Google Shape;203;p32"/>
          <p:cNvSpPr txBox="1"/>
          <p:nvPr>
            <p:ph type="title"/>
          </p:nvPr>
        </p:nvSpPr>
        <p:spPr>
          <a:xfrm>
            <a:off x="2289738" y="4071600"/>
            <a:ext cx="45639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04" name="Google Shape;204;p32"/>
          <p:cNvSpPr txBox="1"/>
          <p:nvPr>
            <p:ph idx="1" type="subTitle"/>
          </p:nvPr>
        </p:nvSpPr>
        <p:spPr>
          <a:xfrm>
            <a:off x="2289925" y="1034850"/>
            <a:ext cx="4563900" cy="197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8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Screen">
  <p:cSld name="BLANK_1_1_1">
    <p:spTree>
      <p:nvGrpSpPr>
        <p:cNvPr id="205" name="Shape 205"/>
        <p:cNvGrpSpPr/>
        <p:nvPr/>
      </p:nvGrpSpPr>
      <p:grpSpPr>
        <a:xfrm>
          <a:off x="0" y="0"/>
          <a:ext cx="0" cy="0"/>
          <a:chOff x="0" y="0"/>
          <a:chExt cx="0" cy="0"/>
        </a:xfrm>
      </p:grpSpPr>
      <p:sp>
        <p:nvSpPr>
          <p:cNvPr id="206" name="Google Shape;206;p33"/>
          <p:cNvSpPr/>
          <p:nvPr/>
        </p:nvSpPr>
        <p:spPr>
          <a:xfrm>
            <a:off x="364200" y="3573225"/>
            <a:ext cx="8415000" cy="12135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3"/>
          <p:cNvSpPr/>
          <p:nvPr/>
        </p:nvSpPr>
        <p:spPr>
          <a:xfrm>
            <a:off x="364175" y="356775"/>
            <a:ext cx="8415000" cy="29373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3"/>
          <p:cNvSpPr txBox="1"/>
          <p:nvPr>
            <p:ph type="title"/>
          </p:nvPr>
        </p:nvSpPr>
        <p:spPr>
          <a:xfrm>
            <a:off x="2290038" y="3827627"/>
            <a:ext cx="4563900" cy="70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09" name="Google Shape;209;p33"/>
          <p:cNvSpPr txBox="1"/>
          <p:nvPr>
            <p:ph idx="1" type="subTitle"/>
          </p:nvPr>
        </p:nvSpPr>
        <p:spPr>
          <a:xfrm>
            <a:off x="2290050" y="839325"/>
            <a:ext cx="4563900" cy="197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8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BLANK_1_1_1_1_2">
    <p:spTree>
      <p:nvGrpSpPr>
        <p:cNvPr id="210" name="Shape 210"/>
        <p:cNvGrpSpPr/>
        <p:nvPr/>
      </p:nvGrpSpPr>
      <p:grpSpPr>
        <a:xfrm>
          <a:off x="0" y="0"/>
          <a:ext cx="0" cy="0"/>
          <a:chOff x="0" y="0"/>
          <a:chExt cx="0" cy="0"/>
        </a:xfrm>
      </p:grpSpPr>
      <p:sp>
        <p:nvSpPr>
          <p:cNvPr id="211" name="Google Shape;211;p34"/>
          <p:cNvSpPr/>
          <p:nvPr/>
        </p:nvSpPr>
        <p:spPr>
          <a:xfrm>
            <a:off x="364225" y="1139600"/>
            <a:ext cx="4098900" cy="2282700"/>
          </a:xfrm>
          <a:prstGeom prst="roundRect">
            <a:avLst>
              <a:gd fmla="val 897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4"/>
          <p:cNvSpPr/>
          <p:nvPr/>
        </p:nvSpPr>
        <p:spPr>
          <a:xfrm>
            <a:off x="4680925" y="1139600"/>
            <a:ext cx="4098900" cy="2282700"/>
          </a:xfrm>
          <a:prstGeom prst="roundRect">
            <a:avLst>
              <a:gd fmla="val 72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4"/>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4"/>
          <p:cNvSpPr txBox="1"/>
          <p:nvPr>
            <p:ph idx="1" type="subTitle"/>
          </p:nvPr>
        </p:nvSpPr>
        <p:spPr>
          <a:xfrm>
            <a:off x="720000" y="2021325"/>
            <a:ext cx="3403200" cy="105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15" name="Google Shape;215;p34"/>
          <p:cNvSpPr txBox="1"/>
          <p:nvPr>
            <p:ph idx="2" type="subTitle"/>
          </p:nvPr>
        </p:nvSpPr>
        <p:spPr>
          <a:xfrm>
            <a:off x="5028775" y="2021325"/>
            <a:ext cx="3403200" cy="105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16" name="Google Shape;216;p34"/>
          <p:cNvSpPr txBox="1"/>
          <p:nvPr>
            <p:ph type="title"/>
          </p:nvPr>
        </p:nvSpPr>
        <p:spPr>
          <a:xfrm>
            <a:off x="720000" y="1534375"/>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17" name="Google Shape;217;p34"/>
          <p:cNvSpPr txBox="1"/>
          <p:nvPr>
            <p:ph idx="3" type="title"/>
          </p:nvPr>
        </p:nvSpPr>
        <p:spPr>
          <a:xfrm>
            <a:off x="5028775" y="1534375"/>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18" name="Google Shape;218;p34"/>
          <p:cNvSpPr txBox="1"/>
          <p:nvPr>
            <p:ph idx="4"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9" name="Google Shape;219;p34"/>
          <p:cNvSpPr/>
          <p:nvPr/>
        </p:nvSpPr>
        <p:spPr>
          <a:xfrm>
            <a:off x="364225" y="3615375"/>
            <a:ext cx="4098900" cy="1171500"/>
          </a:xfrm>
          <a:prstGeom prst="roundRect">
            <a:avLst>
              <a:gd fmla="val 1638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4"/>
          <p:cNvSpPr/>
          <p:nvPr/>
        </p:nvSpPr>
        <p:spPr>
          <a:xfrm>
            <a:off x="4680925" y="3615375"/>
            <a:ext cx="4098900" cy="1171500"/>
          </a:xfrm>
          <a:prstGeom prst="roundRect">
            <a:avLst>
              <a:gd fmla="val 13069"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BLANK_1_1_1_1_2_1">
    <p:spTree>
      <p:nvGrpSpPr>
        <p:cNvPr id="221" name="Shape 221"/>
        <p:cNvGrpSpPr/>
        <p:nvPr/>
      </p:nvGrpSpPr>
      <p:grpSpPr>
        <a:xfrm>
          <a:off x="0" y="0"/>
          <a:ext cx="0" cy="0"/>
          <a:chOff x="0" y="0"/>
          <a:chExt cx="0" cy="0"/>
        </a:xfrm>
      </p:grpSpPr>
      <p:sp>
        <p:nvSpPr>
          <p:cNvPr id="222" name="Google Shape;222;p35"/>
          <p:cNvSpPr/>
          <p:nvPr/>
        </p:nvSpPr>
        <p:spPr>
          <a:xfrm>
            <a:off x="364225" y="1139775"/>
            <a:ext cx="4098900" cy="3647100"/>
          </a:xfrm>
          <a:prstGeom prst="roundRect">
            <a:avLst>
              <a:gd fmla="val 617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5"/>
          <p:cNvSpPr/>
          <p:nvPr/>
        </p:nvSpPr>
        <p:spPr>
          <a:xfrm>
            <a:off x="4680925" y="1139775"/>
            <a:ext cx="4098900" cy="3647100"/>
          </a:xfrm>
          <a:prstGeom prst="roundRect">
            <a:avLst>
              <a:gd fmla="val 592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5"/>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5"/>
          <p:cNvSpPr txBox="1"/>
          <p:nvPr>
            <p:ph idx="1" type="subTitle"/>
          </p:nvPr>
        </p:nvSpPr>
        <p:spPr>
          <a:xfrm>
            <a:off x="720000"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6" name="Google Shape;226;p35"/>
          <p:cNvSpPr txBox="1"/>
          <p:nvPr>
            <p:ph idx="2" type="subTitle"/>
          </p:nvPr>
        </p:nvSpPr>
        <p:spPr>
          <a:xfrm>
            <a:off x="5028775"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7" name="Google Shape;227;p35"/>
          <p:cNvSpPr txBox="1"/>
          <p:nvPr>
            <p:ph type="title"/>
          </p:nvPr>
        </p:nvSpPr>
        <p:spPr>
          <a:xfrm>
            <a:off x="720000"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28" name="Google Shape;228;p35"/>
          <p:cNvSpPr txBox="1"/>
          <p:nvPr>
            <p:ph idx="3" type="title"/>
          </p:nvPr>
        </p:nvSpPr>
        <p:spPr>
          <a:xfrm>
            <a:off x="5028775"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29" name="Google Shape;229;p35"/>
          <p:cNvSpPr txBox="1"/>
          <p:nvPr>
            <p:ph idx="4"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
    <p:spTree>
      <p:nvGrpSpPr>
        <p:cNvPr id="230" name="Shape 230"/>
        <p:cNvGrpSpPr/>
        <p:nvPr/>
      </p:nvGrpSpPr>
      <p:grpSpPr>
        <a:xfrm>
          <a:off x="0" y="0"/>
          <a:ext cx="0" cy="0"/>
          <a:chOff x="0" y="0"/>
          <a:chExt cx="0" cy="0"/>
        </a:xfrm>
      </p:grpSpPr>
      <p:grpSp>
        <p:nvGrpSpPr>
          <p:cNvPr id="231" name="Google Shape;231;p36"/>
          <p:cNvGrpSpPr/>
          <p:nvPr/>
        </p:nvGrpSpPr>
        <p:grpSpPr>
          <a:xfrm>
            <a:off x="364200" y="356774"/>
            <a:ext cx="8415923" cy="4429926"/>
            <a:chOff x="364200" y="356774"/>
            <a:chExt cx="8415923" cy="4429926"/>
          </a:xfrm>
        </p:grpSpPr>
        <p:sp>
          <p:nvSpPr>
            <p:cNvPr id="232" name="Google Shape;232;p36"/>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6"/>
            <p:cNvSpPr/>
            <p:nvPr/>
          </p:nvSpPr>
          <p:spPr>
            <a:xfrm>
              <a:off x="364200" y="1139600"/>
              <a:ext cx="2637900" cy="3647100"/>
            </a:xfrm>
            <a:prstGeom prst="roundRect">
              <a:avLst>
                <a:gd fmla="val 686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6"/>
            <p:cNvSpPr/>
            <p:nvPr/>
          </p:nvSpPr>
          <p:spPr>
            <a:xfrm>
              <a:off x="3198075" y="1139600"/>
              <a:ext cx="2643300" cy="3647100"/>
            </a:xfrm>
            <a:prstGeom prst="roundRect">
              <a:avLst>
                <a:gd fmla="val 686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6"/>
            <p:cNvSpPr/>
            <p:nvPr/>
          </p:nvSpPr>
          <p:spPr>
            <a:xfrm>
              <a:off x="6034600" y="1139600"/>
              <a:ext cx="2744700" cy="3647100"/>
            </a:xfrm>
            <a:prstGeom prst="roundRect">
              <a:avLst>
                <a:gd fmla="val 686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6" name="Google Shape;236;p36"/>
          <p:cNvSpPr txBox="1"/>
          <p:nvPr>
            <p:ph type="title"/>
          </p:nvPr>
        </p:nvSpPr>
        <p:spPr>
          <a:xfrm>
            <a:off x="720000" y="2465775"/>
            <a:ext cx="190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37" name="Google Shape;237;p36"/>
          <p:cNvSpPr txBox="1"/>
          <p:nvPr>
            <p:ph idx="1" type="subTitle"/>
          </p:nvPr>
        </p:nvSpPr>
        <p:spPr>
          <a:xfrm>
            <a:off x="720000" y="2993475"/>
            <a:ext cx="1909500" cy="124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38" name="Google Shape;238;p36"/>
          <p:cNvSpPr txBox="1"/>
          <p:nvPr>
            <p:ph idx="2"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9" name="Google Shape;239;p36"/>
          <p:cNvSpPr txBox="1"/>
          <p:nvPr>
            <p:ph idx="3" type="title"/>
          </p:nvPr>
        </p:nvSpPr>
        <p:spPr>
          <a:xfrm>
            <a:off x="3617250" y="2465775"/>
            <a:ext cx="190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40" name="Google Shape;240;p36"/>
          <p:cNvSpPr txBox="1"/>
          <p:nvPr>
            <p:ph idx="4" type="subTitle"/>
          </p:nvPr>
        </p:nvSpPr>
        <p:spPr>
          <a:xfrm>
            <a:off x="3617250" y="2993475"/>
            <a:ext cx="1909500" cy="124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41" name="Google Shape;241;p36"/>
          <p:cNvSpPr txBox="1"/>
          <p:nvPr>
            <p:ph idx="5" type="title"/>
          </p:nvPr>
        </p:nvSpPr>
        <p:spPr>
          <a:xfrm>
            <a:off x="6514500" y="2465775"/>
            <a:ext cx="190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42" name="Google Shape;242;p36"/>
          <p:cNvSpPr txBox="1"/>
          <p:nvPr>
            <p:ph idx="6" type="subTitle"/>
          </p:nvPr>
        </p:nvSpPr>
        <p:spPr>
          <a:xfrm>
            <a:off x="6514500" y="2993475"/>
            <a:ext cx="1909500" cy="124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243" name="Shape 243"/>
        <p:cNvGrpSpPr/>
        <p:nvPr/>
      </p:nvGrpSpPr>
      <p:grpSpPr>
        <a:xfrm>
          <a:off x="0" y="0"/>
          <a:ext cx="0" cy="0"/>
          <a:chOff x="0" y="0"/>
          <a:chExt cx="0" cy="0"/>
        </a:xfrm>
      </p:grpSpPr>
      <p:grpSp>
        <p:nvGrpSpPr>
          <p:cNvPr id="244" name="Google Shape;244;p37"/>
          <p:cNvGrpSpPr/>
          <p:nvPr/>
        </p:nvGrpSpPr>
        <p:grpSpPr>
          <a:xfrm>
            <a:off x="364223" y="356774"/>
            <a:ext cx="8415900" cy="4429801"/>
            <a:chOff x="364223" y="356774"/>
            <a:chExt cx="8415900" cy="4429801"/>
          </a:xfrm>
        </p:grpSpPr>
        <p:sp>
          <p:nvSpPr>
            <p:cNvPr id="245" name="Google Shape;245;p37"/>
            <p:cNvSpPr/>
            <p:nvPr/>
          </p:nvSpPr>
          <p:spPr>
            <a:xfrm>
              <a:off x="364225" y="1141575"/>
              <a:ext cx="4098900" cy="17184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7"/>
            <p:cNvSpPr/>
            <p:nvPr/>
          </p:nvSpPr>
          <p:spPr>
            <a:xfrm>
              <a:off x="4681075" y="1141575"/>
              <a:ext cx="4098900" cy="17184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7"/>
            <p:cNvSpPr/>
            <p:nvPr/>
          </p:nvSpPr>
          <p:spPr>
            <a:xfrm>
              <a:off x="364225" y="3052275"/>
              <a:ext cx="4098900" cy="17343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7"/>
            <p:cNvSpPr/>
            <p:nvPr/>
          </p:nvSpPr>
          <p:spPr>
            <a:xfrm>
              <a:off x="4681075" y="3052275"/>
              <a:ext cx="4098900" cy="17343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7"/>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0" name="Google Shape;250;p37"/>
          <p:cNvSpPr txBox="1"/>
          <p:nvPr>
            <p:ph type="title"/>
          </p:nvPr>
        </p:nvSpPr>
        <p:spPr>
          <a:xfrm>
            <a:off x="1387277" y="147380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51" name="Google Shape;251;p37"/>
          <p:cNvSpPr txBox="1"/>
          <p:nvPr>
            <p:ph idx="1" type="subTitle"/>
          </p:nvPr>
        </p:nvSpPr>
        <p:spPr>
          <a:xfrm>
            <a:off x="1387275" y="1883200"/>
            <a:ext cx="2740800" cy="50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2" name="Google Shape;252;p37"/>
          <p:cNvSpPr txBox="1"/>
          <p:nvPr>
            <p:ph idx="2" type="title"/>
          </p:nvPr>
        </p:nvSpPr>
        <p:spPr>
          <a:xfrm>
            <a:off x="1387277" y="340955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53" name="Google Shape;253;p37"/>
          <p:cNvSpPr txBox="1"/>
          <p:nvPr>
            <p:ph idx="3" type="subTitle"/>
          </p:nvPr>
        </p:nvSpPr>
        <p:spPr>
          <a:xfrm>
            <a:off x="1387275" y="3818950"/>
            <a:ext cx="27408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4" name="Google Shape;254;p37"/>
          <p:cNvSpPr txBox="1"/>
          <p:nvPr>
            <p:ph idx="4" type="title"/>
          </p:nvPr>
        </p:nvSpPr>
        <p:spPr>
          <a:xfrm>
            <a:off x="5683202" y="147380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55" name="Google Shape;255;p37"/>
          <p:cNvSpPr txBox="1"/>
          <p:nvPr>
            <p:ph idx="5" type="subTitle"/>
          </p:nvPr>
        </p:nvSpPr>
        <p:spPr>
          <a:xfrm>
            <a:off x="5683200" y="1938859"/>
            <a:ext cx="2740800" cy="50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6" name="Google Shape;256;p37"/>
          <p:cNvSpPr txBox="1"/>
          <p:nvPr>
            <p:ph idx="6" type="title"/>
          </p:nvPr>
        </p:nvSpPr>
        <p:spPr>
          <a:xfrm>
            <a:off x="5683202" y="340955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57" name="Google Shape;257;p37"/>
          <p:cNvSpPr txBox="1"/>
          <p:nvPr>
            <p:ph idx="7" type="subTitle"/>
          </p:nvPr>
        </p:nvSpPr>
        <p:spPr>
          <a:xfrm>
            <a:off x="5683200" y="3818950"/>
            <a:ext cx="27408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8" name="Google Shape;258;p37"/>
          <p:cNvSpPr txBox="1"/>
          <p:nvPr>
            <p:ph idx="8"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259" name="Shape 259"/>
        <p:cNvGrpSpPr/>
        <p:nvPr/>
      </p:nvGrpSpPr>
      <p:grpSpPr>
        <a:xfrm>
          <a:off x="0" y="0"/>
          <a:ext cx="0" cy="0"/>
          <a:chOff x="0" y="0"/>
          <a:chExt cx="0" cy="0"/>
        </a:xfrm>
      </p:grpSpPr>
      <p:grpSp>
        <p:nvGrpSpPr>
          <p:cNvPr id="260" name="Google Shape;260;p38"/>
          <p:cNvGrpSpPr/>
          <p:nvPr/>
        </p:nvGrpSpPr>
        <p:grpSpPr>
          <a:xfrm>
            <a:off x="364200" y="356774"/>
            <a:ext cx="8415923" cy="4429931"/>
            <a:chOff x="364200" y="356774"/>
            <a:chExt cx="8415923" cy="4429931"/>
          </a:xfrm>
        </p:grpSpPr>
        <p:sp>
          <p:nvSpPr>
            <p:cNvPr id="261" name="Google Shape;261;p38"/>
            <p:cNvSpPr/>
            <p:nvPr/>
          </p:nvSpPr>
          <p:spPr>
            <a:xfrm>
              <a:off x="364200" y="3052404"/>
              <a:ext cx="2640600" cy="1734300"/>
            </a:xfrm>
            <a:prstGeom prst="roundRect">
              <a:avLst>
                <a:gd fmla="val 110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8"/>
            <p:cNvSpPr/>
            <p:nvPr/>
          </p:nvSpPr>
          <p:spPr>
            <a:xfrm>
              <a:off x="3198075" y="3052400"/>
              <a:ext cx="2643300" cy="1734300"/>
            </a:xfrm>
            <a:prstGeom prst="roundRect">
              <a:avLst>
                <a:gd fmla="val 1046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8"/>
            <p:cNvSpPr/>
            <p:nvPr/>
          </p:nvSpPr>
          <p:spPr>
            <a:xfrm>
              <a:off x="6034300" y="3052404"/>
              <a:ext cx="2744700" cy="1734300"/>
            </a:xfrm>
            <a:prstGeom prst="roundRect">
              <a:avLst>
                <a:gd fmla="val 1095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8"/>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8"/>
            <p:cNvSpPr/>
            <p:nvPr/>
          </p:nvSpPr>
          <p:spPr>
            <a:xfrm>
              <a:off x="364200" y="1139605"/>
              <a:ext cx="2640600" cy="1718400"/>
            </a:xfrm>
            <a:prstGeom prst="roundRect">
              <a:avLst>
                <a:gd fmla="val 992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8"/>
            <p:cNvSpPr/>
            <p:nvPr/>
          </p:nvSpPr>
          <p:spPr>
            <a:xfrm>
              <a:off x="3198075" y="1139600"/>
              <a:ext cx="2643300" cy="1718400"/>
            </a:xfrm>
            <a:prstGeom prst="roundRect">
              <a:avLst>
                <a:gd fmla="val 1118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8"/>
            <p:cNvSpPr/>
            <p:nvPr/>
          </p:nvSpPr>
          <p:spPr>
            <a:xfrm>
              <a:off x="6034300" y="1139605"/>
              <a:ext cx="2744700" cy="1718400"/>
            </a:xfrm>
            <a:prstGeom prst="roundRect">
              <a:avLst>
                <a:gd fmla="val 1168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8" name="Google Shape;268;p38"/>
          <p:cNvSpPr txBox="1"/>
          <p:nvPr>
            <p:ph type="title"/>
          </p:nvPr>
        </p:nvSpPr>
        <p:spPr>
          <a:xfrm>
            <a:off x="720001" y="1747525"/>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69" name="Google Shape;269;p38"/>
          <p:cNvSpPr txBox="1"/>
          <p:nvPr>
            <p:ph idx="1" type="subTitle"/>
          </p:nvPr>
        </p:nvSpPr>
        <p:spPr>
          <a:xfrm>
            <a:off x="720000" y="2156925"/>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0" name="Google Shape;270;p38"/>
          <p:cNvSpPr txBox="1"/>
          <p:nvPr>
            <p:ph idx="2" type="title"/>
          </p:nvPr>
        </p:nvSpPr>
        <p:spPr>
          <a:xfrm>
            <a:off x="3522026" y="1747525"/>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71" name="Google Shape;271;p38"/>
          <p:cNvSpPr txBox="1"/>
          <p:nvPr>
            <p:ph idx="3" type="subTitle"/>
          </p:nvPr>
        </p:nvSpPr>
        <p:spPr>
          <a:xfrm>
            <a:off x="3522025" y="2156925"/>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2" name="Google Shape;272;p38"/>
          <p:cNvSpPr txBox="1"/>
          <p:nvPr>
            <p:ph idx="4" type="title"/>
          </p:nvPr>
        </p:nvSpPr>
        <p:spPr>
          <a:xfrm>
            <a:off x="6459601" y="1747525"/>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73" name="Google Shape;273;p38"/>
          <p:cNvSpPr txBox="1"/>
          <p:nvPr>
            <p:ph idx="5" type="subTitle"/>
          </p:nvPr>
        </p:nvSpPr>
        <p:spPr>
          <a:xfrm>
            <a:off x="6459600" y="2156925"/>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4" name="Google Shape;274;p38"/>
          <p:cNvSpPr txBox="1"/>
          <p:nvPr>
            <p:ph idx="6" type="title"/>
          </p:nvPr>
        </p:nvSpPr>
        <p:spPr>
          <a:xfrm>
            <a:off x="720001" y="3629800"/>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75" name="Google Shape;275;p38"/>
          <p:cNvSpPr txBox="1"/>
          <p:nvPr>
            <p:ph idx="7" type="subTitle"/>
          </p:nvPr>
        </p:nvSpPr>
        <p:spPr>
          <a:xfrm>
            <a:off x="720000" y="4039200"/>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6" name="Google Shape;276;p38"/>
          <p:cNvSpPr txBox="1"/>
          <p:nvPr>
            <p:ph idx="8" type="title"/>
          </p:nvPr>
        </p:nvSpPr>
        <p:spPr>
          <a:xfrm>
            <a:off x="3522026" y="3629800"/>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77" name="Google Shape;277;p38"/>
          <p:cNvSpPr txBox="1"/>
          <p:nvPr>
            <p:ph idx="9" type="subTitle"/>
          </p:nvPr>
        </p:nvSpPr>
        <p:spPr>
          <a:xfrm>
            <a:off x="3522025" y="4039200"/>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8" name="Google Shape;278;p38"/>
          <p:cNvSpPr txBox="1"/>
          <p:nvPr>
            <p:ph idx="13" type="title"/>
          </p:nvPr>
        </p:nvSpPr>
        <p:spPr>
          <a:xfrm>
            <a:off x="6459601" y="3629800"/>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79" name="Google Shape;279;p38"/>
          <p:cNvSpPr txBox="1"/>
          <p:nvPr>
            <p:ph idx="14" type="subTitle"/>
          </p:nvPr>
        </p:nvSpPr>
        <p:spPr>
          <a:xfrm>
            <a:off x="6459600" y="4039200"/>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80" name="Google Shape;280;p38"/>
          <p:cNvSpPr txBox="1"/>
          <p:nvPr>
            <p:ph idx="15"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281" name="Shape 281"/>
        <p:cNvGrpSpPr/>
        <p:nvPr/>
      </p:nvGrpSpPr>
      <p:grpSpPr>
        <a:xfrm>
          <a:off x="0" y="0"/>
          <a:ext cx="0" cy="0"/>
          <a:chOff x="0" y="0"/>
          <a:chExt cx="0" cy="0"/>
        </a:xfrm>
      </p:grpSpPr>
      <p:grpSp>
        <p:nvGrpSpPr>
          <p:cNvPr id="282" name="Google Shape;282;p39"/>
          <p:cNvGrpSpPr/>
          <p:nvPr/>
        </p:nvGrpSpPr>
        <p:grpSpPr>
          <a:xfrm>
            <a:off x="364225" y="356823"/>
            <a:ext cx="8415600" cy="4429951"/>
            <a:chOff x="364225" y="1164375"/>
            <a:chExt cx="8415600" cy="3622200"/>
          </a:xfrm>
        </p:grpSpPr>
        <p:sp>
          <p:nvSpPr>
            <p:cNvPr id="283" name="Google Shape;283;p39"/>
            <p:cNvSpPr/>
            <p:nvPr/>
          </p:nvSpPr>
          <p:spPr>
            <a:xfrm>
              <a:off x="364225" y="1164375"/>
              <a:ext cx="4098900" cy="36222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9"/>
            <p:cNvSpPr/>
            <p:nvPr/>
          </p:nvSpPr>
          <p:spPr>
            <a:xfrm>
              <a:off x="4680925" y="1164375"/>
              <a:ext cx="4098900" cy="3622200"/>
            </a:xfrm>
            <a:prstGeom prst="roundRect">
              <a:avLst>
                <a:gd fmla="val 481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5" name="Google Shape;285;p39"/>
          <p:cNvSpPr txBox="1"/>
          <p:nvPr>
            <p:ph hasCustomPrompt="1" type="title"/>
          </p:nvPr>
        </p:nvSpPr>
        <p:spPr>
          <a:xfrm>
            <a:off x="885763" y="2734125"/>
            <a:ext cx="30981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b="1"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86" name="Google Shape;286;p39"/>
          <p:cNvSpPr txBox="1"/>
          <p:nvPr>
            <p:ph idx="1" type="subTitle"/>
          </p:nvPr>
        </p:nvSpPr>
        <p:spPr>
          <a:xfrm>
            <a:off x="885763" y="3440156"/>
            <a:ext cx="3098100" cy="82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87" name="Google Shape;287;p39"/>
          <p:cNvSpPr txBox="1"/>
          <p:nvPr>
            <p:ph hasCustomPrompt="1" idx="2" type="title"/>
          </p:nvPr>
        </p:nvSpPr>
        <p:spPr>
          <a:xfrm>
            <a:off x="5160388" y="2734125"/>
            <a:ext cx="30981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b="1"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88" name="Google Shape;288;p39"/>
          <p:cNvSpPr txBox="1"/>
          <p:nvPr>
            <p:ph idx="3" type="subTitle"/>
          </p:nvPr>
        </p:nvSpPr>
        <p:spPr>
          <a:xfrm>
            <a:off x="5160388" y="3440161"/>
            <a:ext cx="3098100" cy="82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289" name="Shape 289"/>
        <p:cNvGrpSpPr/>
        <p:nvPr/>
      </p:nvGrpSpPr>
      <p:grpSpPr>
        <a:xfrm>
          <a:off x="0" y="0"/>
          <a:ext cx="0" cy="0"/>
          <a:chOff x="0" y="0"/>
          <a:chExt cx="0" cy="0"/>
        </a:xfrm>
      </p:grpSpPr>
      <p:grpSp>
        <p:nvGrpSpPr>
          <p:cNvPr id="290" name="Google Shape;290;p40"/>
          <p:cNvGrpSpPr/>
          <p:nvPr/>
        </p:nvGrpSpPr>
        <p:grpSpPr>
          <a:xfrm>
            <a:off x="364175" y="356775"/>
            <a:ext cx="8415025" cy="4430025"/>
            <a:chOff x="364175" y="356775"/>
            <a:chExt cx="8415025" cy="4430025"/>
          </a:xfrm>
        </p:grpSpPr>
        <p:sp>
          <p:nvSpPr>
            <p:cNvPr id="291" name="Google Shape;291;p40"/>
            <p:cNvSpPr/>
            <p:nvPr/>
          </p:nvSpPr>
          <p:spPr>
            <a:xfrm>
              <a:off x="364200" y="3870900"/>
              <a:ext cx="8415000" cy="9159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0"/>
            <p:cNvSpPr/>
            <p:nvPr/>
          </p:nvSpPr>
          <p:spPr>
            <a:xfrm>
              <a:off x="364175" y="356775"/>
              <a:ext cx="8415000" cy="33210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3" name="Google Shape;293;p40"/>
          <p:cNvSpPr txBox="1"/>
          <p:nvPr>
            <p:ph type="ctrTitle"/>
          </p:nvPr>
        </p:nvSpPr>
        <p:spPr>
          <a:xfrm>
            <a:off x="2385150" y="540000"/>
            <a:ext cx="4373700" cy="104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b="1"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94" name="Google Shape;294;p40"/>
          <p:cNvSpPr txBox="1"/>
          <p:nvPr>
            <p:ph idx="1" type="subTitle"/>
          </p:nvPr>
        </p:nvSpPr>
        <p:spPr>
          <a:xfrm>
            <a:off x="2385150" y="2184525"/>
            <a:ext cx="4373700" cy="122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95" name="Google Shape;295;p40"/>
          <p:cNvSpPr txBox="1"/>
          <p:nvPr>
            <p:ph idx="2" type="subTitle"/>
          </p:nvPr>
        </p:nvSpPr>
        <p:spPr>
          <a:xfrm>
            <a:off x="2090853" y="4306375"/>
            <a:ext cx="4962300" cy="37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296" name="Google Shape;296;p40"/>
          <p:cNvSpPr txBox="1"/>
          <p:nvPr/>
        </p:nvSpPr>
        <p:spPr>
          <a:xfrm>
            <a:off x="720000" y="3924375"/>
            <a:ext cx="7704000" cy="373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100" u="sng">
                <a:solidFill>
                  <a:schemeClr val="accent5"/>
                </a:solidFill>
                <a:latin typeface="Abel"/>
                <a:ea typeface="Abel"/>
                <a:cs typeface="Abel"/>
                <a:sym typeface="Abel"/>
              </a:rPr>
              <a:t>CREDITS:</a:t>
            </a:r>
            <a:r>
              <a:rPr b="1" lang="en" sz="1100">
                <a:solidFill>
                  <a:schemeClr val="accent5"/>
                </a:solidFill>
                <a:latin typeface="Abel"/>
                <a:ea typeface="Abel"/>
                <a:cs typeface="Abel"/>
                <a:sym typeface="Abel"/>
              </a:rPr>
              <a:t> </a:t>
            </a:r>
            <a:r>
              <a:rPr lang="en" sz="1100">
                <a:solidFill>
                  <a:schemeClr val="accent1"/>
                </a:solidFill>
                <a:latin typeface="Abel"/>
                <a:ea typeface="Abel"/>
                <a:cs typeface="Abel"/>
                <a:sym typeface="Abel"/>
              </a:rPr>
              <a:t>This presentation template was created by </a:t>
            </a:r>
            <a:r>
              <a:rPr b="1" lang="en" sz="1100" u="sng">
                <a:solidFill>
                  <a:schemeClr val="accent5"/>
                </a:solidFill>
                <a:latin typeface="Abel"/>
                <a:ea typeface="Abel"/>
                <a:cs typeface="Abel"/>
                <a:sym typeface="Abel"/>
                <a:hlinkClick r:id="rId2">
                  <a:extLst>
                    <a:ext uri="{A12FA001-AC4F-418D-AE19-62706E023703}">
                      <ahyp:hlinkClr val="tx"/>
                    </a:ext>
                  </a:extLst>
                </a:hlinkClick>
              </a:rPr>
              <a:t>Slidesgo</a:t>
            </a:r>
            <a:r>
              <a:rPr b="1" lang="en" sz="1100" u="sng">
                <a:solidFill>
                  <a:schemeClr val="accent5"/>
                </a:solidFill>
                <a:latin typeface="Abel"/>
                <a:ea typeface="Abel"/>
                <a:cs typeface="Abel"/>
                <a:sym typeface="Abel"/>
              </a:rPr>
              <a:t>, </a:t>
            </a:r>
            <a:r>
              <a:rPr lang="en" sz="1100">
                <a:solidFill>
                  <a:schemeClr val="accent1"/>
                </a:solidFill>
                <a:latin typeface="Abel"/>
                <a:ea typeface="Abel"/>
                <a:cs typeface="Abel"/>
                <a:sym typeface="Abel"/>
              </a:rPr>
              <a:t>including icons by </a:t>
            </a:r>
            <a:r>
              <a:rPr b="1" lang="en" sz="1100" u="sng">
                <a:solidFill>
                  <a:schemeClr val="accent5"/>
                </a:solidFill>
                <a:latin typeface="Abel"/>
                <a:ea typeface="Abel"/>
                <a:cs typeface="Abel"/>
                <a:sym typeface="Abel"/>
                <a:hlinkClick r:id="rId3">
                  <a:extLst>
                    <a:ext uri="{A12FA001-AC4F-418D-AE19-62706E023703}">
                      <ahyp:hlinkClr val="tx"/>
                    </a:ext>
                  </a:extLst>
                </a:hlinkClick>
              </a:rPr>
              <a:t>Flaticon</a:t>
            </a:r>
            <a:r>
              <a:rPr b="1" lang="en" sz="1100" u="sng">
                <a:solidFill>
                  <a:schemeClr val="accent5"/>
                </a:solidFill>
                <a:latin typeface="Abel"/>
                <a:ea typeface="Abel"/>
                <a:cs typeface="Abel"/>
                <a:sym typeface="Abel"/>
              </a:rPr>
              <a:t>,</a:t>
            </a:r>
            <a:r>
              <a:rPr b="1" lang="en" sz="1100">
                <a:solidFill>
                  <a:schemeClr val="accent5"/>
                </a:solidFill>
                <a:latin typeface="Abel"/>
                <a:ea typeface="Abel"/>
                <a:cs typeface="Abel"/>
                <a:sym typeface="Abel"/>
              </a:rPr>
              <a:t> </a:t>
            </a:r>
            <a:r>
              <a:rPr lang="en" sz="1100">
                <a:solidFill>
                  <a:schemeClr val="accent1"/>
                </a:solidFill>
                <a:latin typeface="Abel"/>
                <a:ea typeface="Abel"/>
                <a:cs typeface="Abel"/>
                <a:sym typeface="Abel"/>
              </a:rPr>
              <a:t>and infographics &amp; images by </a:t>
            </a:r>
            <a:r>
              <a:rPr b="1" lang="en" sz="1100" u="sng">
                <a:solidFill>
                  <a:schemeClr val="accent5"/>
                </a:solidFill>
                <a:latin typeface="Abel"/>
                <a:ea typeface="Abel"/>
                <a:cs typeface="Abel"/>
                <a:sym typeface="Abel"/>
                <a:hlinkClick r:id="rId4">
                  <a:extLst>
                    <a:ext uri="{A12FA001-AC4F-418D-AE19-62706E023703}">
                      <ahyp:hlinkClr val="tx"/>
                    </a:ext>
                  </a:extLst>
                </a:hlinkClick>
              </a:rPr>
              <a:t>Freepik</a:t>
            </a:r>
            <a:endParaRPr b="1" sz="1100" u="sng">
              <a:solidFill>
                <a:schemeClr val="accent5"/>
              </a:solidFill>
              <a:latin typeface="Abel"/>
              <a:ea typeface="Abel"/>
              <a:cs typeface="Abel"/>
              <a:sym typeface="Abe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
    <p:spTree>
      <p:nvGrpSpPr>
        <p:cNvPr id="297" name="Shape 29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2">
    <p:spTree>
      <p:nvGrpSpPr>
        <p:cNvPr id="298" name="Shape 298"/>
        <p:cNvGrpSpPr/>
        <p:nvPr/>
      </p:nvGrpSpPr>
      <p:grpSpPr>
        <a:xfrm>
          <a:off x="0" y="0"/>
          <a:ext cx="0" cy="0"/>
          <a:chOff x="0" y="0"/>
          <a:chExt cx="0" cy="0"/>
        </a:xfrm>
      </p:grpSpPr>
      <p:sp>
        <p:nvSpPr>
          <p:cNvPr id="299" name="Google Shape;299;p42"/>
          <p:cNvSpPr/>
          <p:nvPr/>
        </p:nvSpPr>
        <p:spPr>
          <a:xfrm>
            <a:off x="364225" y="356775"/>
            <a:ext cx="8415000" cy="44298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BLANK_1_1_1_1_1_1_1_1">
    <p:bg>
      <p:bgPr>
        <a:solidFill>
          <a:schemeClr val="lt1"/>
        </a:solidFill>
      </p:bgPr>
    </p:bg>
    <p:spTree>
      <p:nvGrpSpPr>
        <p:cNvPr id="300" name="Shape 300"/>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BLANK_1_1_1_1_1_1_1_1_1">
    <p:bg>
      <p:bgPr>
        <a:solidFill>
          <a:schemeClr val="lt2"/>
        </a:solidFill>
      </p:bgPr>
    </p:bg>
    <p:spTree>
      <p:nvGrpSpPr>
        <p:cNvPr id="301" name="Shape 301"/>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TD">
  <p:cSld name="BLANK_1_1_1_1_2_1_1">
    <p:spTree>
      <p:nvGrpSpPr>
        <p:cNvPr id="302" name="Shape 302"/>
        <p:cNvGrpSpPr/>
        <p:nvPr/>
      </p:nvGrpSpPr>
      <p:grpSpPr>
        <a:xfrm>
          <a:off x="0" y="0"/>
          <a:ext cx="0" cy="0"/>
          <a:chOff x="0" y="0"/>
          <a:chExt cx="0" cy="0"/>
        </a:xfrm>
      </p:grpSpPr>
      <p:sp>
        <p:nvSpPr>
          <p:cNvPr id="303" name="Google Shape;303;p45"/>
          <p:cNvSpPr/>
          <p:nvPr/>
        </p:nvSpPr>
        <p:spPr>
          <a:xfrm>
            <a:off x="364225" y="1139775"/>
            <a:ext cx="3156300" cy="3647100"/>
          </a:xfrm>
          <a:prstGeom prst="roundRect">
            <a:avLst>
              <a:gd fmla="val 617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5"/>
          <p:cNvSpPr/>
          <p:nvPr/>
        </p:nvSpPr>
        <p:spPr>
          <a:xfrm>
            <a:off x="3931925" y="1139775"/>
            <a:ext cx="4848000" cy="3647100"/>
          </a:xfrm>
          <a:prstGeom prst="roundRect">
            <a:avLst>
              <a:gd fmla="val 592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5"/>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5"/>
          <p:cNvSpPr txBox="1"/>
          <p:nvPr>
            <p:ph idx="1" type="subTitle"/>
          </p:nvPr>
        </p:nvSpPr>
        <p:spPr>
          <a:xfrm>
            <a:off x="240775"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07" name="Google Shape;307;p45"/>
          <p:cNvSpPr txBox="1"/>
          <p:nvPr>
            <p:ph idx="2" type="subTitle"/>
          </p:nvPr>
        </p:nvSpPr>
        <p:spPr>
          <a:xfrm>
            <a:off x="5028775"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08" name="Google Shape;308;p45"/>
          <p:cNvSpPr txBox="1"/>
          <p:nvPr>
            <p:ph type="title"/>
          </p:nvPr>
        </p:nvSpPr>
        <p:spPr>
          <a:xfrm>
            <a:off x="240775"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09" name="Google Shape;309;p45"/>
          <p:cNvSpPr txBox="1"/>
          <p:nvPr>
            <p:ph idx="3" type="title"/>
          </p:nvPr>
        </p:nvSpPr>
        <p:spPr>
          <a:xfrm>
            <a:off x="5028775"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10" name="Google Shape;310;p45"/>
          <p:cNvSpPr txBox="1"/>
          <p:nvPr>
            <p:ph idx="4"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p:cSld name="TITLE_ONLY_1">
    <p:spTree>
      <p:nvGrpSpPr>
        <p:cNvPr id="311" name="Shape 311"/>
        <p:cNvGrpSpPr/>
        <p:nvPr/>
      </p:nvGrpSpPr>
      <p:grpSpPr>
        <a:xfrm>
          <a:off x="0" y="0"/>
          <a:ext cx="0" cy="0"/>
          <a:chOff x="0" y="0"/>
          <a:chExt cx="0" cy="0"/>
        </a:xfrm>
      </p:grpSpPr>
      <p:grpSp>
        <p:nvGrpSpPr>
          <p:cNvPr id="312" name="Google Shape;312;p46"/>
          <p:cNvGrpSpPr/>
          <p:nvPr/>
        </p:nvGrpSpPr>
        <p:grpSpPr>
          <a:xfrm>
            <a:off x="2234060" y="356788"/>
            <a:ext cx="4675875" cy="4429926"/>
            <a:chOff x="364223" y="356774"/>
            <a:chExt cx="8415902" cy="4429926"/>
          </a:xfrm>
        </p:grpSpPr>
        <p:sp>
          <p:nvSpPr>
            <p:cNvPr id="313" name="Google Shape;313;p46"/>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6"/>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5" name="Google Shape;315;p46"/>
          <p:cNvSpPr txBox="1"/>
          <p:nvPr>
            <p:ph type="title"/>
          </p:nvPr>
        </p:nvSpPr>
        <p:spPr>
          <a:xfrm>
            <a:off x="2559150" y="356800"/>
            <a:ext cx="4025700" cy="56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xamples Template">
  <p:cSld name="TITLE_ONLY_2_1">
    <p:spTree>
      <p:nvGrpSpPr>
        <p:cNvPr id="316" name="Shape 316"/>
        <p:cNvGrpSpPr/>
        <p:nvPr/>
      </p:nvGrpSpPr>
      <p:grpSpPr>
        <a:xfrm>
          <a:off x="0" y="0"/>
          <a:ext cx="0" cy="0"/>
          <a:chOff x="0" y="0"/>
          <a:chExt cx="0" cy="0"/>
        </a:xfrm>
      </p:grpSpPr>
      <p:sp>
        <p:nvSpPr>
          <p:cNvPr id="317" name="Google Shape;317;p47"/>
          <p:cNvSpPr/>
          <p:nvPr/>
        </p:nvSpPr>
        <p:spPr>
          <a:xfrm>
            <a:off x="364256" y="356775"/>
            <a:ext cx="85758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7"/>
          <p:cNvSpPr txBox="1"/>
          <p:nvPr>
            <p:ph type="title"/>
          </p:nvPr>
        </p:nvSpPr>
        <p:spPr>
          <a:xfrm>
            <a:off x="569102" y="365300"/>
            <a:ext cx="8259300" cy="56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319" name="Google Shape;319;p47"/>
          <p:cNvSpPr/>
          <p:nvPr/>
        </p:nvSpPr>
        <p:spPr>
          <a:xfrm>
            <a:off x="5005500" y="1341500"/>
            <a:ext cx="3822900" cy="16734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7"/>
          <p:cNvSpPr/>
          <p:nvPr/>
        </p:nvSpPr>
        <p:spPr>
          <a:xfrm>
            <a:off x="620225" y="1341500"/>
            <a:ext cx="3822900" cy="16734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7"/>
          <p:cNvSpPr/>
          <p:nvPr/>
        </p:nvSpPr>
        <p:spPr>
          <a:xfrm>
            <a:off x="620225" y="3266550"/>
            <a:ext cx="3822900" cy="16734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7"/>
          <p:cNvSpPr/>
          <p:nvPr/>
        </p:nvSpPr>
        <p:spPr>
          <a:xfrm>
            <a:off x="5005500" y="3266550"/>
            <a:ext cx="3822900" cy="16734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26" name="Shape 326"/>
        <p:cNvGrpSpPr/>
        <p:nvPr/>
      </p:nvGrpSpPr>
      <p:grpSpPr>
        <a:xfrm>
          <a:off x="0" y="0"/>
          <a:ext cx="0" cy="0"/>
          <a:chOff x="0" y="0"/>
          <a:chExt cx="0" cy="0"/>
        </a:xfrm>
      </p:grpSpPr>
      <p:grpSp>
        <p:nvGrpSpPr>
          <p:cNvPr id="327" name="Google Shape;327;p49"/>
          <p:cNvGrpSpPr/>
          <p:nvPr/>
        </p:nvGrpSpPr>
        <p:grpSpPr>
          <a:xfrm>
            <a:off x="364175" y="364200"/>
            <a:ext cx="8415725" cy="4422702"/>
            <a:chOff x="364175" y="364200"/>
            <a:chExt cx="8415725" cy="4422702"/>
          </a:xfrm>
        </p:grpSpPr>
        <p:sp>
          <p:nvSpPr>
            <p:cNvPr id="328" name="Google Shape;328;p49"/>
            <p:cNvSpPr/>
            <p:nvPr/>
          </p:nvSpPr>
          <p:spPr>
            <a:xfrm>
              <a:off x="1429200" y="3845750"/>
              <a:ext cx="62856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9"/>
            <p:cNvSpPr/>
            <p:nvPr/>
          </p:nvSpPr>
          <p:spPr>
            <a:xfrm>
              <a:off x="3642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9"/>
            <p:cNvSpPr/>
            <p:nvPr/>
          </p:nvSpPr>
          <p:spPr>
            <a:xfrm>
              <a:off x="79081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9"/>
            <p:cNvSpPr/>
            <p:nvPr/>
          </p:nvSpPr>
          <p:spPr>
            <a:xfrm>
              <a:off x="364175" y="364200"/>
              <a:ext cx="8415000" cy="32955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2" name="Google Shape;332;p49"/>
          <p:cNvSpPr txBox="1"/>
          <p:nvPr>
            <p:ph idx="1" type="subTitle"/>
          </p:nvPr>
        </p:nvSpPr>
        <p:spPr>
          <a:xfrm>
            <a:off x="2288225" y="4113350"/>
            <a:ext cx="4567500" cy="4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33" name="Google Shape;333;p49"/>
          <p:cNvSpPr txBox="1"/>
          <p:nvPr>
            <p:ph type="ctrTitle"/>
          </p:nvPr>
        </p:nvSpPr>
        <p:spPr>
          <a:xfrm>
            <a:off x="2288225" y="2851125"/>
            <a:ext cx="4567500" cy="510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a:solidFill>
                  <a:schemeClr val="accent2"/>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34" name="Google Shape;334;p49"/>
          <p:cNvSpPr txBox="1"/>
          <p:nvPr>
            <p:ph idx="2" type="ctrTitle"/>
          </p:nvPr>
        </p:nvSpPr>
        <p:spPr>
          <a:xfrm>
            <a:off x="2288225" y="680775"/>
            <a:ext cx="4567500" cy="2006100"/>
          </a:xfrm>
          <a:prstGeom prst="rect">
            <a:avLst/>
          </a:prstGeom>
        </p:spPr>
        <p:txBody>
          <a:bodyPr anchorCtr="0" anchor="ctr" bIns="91425" lIns="91425" spcFirstLastPara="1" rIns="91425" wrap="square" tIns="91425">
            <a:noAutofit/>
          </a:bodyPr>
          <a:lstStyle>
            <a:lvl1pPr lvl="0" rtl="0" algn="ctr">
              <a:lnSpc>
                <a:spcPct val="90000"/>
              </a:lnSpc>
              <a:spcBef>
                <a:spcPts val="0"/>
              </a:spcBef>
              <a:spcAft>
                <a:spcPts val="0"/>
              </a:spcAft>
              <a:buSzPts val="5200"/>
              <a:buNone/>
              <a:defRPr sz="71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5" name="Shape 335"/>
        <p:cNvGrpSpPr/>
        <p:nvPr/>
      </p:nvGrpSpPr>
      <p:grpSpPr>
        <a:xfrm>
          <a:off x="0" y="0"/>
          <a:ext cx="0" cy="0"/>
          <a:chOff x="0" y="0"/>
          <a:chExt cx="0" cy="0"/>
        </a:xfrm>
      </p:grpSpPr>
      <p:grpSp>
        <p:nvGrpSpPr>
          <p:cNvPr id="336" name="Google Shape;336;p50"/>
          <p:cNvGrpSpPr/>
          <p:nvPr/>
        </p:nvGrpSpPr>
        <p:grpSpPr>
          <a:xfrm>
            <a:off x="364200" y="356749"/>
            <a:ext cx="8414700" cy="4429926"/>
            <a:chOff x="364200" y="356749"/>
            <a:chExt cx="8414700" cy="4429926"/>
          </a:xfrm>
        </p:grpSpPr>
        <p:sp>
          <p:nvSpPr>
            <p:cNvPr id="337" name="Google Shape;337;p50"/>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50"/>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50"/>
            <p:cNvSpPr/>
            <p:nvPr/>
          </p:nvSpPr>
          <p:spPr>
            <a:xfrm>
              <a:off x="3198000" y="3845575"/>
              <a:ext cx="55809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50"/>
            <p:cNvSpPr/>
            <p:nvPr/>
          </p:nvSpPr>
          <p:spPr>
            <a:xfrm>
              <a:off x="364200" y="38455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1" name="Google Shape;341;p50"/>
          <p:cNvSpPr txBox="1"/>
          <p:nvPr>
            <p:ph hasCustomPrompt="1" type="title"/>
          </p:nvPr>
        </p:nvSpPr>
        <p:spPr>
          <a:xfrm>
            <a:off x="718350" y="1329800"/>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342" name="Google Shape;342;p50"/>
          <p:cNvSpPr txBox="1"/>
          <p:nvPr>
            <p:ph idx="1" type="subTitle"/>
          </p:nvPr>
        </p:nvSpPr>
        <p:spPr>
          <a:xfrm>
            <a:off x="3486475" y="4106775"/>
            <a:ext cx="4937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343" name="Google Shape;343;p50"/>
          <p:cNvSpPr txBox="1"/>
          <p:nvPr>
            <p:ph idx="2" type="title"/>
          </p:nvPr>
        </p:nvSpPr>
        <p:spPr>
          <a:xfrm>
            <a:off x="3587525" y="904100"/>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44" name="Shape 344"/>
        <p:cNvGrpSpPr/>
        <p:nvPr/>
      </p:nvGrpSpPr>
      <p:grpSpPr>
        <a:xfrm>
          <a:off x="0" y="0"/>
          <a:ext cx="0" cy="0"/>
          <a:chOff x="0" y="0"/>
          <a:chExt cx="0" cy="0"/>
        </a:xfrm>
      </p:grpSpPr>
      <p:sp>
        <p:nvSpPr>
          <p:cNvPr id="345" name="Google Shape;345;p51"/>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51"/>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51"/>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8" name="Google Shape;348;p51"/>
          <p:cNvSpPr txBox="1"/>
          <p:nvPr>
            <p:ph idx="1" type="body"/>
          </p:nvPr>
        </p:nvSpPr>
        <p:spPr>
          <a:xfrm>
            <a:off x="720000" y="1367575"/>
            <a:ext cx="7704000" cy="3235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5"/>
              </a:buClr>
              <a:buSzPts val="1400"/>
              <a:buChar char="●"/>
              <a:defRPr/>
            </a:lvl1pPr>
            <a:lvl2pPr indent="-317500" lvl="1" marL="914400" rtl="0">
              <a:lnSpc>
                <a:spcPct val="115000"/>
              </a:lnSpc>
              <a:spcBef>
                <a:spcPts val="1600"/>
              </a:spcBef>
              <a:spcAft>
                <a:spcPts val="0"/>
              </a:spcAft>
              <a:buClr>
                <a:srgbClr val="434343"/>
              </a:buClr>
              <a:buSzPts val="1400"/>
              <a:buAutoNum type="alphaLcPeriod"/>
              <a:defRPr>
                <a:solidFill>
                  <a:srgbClr val="434343"/>
                </a:solidFill>
              </a:defRPr>
            </a:lvl2pPr>
            <a:lvl3pPr indent="-317500" lvl="2" marL="1371600" rtl="0">
              <a:lnSpc>
                <a:spcPct val="115000"/>
              </a:lnSpc>
              <a:spcBef>
                <a:spcPts val="1600"/>
              </a:spcBef>
              <a:spcAft>
                <a:spcPts val="0"/>
              </a:spcAft>
              <a:buClr>
                <a:srgbClr val="434343"/>
              </a:buClr>
              <a:buSzPts val="1400"/>
              <a:buAutoNum type="romanLcPeriod"/>
              <a:defRPr>
                <a:solidFill>
                  <a:srgbClr val="434343"/>
                </a:solidFill>
              </a:defRPr>
            </a:lvl3pPr>
            <a:lvl4pPr indent="-317500" lvl="3" marL="1828800" rtl="0">
              <a:lnSpc>
                <a:spcPct val="115000"/>
              </a:lnSpc>
              <a:spcBef>
                <a:spcPts val="1600"/>
              </a:spcBef>
              <a:spcAft>
                <a:spcPts val="0"/>
              </a:spcAft>
              <a:buClr>
                <a:srgbClr val="434343"/>
              </a:buClr>
              <a:buSzPts val="1400"/>
              <a:buAutoNum type="arabicPeriod"/>
              <a:defRPr>
                <a:solidFill>
                  <a:srgbClr val="434343"/>
                </a:solidFill>
              </a:defRPr>
            </a:lvl4pPr>
            <a:lvl5pPr indent="-317500" lvl="4" marL="2286000" rtl="0">
              <a:lnSpc>
                <a:spcPct val="115000"/>
              </a:lnSpc>
              <a:spcBef>
                <a:spcPts val="1600"/>
              </a:spcBef>
              <a:spcAft>
                <a:spcPts val="0"/>
              </a:spcAft>
              <a:buClr>
                <a:srgbClr val="434343"/>
              </a:buClr>
              <a:buSzPts val="1400"/>
              <a:buAutoNum type="alphaLcPeriod"/>
              <a:defRPr>
                <a:solidFill>
                  <a:srgbClr val="434343"/>
                </a:solidFill>
              </a:defRPr>
            </a:lvl5pPr>
            <a:lvl6pPr indent="-317500" lvl="5" marL="2743200" rtl="0">
              <a:lnSpc>
                <a:spcPct val="115000"/>
              </a:lnSpc>
              <a:spcBef>
                <a:spcPts val="1600"/>
              </a:spcBef>
              <a:spcAft>
                <a:spcPts val="0"/>
              </a:spcAft>
              <a:buClr>
                <a:srgbClr val="434343"/>
              </a:buClr>
              <a:buSzPts val="1400"/>
              <a:buAutoNum type="romanLcPeriod"/>
              <a:defRPr>
                <a:solidFill>
                  <a:srgbClr val="434343"/>
                </a:solidFill>
              </a:defRPr>
            </a:lvl6pPr>
            <a:lvl7pPr indent="-317500" lvl="6" marL="3200400" rtl="0">
              <a:lnSpc>
                <a:spcPct val="115000"/>
              </a:lnSpc>
              <a:spcBef>
                <a:spcPts val="1600"/>
              </a:spcBef>
              <a:spcAft>
                <a:spcPts val="0"/>
              </a:spcAft>
              <a:buClr>
                <a:srgbClr val="434343"/>
              </a:buClr>
              <a:buSzPts val="1400"/>
              <a:buAutoNum type="arabicPeriod"/>
              <a:defRPr>
                <a:solidFill>
                  <a:srgbClr val="434343"/>
                </a:solidFill>
              </a:defRPr>
            </a:lvl7pPr>
            <a:lvl8pPr indent="-317500" lvl="7" marL="3657600" rtl="0">
              <a:lnSpc>
                <a:spcPct val="115000"/>
              </a:lnSpc>
              <a:spcBef>
                <a:spcPts val="1600"/>
              </a:spcBef>
              <a:spcAft>
                <a:spcPts val="0"/>
              </a:spcAft>
              <a:buClr>
                <a:srgbClr val="434343"/>
              </a:buClr>
              <a:buSzPts val="1400"/>
              <a:buAutoNum type="alphaLcPeriod"/>
              <a:defRPr>
                <a:solidFill>
                  <a:srgbClr val="434343"/>
                </a:solidFill>
              </a:defRPr>
            </a:lvl8pPr>
            <a:lvl9pPr indent="-317500" lvl="8" marL="4114800" rtl="0">
              <a:lnSpc>
                <a:spcPct val="115000"/>
              </a:lnSpc>
              <a:spcBef>
                <a:spcPts val="1600"/>
              </a:spcBef>
              <a:spcAft>
                <a:spcPts val="1600"/>
              </a:spcAft>
              <a:buClr>
                <a:srgbClr val="434343"/>
              </a:buClr>
              <a:buSzPts val="1400"/>
              <a:buAutoNum type="romanLcPeriod"/>
              <a:defRPr>
                <a:solidFill>
                  <a:srgbClr val="434343"/>
                </a:solidFill>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9" name="Shape 349"/>
        <p:cNvGrpSpPr/>
        <p:nvPr/>
      </p:nvGrpSpPr>
      <p:grpSpPr>
        <a:xfrm>
          <a:off x="0" y="0"/>
          <a:ext cx="0" cy="0"/>
          <a:chOff x="0" y="0"/>
          <a:chExt cx="0" cy="0"/>
        </a:xfrm>
      </p:grpSpPr>
      <p:grpSp>
        <p:nvGrpSpPr>
          <p:cNvPr id="350" name="Google Shape;350;p52"/>
          <p:cNvGrpSpPr/>
          <p:nvPr/>
        </p:nvGrpSpPr>
        <p:grpSpPr>
          <a:xfrm>
            <a:off x="364223" y="356774"/>
            <a:ext cx="8415902" cy="4429739"/>
            <a:chOff x="364223" y="356774"/>
            <a:chExt cx="8415902" cy="4429739"/>
          </a:xfrm>
        </p:grpSpPr>
        <p:sp>
          <p:nvSpPr>
            <p:cNvPr id="351" name="Google Shape;351;p52"/>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52"/>
            <p:cNvSpPr/>
            <p:nvPr/>
          </p:nvSpPr>
          <p:spPr>
            <a:xfrm>
              <a:off x="364225" y="1139600"/>
              <a:ext cx="6566400" cy="1757400"/>
            </a:xfrm>
            <a:prstGeom prst="roundRect">
              <a:avLst>
                <a:gd fmla="val 767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52"/>
            <p:cNvSpPr/>
            <p:nvPr/>
          </p:nvSpPr>
          <p:spPr>
            <a:xfrm>
              <a:off x="7123775" y="1139600"/>
              <a:ext cx="1656300" cy="1707900"/>
            </a:xfrm>
            <a:prstGeom prst="roundRect">
              <a:avLst>
                <a:gd fmla="val 803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52"/>
            <p:cNvSpPr/>
            <p:nvPr/>
          </p:nvSpPr>
          <p:spPr>
            <a:xfrm flipH="1">
              <a:off x="2217625" y="3090300"/>
              <a:ext cx="6562500" cy="1694100"/>
            </a:xfrm>
            <a:prstGeom prst="roundRect">
              <a:avLst>
                <a:gd fmla="val 767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52"/>
            <p:cNvSpPr/>
            <p:nvPr/>
          </p:nvSpPr>
          <p:spPr>
            <a:xfrm flipH="1">
              <a:off x="364264" y="3090312"/>
              <a:ext cx="1656300" cy="1696200"/>
            </a:xfrm>
            <a:prstGeom prst="roundRect">
              <a:avLst>
                <a:gd fmla="val 803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6" name="Google Shape;356;p52"/>
          <p:cNvSpPr txBox="1"/>
          <p:nvPr>
            <p:ph idx="1" type="subTitle"/>
          </p:nvPr>
        </p:nvSpPr>
        <p:spPr>
          <a:xfrm>
            <a:off x="555284" y="1714625"/>
            <a:ext cx="1458600" cy="52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ebas Neue"/>
              <a:buNone/>
              <a:defRPr b="1" sz="2000">
                <a:latin typeface="Unica One"/>
                <a:ea typeface="Unica One"/>
                <a:cs typeface="Unica One"/>
                <a:sym typeface="Unica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357" name="Google Shape;357;p52"/>
          <p:cNvSpPr txBox="1"/>
          <p:nvPr>
            <p:ph idx="2" type="subTitle"/>
          </p:nvPr>
        </p:nvSpPr>
        <p:spPr>
          <a:xfrm>
            <a:off x="7130115" y="3687600"/>
            <a:ext cx="1458600" cy="52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ebas Neue"/>
              <a:buNone/>
              <a:defRPr b="1" sz="2000">
                <a:latin typeface="Unica One"/>
                <a:ea typeface="Unica One"/>
                <a:cs typeface="Unica One"/>
                <a:sym typeface="Unica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358" name="Google Shape;358;p52"/>
          <p:cNvSpPr txBox="1"/>
          <p:nvPr>
            <p:ph idx="3" type="subTitle"/>
          </p:nvPr>
        </p:nvSpPr>
        <p:spPr>
          <a:xfrm>
            <a:off x="2210287" y="1325675"/>
            <a:ext cx="4405200" cy="130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59" name="Google Shape;359;p52"/>
          <p:cNvSpPr txBox="1"/>
          <p:nvPr>
            <p:ph idx="4" type="subTitle"/>
          </p:nvPr>
        </p:nvSpPr>
        <p:spPr>
          <a:xfrm>
            <a:off x="2495287" y="3298650"/>
            <a:ext cx="4405200" cy="1302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60" name="Google Shape;360;p52"/>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1" name="Shape 361"/>
        <p:cNvGrpSpPr/>
        <p:nvPr/>
      </p:nvGrpSpPr>
      <p:grpSpPr>
        <a:xfrm>
          <a:off x="0" y="0"/>
          <a:ext cx="0" cy="0"/>
          <a:chOff x="0" y="0"/>
          <a:chExt cx="0" cy="0"/>
        </a:xfrm>
      </p:grpSpPr>
      <p:grpSp>
        <p:nvGrpSpPr>
          <p:cNvPr id="362" name="Google Shape;362;p53"/>
          <p:cNvGrpSpPr/>
          <p:nvPr/>
        </p:nvGrpSpPr>
        <p:grpSpPr>
          <a:xfrm>
            <a:off x="364223" y="356774"/>
            <a:ext cx="8415902" cy="4429926"/>
            <a:chOff x="364223" y="356774"/>
            <a:chExt cx="8415902" cy="4429926"/>
          </a:xfrm>
        </p:grpSpPr>
        <p:sp>
          <p:nvSpPr>
            <p:cNvPr id="363" name="Google Shape;363;p53"/>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53"/>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5" name="Google Shape;365;p53"/>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p:cSld name="TITLE_ONLY_2">
    <p:spTree>
      <p:nvGrpSpPr>
        <p:cNvPr id="366" name="Shape 366"/>
        <p:cNvGrpSpPr/>
        <p:nvPr/>
      </p:nvGrpSpPr>
      <p:grpSpPr>
        <a:xfrm>
          <a:off x="0" y="0"/>
          <a:ext cx="0" cy="0"/>
          <a:chOff x="0" y="0"/>
          <a:chExt cx="0" cy="0"/>
        </a:xfrm>
      </p:grpSpPr>
      <p:grpSp>
        <p:nvGrpSpPr>
          <p:cNvPr id="367" name="Google Shape;367;p54"/>
          <p:cNvGrpSpPr/>
          <p:nvPr/>
        </p:nvGrpSpPr>
        <p:grpSpPr>
          <a:xfrm>
            <a:off x="364242" y="356775"/>
            <a:ext cx="4846801" cy="4429926"/>
            <a:chOff x="364242" y="356775"/>
            <a:chExt cx="4846801" cy="4429926"/>
          </a:xfrm>
        </p:grpSpPr>
        <p:sp>
          <p:nvSpPr>
            <p:cNvPr id="368" name="Google Shape;368;p54"/>
            <p:cNvSpPr/>
            <p:nvPr/>
          </p:nvSpPr>
          <p:spPr>
            <a:xfrm>
              <a:off x="364242" y="356775"/>
              <a:ext cx="48468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54"/>
            <p:cNvSpPr/>
            <p:nvPr/>
          </p:nvSpPr>
          <p:spPr>
            <a:xfrm>
              <a:off x="364243" y="1139602"/>
              <a:ext cx="48468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54"/>
          <p:cNvSpPr txBox="1"/>
          <p:nvPr>
            <p:ph type="title"/>
          </p:nvPr>
        </p:nvSpPr>
        <p:spPr>
          <a:xfrm>
            <a:off x="569097" y="365303"/>
            <a:ext cx="44364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p Board">
  <p:cSld name="TITLE_ONLY_2_1">
    <p:spTree>
      <p:nvGrpSpPr>
        <p:cNvPr id="371" name="Shape 371"/>
        <p:cNvGrpSpPr/>
        <p:nvPr/>
      </p:nvGrpSpPr>
      <p:grpSpPr>
        <a:xfrm>
          <a:off x="0" y="0"/>
          <a:ext cx="0" cy="0"/>
          <a:chOff x="0" y="0"/>
          <a:chExt cx="0" cy="0"/>
        </a:xfrm>
      </p:grpSpPr>
      <p:sp>
        <p:nvSpPr>
          <p:cNvPr id="372" name="Google Shape;372;p55"/>
          <p:cNvSpPr/>
          <p:nvPr/>
        </p:nvSpPr>
        <p:spPr>
          <a:xfrm>
            <a:off x="517892" y="356788"/>
            <a:ext cx="81081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5"/>
          <p:cNvSpPr/>
          <p:nvPr/>
        </p:nvSpPr>
        <p:spPr>
          <a:xfrm>
            <a:off x="517900" y="2945126"/>
            <a:ext cx="8108100" cy="18417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55"/>
          <p:cNvSpPr txBox="1"/>
          <p:nvPr>
            <p:ph type="title"/>
          </p:nvPr>
        </p:nvSpPr>
        <p:spPr>
          <a:xfrm>
            <a:off x="569097" y="365303"/>
            <a:ext cx="44364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5" name="Shape 375"/>
        <p:cNvGrpSpPr/>
        <p:nvPr/>
      </p:nvGrpSpPr>
      <p:grpSpPr>
        <a:xfrm>
          <a:off x="0" y="0"/>
          <a:ext cx="0" cy="0"/>
          <a:chOff x="0" y="0"/>
          <a:chExt cx="0" cy="0"/>
        </a:xfrm>
      </p:grpSpPr>
      <p:grpSp>
        <p:nvGrpSpPr>
          <p:cNvPr id="376" name="Google Shape;376;p56"/>
          <p:cNvGrpSpPr/>
          <p:nvPr/>
        </p:nvGrpSpPr>
        <p:grpSpPr>
          <a:xfrm>
            <a:off x="364223" y="356774"/>
            <a:ext cx="8415902" cy="4429926"/>
            <a:chOff x="364223" y="356774"/>
            <a:chExt cx="8415902" cy="4429926"/>
          </a:xfrm>
        </p:grpSpPr>
        <p:sp>
          <p:nvSpPr>
            <p:cNvPr id="377" name="Google Shape;377;p56"/>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56"/>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9" name="Google Shape;379;p56"/>
          <p:cNvSpPr txBox="1"/>
          <p:nvPr>
            <p:ph idx="1" type="subTitle"/>
          </p:nvPr>
        </p:nvSpPr>
        <p:spPr>
          <a:xfrm>
            <a:off x="2281050" y="3300300"/>
            <a:ext cx="4581900" cy="108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80" name="Google Shape;380;p56"/>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81" name="Google Shape;381;p56"/>
          <p:cNvSpPr txBox="1"/>
          <p:nvPr>
            <p:ph idx="2" type="subTitle"/>
          </p:nvPr>
        </p:nvSpPr>
        <p:spPr>
          <a:xfrm>
            <a:off x="2281050" y="2213400"/>
            <a:ext cx="4581900" cy="108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ebas Neue"/>
              <a:buNone/>
              <a:defRPr b="1" sz="6000">
                <a:latin typeface="Unica One"/>
                <a:ea typeface="Unica One"/>
                <a:cs typeface="Unica One"/>
                <a:sym typeface="Unica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2" name="Shape 382"/>
        <p:cNvGrpSpPr/>
        <p:nvPr/>
      </p:nvGrpSpPr>
      <p:grpSpPr>
        <a:xfrm>
          <a:off x="0" y="0"/>
          <a:ext cx="0" cy="0"/>
          <a:chOff x="0" y="0"/>
          <a:chExt cx="0" cy="0"/>
        </a:xfrm>
      </p:grpSpPr>
      <p:sp>
        <p:nvSpPr>
          <p:cNvPr id="383" name="Google Shape;383;p57"/>
          <p:cNvSpPr/>
          <p:nvPr/>
        </p:nvSpPr>
        <p:spPr>
          <a:xfrm>
            <a:off x="364225" y="356775"/>
            <a:ext cx="8415000" cy="44298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57"/>
          <p:cNvSpPr txBox="1"/>
          <p:nvPr>
            <p:ph type="title"/>
          </p:nvPr>
        </p:nvSpPr>
        <p:spPr>
          <a:xfrm>
            <a:off x="1388100" y="1654363"/>
            <a:ext cx="6367800" cy="183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5" name="Shape 385"/>
        <p:cNvGrpSpPr/>
        <p:nvPr/>
      </p:nvGrpSpPr>
      <p:grpSpPr>
        <a:xfrm>
          <a:off x="0" y="0"/>
          <a:ext cx="0" cy="0"/>
          <a:chOff x="0" y="0"/>
          <a:chExt cx="0" cy="0"/>
        </a:xfrm>
      </p:grpSpPr>
      <p:grpSp>
        <p:nvGrpSpPr>
          <p:cNvPr id="386" name="Google Shape;386;p58"/>
          <p:cNvGrpSpPr/>
          <p:nvPr/>
        </p:nvGrpSpPr>
        <p:grpSpPr>
          <a:xfrm>
            <a:off x="364225" y="356823"/>
            <a:ext cx="8415600" cy="4430101"/>
            <a:chOff x="364225" y="356823"/>
            <a:chExt cx="8415600" cy="4430101"/>
          </a:xfrm>
        </p:grpSpPr>
        <p:sp>
          <p:nvSpPr>
            <p:cNvPr id="387" name="Google Shape;387;p58"/>
            <p:cNvSpPr/>
            <p:nvPr/>
          </p:nvSpPr>
          <p:spPr>
            <a:xfrm>
              <a:off x="364225" y="356823"/>
              <a:ext cx="4098900" cy="44301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58"/>
            <p:cNvSpPr/>
            <p:nvPr/>
          </p:nvSpPr>
          <p:spPr>
            <a:xfrm>
              <a:off x="4680925" y="1604825"/>
              <a:ext cx="4098900" cy="3182100"/>
            </a:xfrm>
            <a:prstGeom prst="roundRect">
              <a:avLst>
                <a:gd fmla="val 721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58"/>
            <p:cNvSpPr/>
            <p:nvPr/>
          </p:nvSpPr>
          <p:spPr>
            <a:xfrm>
              <a:off x="4680925" y="356825"/>
              <a:ext cx="4098900" cy="1054800"/>
            </a:xfrm>
            <a:prstGeom prst="roundRect">
              <a:avLst>
                <a:gd fmla="val 1654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0" name="Google Shape;390;p58"/>
          <p:cNvSpPr txBox="1"/>
          <p:nvPr>
            <p:ph idx="1" type="subTitle"/>
          </p:nvPr>
        </p:nvSpPr>
        <p:spPr>
          <a:xfrm>
            <a:off x="5015825" y="2641875"/>
            <a:ext cx="3408300" cy="196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91" name="Google Shape;391;p58"/>
          <p:cNvSpPr txBox="1"/>
          <p:nvPr>
            <p:ph type="title"/>
          </p:nvPr>
        </p:nvSpPr>
        <p:spPr>
          <a:xfrm>
            <a:off x="5015825" y="365300"/>
            <a:ext cx="3408300" cy="9594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92" name="Shape 392"/>
        <p:cNvGrpSpPr/>
        <p:nvPr/>
      </p:nvGrpSpPr>
      <p:grpSpPr>
        <a:xfrm>
          <a:off x="0" y="0"/>
          <a:ext cx="0" cy="0"/>
          <a:chOff x="0" y="0"/>
          <a:chExt cx="0" cy="0"/>
        </a:xfrm>
      </p:grpSpPr>
      <p:sp>
        <p:nvSpPr>
          <p:cNvPr id="393" name="Google Shape;393;p59"/>
          <p:cNvSpPr txBox="1"/>
          <p:nvPr>
            <p:ph type="title"/>
          </p:nvPr>
        </p:nvSpPr>
        <p:spPr>
          <a:xfrm>
            <a:off x="720000" y="1516338"/>
            <a:ext cx="3159900" cy="19290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4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94" name="Shape 394"/>
        <p:cNvGrpSpPr/>
        <p:nvPr/>
      </p:nvGrpSpPr>
      <p:grpSpPr>
        <a:xfrm>
          <a:off x="0" y="0"/>
          <a:ext cx="0" cy="0"/>
          <a:chOff x="0" y="0"/>
          <a:chExt cx="0" cy="0"/>
        </a:xfrm>
      </p:grpSpPr>
      <p:grpSp>
        <p:nvGrpSpPr>
          <p:cNvPr id="395" name="Google Shape;395;p60"/>
          <p:cNvGrpSpPr/>
          <p:nvPr/>
        </p:nvGrpSpPr>
        <p:grpSpPr>
          <a:xfrm>
            <a:off x="364200" y="356775"/>
            <a:ext cx="8415700" cy="4430025"/>
            <a:chOff x="364200" y="356775"/>
            <a:chExt cx="8415700" cy="4430025"/>
          </a:xfrm>
        </p:grpSpPr>
        <p:sp>
          <p:nvSpPr>
            <p:cNvPr id="396" name="Google Shape;396;p60"/>
            <p:cNvSpPr/>
            <p:nvPr/>
          </p:nvSpPr>
          <p:spPr>
            <a:xfrm>
              <a:off x="364200" y="3870900"/>
              <a:ext cx="8415000" cy="9159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60"/>
            <p:cNvSpPr/>
            <p:nvPr/>
          </p:nvSpPr>
          <p:spPr>
            <a:xfrm>
              <a:off x="1429200" y="356775"/>
              <a:ext cx="6285600" cy="3320700"/>
            </a:xfrm>
            <a:prstGeom prst="roundRect">
              <a:avLst>
                <a:gd fmla="val 559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60"/>
            <p:cNvSpPr/>
            <p:nvPr/>
          </p:nvSpPr>
          <p:spPr>
            <a:xfrm>
              <a:off x="364200" y="356958"/>
              <a:ext cx="871800" cy="33207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60"/>
            <p:cNvSpPr/>
            <p:nvPr/>
          </p:nvSpPr>
          <p:spPr>
            <a:xfrm>
              <a:off x="7908100" y="356958"/>
              <a:ext cx="871800" cy="33207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0" name="Google Shape;400;p60"/>
          <p:cNvSpPr txBox="1"/>
          <p:nvPr>
            <p:ph hasCustomPrompt="1" type="title"/>
          </p:nvPr>
        </p:nvSpPr>
        <p:spPr>
          <a:xfrm>
            <a:off x="1636700" y="1139600"/>
            <a:ext cx="5870700" cy="1700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401" name="Google Shape;401;p60"/>
          <p:cNvSpPr txBox="1"/>
          <p:nvPr>
            <p:ph idx="1" type="subTitle"/>
          </p:nvPr>
        </p:nvSpPr>
        <p:spPr>
          <a:xfrm>
            <a:off x="1636700" y="4096300"/>
            <a:ext cx="5870700" cy="44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160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1"/>
        </a:solidFill>
      </p:bgPr>
    </p:bg>
    <p:spTree>
      <p:nvGrpSpPr>
        <p:cNvPr id="402" name="Shape 402"/>
        <p:cNvGrpSpPr/>
        <p:nvPr/>
      </p:nvGrpSpPr>
      <p:grpSpPr>
        <a:xfrm>
          <a:off x="0" y="0"/>
          <a:ext cx="0" cy="0"/>
          <a:chOff x="0" y="0"/>
          <a:chExt cx="0" cy="0"/>
        </a:xfrm>
      </p:grpSpPr>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403" name="Shape 403"/>
        <p:cNvGrpSpPr/>
        <p:nvPr/>
      </p:nvGrpSpPr>
      <p:grpSpPr>
        <a:xfrm>
          <a:off x="0" y="0"/>
          <a:ext cx="0" cy="0"/>
          <a:chOff x="0" y="0"/>
          <a:chExt cx="0" cy="0"/>
        </a:xfrm>
      </p:grpSpPr>
      <p:grpSp>
        <p:nvGrpSpPr>
          <p:cNvPr id="404" name="Google Shape;404;p62"/>
          <p:cNvGrpSpPr/>
          <p:nvPr/>
        </p:nvGrpSpPr>
        <p:grpSpPr>
          <a:xfrm flipH="1">
            <a:off x="364200" y="356749"/>
            <a:ext cx="8414700" cy="4429926"/>
            <a:chOff x="364200" y="356749"/>
            <a:chExt cx="8414700" cy="4429926"/>
          </a:xfrm>
        </p:grpSpPr>
        <p:sp>
          <p:nvSpPr>
            <p:cNvPr id="405" name="Google Shape;405;p62"/>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62"/>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62"/>
            <p:cNvSpPr/>
            <p:nvPr/>
          </p:nvSpPr>
          <p:spPr>
            <a:xfrm>
              <a:off x="3198000" y="3845575"/>
              <a:ext cx="55809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62"/>
            <p:cNvSpPr/>
            <p:nvPr/>
          </p:nvSpPr>
          <p:spPr>
            <a:xfrm>
              <a:off x="364200" y="38455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9" name="Google Shape;409;p62"/>
          <p:cNvSpPr txBox="1"/>
          <p:nvPr>
            <p:ph hasCustomPrompt="1" type="title"/>
          </p:nvPr>
        </p:nvSpPr>
        <p:spPr>
          <a:xfrm>
            <a:off x="6492825" y="1329838"/>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410" name="Google Shape;410;p62"/>
          <p:cNvSpPr txBox="1"/>
          <p:nvPr>
            <p:ph idx="1" type="subTitle"/>
          </p:nvPr>
        </p:nvSpPr>
        <p:spPr>
          <a:xfrm>
            <a:off x="602300" y="4106813"/>
            <a:ext cx="4937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411" name="Google Shape;411;p62"/>
          <p:cNvSpPr txBox="1"/>
          <p:nvPr>
            <p:ph idx="2" type="title"/>
          </p:nvPr>
        </p:nvSpPr>
        <p:spPr>
          <a:xfrm>
            <a:off x="703350" y="904138"/>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1">
    <p:spTree>
      <p:nvGrpSpPr>
        <p:cNvPr id="412" name="Shape 412"/>
        <p:cNvGrpSpPr/>
        <p:nvPr/>
      </p:nvGrpSpPr>
      <p:grpSpPr>
        <a:xfrm>
          <a:off x="0" y="0"/>
          <a:ext cx="0" cy="0"/>
          <a:chOff x="0" y="0"/>
          <a:chExt cx="0" cy="0"/>
        </a:xfrm>
      </p:grpSpPr>
      <p:grpSp>
        <p:nvGrpSpPr>
          <p:cNvPr id="413" name="Google Shape;413;p63"/>
          <p:cNvGrpSpPr/>
          <p:nvPr/>
        </p:nvGrpSpPr>
        <p:grpSpPr>
          <a:xfrm>
            <a:off x="364200" y="356749"/>
            <a:ext cx="8414700" cy="3295501"/>
            <a:chOff x="364200" y="356749"/>
            <a:chExt cx="8414700" cy="3295501"/>
          </a:xfrm>
        </p:grpSpPr>
        <p:sp>
          <p:nvSpPr>
            <p:cNvPr id="414" name="Google Shape;414;p63"/>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63"/>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6" name="Google Shape;416;p63"/>
          <p:cNvSpPr/>
          <p:nvPr/>
        </p:nvSpPr>
        <p:spPr>
          <a:xfrm>
            <a:off x="1429200" y="3845750"/>
            <a:ext cx="62856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63"/>
          <p:cNvSpPr/>
          <p:nvPr/>
        </p:nvSpPr>
        <p:spPr>
          <a:xfrm>
            <a:off x="3642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63"/>
          <p:cNvSpPr/>
          <p:nvPr/>
        </p:nvSpPr>
        <p:spPr>
          <a:xfrm>
            <a:off x="79081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63"/>
          <p:cNvSpPr txBox="1"/>
          <p:nvPr>
            <p:ph idx="1" type="subTitle"/>
          </p:nvPr>
        </p:nvSpPr>
        <p:spPr>
          <a:xfrm>
            <a:off x="2288225" y="4113350"/>
            <a:ext cx="4567500" cy="4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20" name="Google Shape;420;p63"/>
          <p:cNvSpPr txBox="1"/>
          <p:nvPr>
            <p:ph hasCustomPrompt="1" type="title"/>
          </p:nvPr>
        </p:nvSpPr>
        <p:spPr>
          <a:xfrm>
            <a:off x="718350" y="1329800"/>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421" name="Google Shape;421;p63"/>
          <p:cNvSpPr txBox="1"/>
          <p:nvPr>
            <p:ph idx="2" type="title"/>
          </p:nvPr>
        </p:nvSpPr>
        <p:spPr>
          <a:xfrm>
            <a:off x="3587525" y="904100"/>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SECTION_HEADER_1_1_1">
    <p:spTree>
      <p:nvGrpSpPr>
        <p:cNvPr id="422" name="Shape 422"/>
        <p:cNvGrpSpPr/>
        <p:nvPr/>
      </p:nvGrpSpPr>
      <p:grpSpPr>
        <a:xfrm>
          <a:off x="0" y="0"/>
          <a:ext cx="0" cy="0"/>
          <a:chOff x="0" y="0"/>
          <a:chExt cx="0" cy="0"/>
        </a:xfrm>
      </p:grpSpPr>
      <p:grpSp>
        <p:nvGrpSpPr>
          <p:cNvPr id="423" name="Google Shape;423;p64"/>
          <p:cNvGrpSpPr/>
          <p:nvPr/>
        </p:nvGrpSpPr>
        <p:grpSpPr>
          <a:xfrm>
            <a:off x="364200" y="356749"/>
            <a:ext cx="8415700" cy="4430153"/>
            <a:chOff x="364200" y="356749"/>
            <a:chExt cx="8415700" cy="4430153"/>
          </a:xfrm>
        </p:grpSpPr>
        <p:sp>
          <p:nvSpPr>
            <p:cNvPr id="424" name="Google Shape;424;p64"/>
            <p:cNvSpPr/>
            <p:nvPr/>
          </p:nvSpPr>
          <p:spPr>
            <a:xfrm>
              <a:off x="364200" y="356750"/>
              <a:ext cx="55305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64"/>
            <p:cNvSpPr/>
            <p:nvPr/>
          </p:nvSpPr>
          <p:spPr>
            <a:xfrm>
              <a:off x="6138675"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64"/>
            <p:cNvSpPr/>
            <p:nvPr/>
          </p:nvSpPr>
          <p:spPr>
            <a:xfrm>
              <a:off x="1429200" y="3845750"/>
              <a:ext cx="62856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64"/>
            <p:cNvSpPr/>
            <p:nvPr/>
          </p:nvSpPr>
          <p:spPr>
            <a:xfrm>
              <a:off x="3642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64"/>
            <p:cNvSpPr/>
            <p:nvPr/>
          </p:nvSpPr>
          <p:spPr>
            <a:xfrm>
              <a:off x="79081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9" name="Google Shape;429;p64"/>
          <p:cNvSpPr txBox="1"/>
          <p:nvPr>
            <p:ph hasCustomPrompt="1" type="title"/>
          </p:nvPr>
        </p:nvSpPr>
        <p:spPr>
          <a:xfrm>
            <a:off x="6492825" y="1329800"/>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430" name="Google Shape;430;p64"/>
          <p:cNvSpPr txBox="1"/>
          <p:nvPr>
            <p:ph idx="2" type="title"/>
          </p:nvPr>
        </p:nvSpPr>
        <p:spPr>
          <a:xfrm>
            <a:off x="703350" y="904100"/>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31" name="Google Shape;431;p64"/>
          <p:cNvSpPr txBox="1"/>
          <p:nvPr>
            <p:ph idx="1" type="subTitle"/>
          </p:nvPr>
        </p:nvSpPr>
        <p:spPr>
          <a:xfrm>
            <a:off x="2288225" y="4113350"/>
            <a:ext cx="4567500" cy="4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SECTION_HEADER_1_2">
    <p:spTree>
      <p:nvGrpSpPr>
        <p:cNvPr id="432" name="Shape 432"/>
        <p:cNvGrpSpPr/>
        <p:nvPr/>
      </p:nvGrpSpPr>
      <p:grpSpPr>
        <a:xfrm>
          <a:off x="0" y="0"/>
          <a:ext cx="0" cy="0"/>
          <a:chOff x="0" y="0"/>
          <a:chExt cx="0" cy="0"/>
        </a:xfrm>
      </p:grpSpPr>
      <p:grpSp>
        <p:nvGrpSpPr>
          <p:cNvPr id="433" name="Google Shape;433;p65"/>
          <p:cNvGrpSpPr/>
          <p:nvPr/>
        </p:nvGrpSpPr>
        <p:grpSpPr>
          <a:xfrm flipH="1">
            <a:off x="364200" y="1491174"/>
            <a:ext cx="8414700" cy="3295501"/>
            <a:chOff x="364200" y="356749"/>
            <a:chExt cx="8414700" cy="3295501"/>
          </a:xfrm>
        </p:grpSpPr>
        <p:sp>
          <p:nvSpPr>
            <p:cNvPr id="434" name="Google Shape;434;p65"/>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65"/>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6" name="Google Shape;436;p65"/>
          <p:cNvSpPr txBox="1"/>
          <p:nvPr>
            <p:ph hasCustomPrompt="1" type="title"/>
          </p:nvPr>
        </p:nvSpPr>
        <p:spPr>
          <a:xfrm>
            <a:off x="6492825" y="2541025"/>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437" name="Google Shape;437;p65"/>
          <p:cNvSpPr txBox="1"/>
          <p:nvPr>
            <p:ph idx="1" type="subTitle"/>
          </p:nvPr>
        </p:nvSpPr>
        <p:spPr>
          <a:xfrm>
            <a:off x="720000" y="4106775"/>
            <a:ext cx="48198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438" name="Google Shape;438;p65"/>
          <p:cNvSpPr txBox="1"/>
          <p:nvPr>
            <p:ph idx="2" type="title"/>
          </p:nvPr>
        </p:nvSpPr>
        <p:spPr>
          <a:xfrm>
            <a:off x="719850" y="1892975"/>
            <a:ext cx="4819800" cy="183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39" name="Google Shape;439;p65"/>
          <p:cNvSpPr/>
          <p:nvPr/>
        </p:nvSpPr>
        <p:spPr>
          <a:xfrm>
            <a:off x="6034500" y="356775"/>
            <a:ext cx="27447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65"/>
          <p:cNvSpPr/>
          <p:nvPr/>
        </p:nvSpPr>
        <p:spPr>
          <a:xfrm>
            <a:off x="364200" y="3567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65"/>
          <p:cNvSpPr/>
          <p:nvPr/>
        </p:nvSpPr>
        <p:spPr>
          <a:xfrm>
            <a:off x="3198000" y="356775"/>
            <a:ext cx="26433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6">
  <p:cSld name="SECTION_HEADER_1_2_1">
    <p:spTree>
      <p:nvGrpSpPr>
        <p:cNvPr id="442" name="Shape 442"/>
        <p:cNvGrpSpPr/>
        <p:nvPr/>
      </p:nvGrpSpPr>
      <p:grpSpPr>
        <a:xfrm>
          <a:off x="0" y="0"/>
          <a:ext cx="0" cy="0"/>
          <a:chOff x="0" y="0"/>
          <a:chExt cx="0" cy="0"/>
        </a:xfrm>
      </p:grpSpPr>
      <p:sp>
        <p:nvSpPr>
          <p:cNvPr id="443" name="Google Shape;443;p66"/>
          <p:cNvSpPr/>
          <p:nvPr/>
        </p:nvSpPr>
        <p:spPr>
          <a:xfrm>
            <a:off x="3198000" y="1491175"/>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66"/>
          <p:cNvSpPr/>
          <p:nvPr/>
        </p:nvSpPr>
        <p:spPr>
          <a:xfrm>
            <a:off x="364200" y="1491174"/>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66"/>
          <p:cNvSpPr/>
          <p:nvPr/>
        </p:nvSpPr>
        <p:spPr>
          <a:xfrm>
            <a:off x="6034500" y="356775"/>
            <a:ext cx="27447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66"/>
          <p:cNvSpPr/>
          <p:nvPr/>
        </p:nvSpPr>
        <p:spPr>
          <a:xfrm>
            <a:off x="364200" y="3567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66"/>
          <p:cNvSpPr/>
          <p:nvPr/>
        </p:nvSpPr>
        <p:spPr>
          <a:xfrm>
            <a:off x="3198000" y="356775"/>
            <a:ext cx="26433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66"/>
          <p:cNvSpPr txBox="1"/>
          <p:nvPr>
            <p:ph hasCustomPrompt="1" type="title"/>
          </p:nvPr>
        </p:nvSpPr>
        <p:spPr>
          <a:xfrm>
            <a:off x="718350" y="2541025"/>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449" name="Google Shape;449;p66"/>
          <p:cNvSpPr txBox="1"/>
          <p:nvPr>
            <p:ph idx="1" type="subTitle"/>
          </p:nvPr>
        </p:nvSpPr>
        <p:spPr>
          <a:xfrm>
            <a:off x="3607078" y="4106775"/>
            <a:ext cx="4817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450" name="Google Shape;450;p66"/>
          <p:cNvSpPr txBox="1"/>
          <p:nvPr>
            <p:ph idx="2" type="title"/>
          </p:nvPr>
        </p:nvSpPr>
        <p:spPr>
          <a:xfrm>
            <a:off x="3606928" y="1892975"/>
            <a:ext cx="4817400" cy="183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451" name="Shape 451"/>
        <p:cNvGrpSpPr/>
        <p:nvPr/>
      </p:nvGrpSpPr>
      <p:grpSpPr>
        <a:xfrm>
          <a:off x="0" y="0"/>
          <a:ext cx="0" cy="0"/>
          <a:chOff x="0" y="0"/>
          <a:chExt cx="0" cy="0"/>
        </a:xfrm>
      </p:grpSpPr>
      <p:sp>
        <p:nvSpPr>
          <p:cNvPr id="452" name="Google Shape;452;p67"/>
          <p:cNvSpPr/>
          <p:nvPr/>
        </p:nvSpPr>
        <p:spPr>
          <a:xfrm>
            <a:off x="364200" y="356750"/>
            <a:ext cx="26406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67"/>
          <p:cNvSpPr/>
          <p:nvPr/>
        </p:nvSpPr>
        <p:spPr>
          <a:xfrm>
            <a:off x="3198075" y="356750"/>
            <a:ext cx="26433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67"/>
          <p:cNvSpPr/>
          <p:nvPr/>
        </p:nvSpPr>
        <p:spPr>
          <a:xfrm>
            <a:off x="6034300" y="356750"/>
            <a:ext cx="27447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67"/>
          <p:cNvSpPr/>
          <p:nvPr/>
        </p:nvSpPr>
        <p:spPr>
          <a:xfrm>
            <a:off x="364200" y="2690281"/>
            <a:ext cx="26406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67"/>
          <p:cNvSpPr/>
          <p:nvPr/>
        </p:nvSpPr>
        <p:spPr>
          <a:xfrm>
            <a:off x="3198075" y="2690275"/>
            <a:ext cx="26433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67"/>
          <p:cNvSpPr/>
          <p:nvPr/>
        </p:nvSpPr>
        <p:spPr>
          <a:xfrm>
            <a:off x="6034300" y="2690281"/>
            <a:ext cx="27447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67"/>
          <p:cNvSpPr txBox="1"/>
          <p:nvPr>
            <p:ph type="title"/>
          </p:nvPr>
        </p:nvSpPr>
        <p:spPr>
          <a:xfrm>
            <a:off x="573825" y="1260458"/>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59" name="Google Shape;459;p67"/>
          <p:cNvSpPr txBox="1"/>
          <p:nvPr>
            <p:ph hasCustomPrompt="1" idx="2" type="title"/>
          </p:nvPr>
        </p:nvSpPr>
        <p:spPr>
          <a:xfrm>
            <a:off x="573834" y="456270"/>
            <a:ext cx="12828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60" name="Google Shape;460;p67"/>
          <p:cNvSpPr txBox="1"/>
          <p:nvPr>
            <p:ph idx="1" type="subTitle"/>
          </p:nvPr>
        </p:nvSpPr>
        <p:spPr>
          <a:xfrm>
            <a:off x="573825" y="1632873"/>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461" name="Google Shape;461;p67"/>
          <p:cNvSpPr txBox="1"/>
          <p:nvPr>
            <p:ph idx="3" type="title"/>
          </p:nvPr>
        </p:nvSpPr>
        <p:spPr>
          <a:xfrm>
            <a:off x="3460827" y="1260458"/>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2" name="Google Shape;462;p67"/>
          <p:cNvSpPr txBox="1"/>
          <p:nvPr>
            <p:ph hasCustomPrompt="1" idx="4" type="title"/>
          </p:nvPr>
        </p:nvSpPr>
        <p:spPr>
          <a:xfrm>
            <a:off x="3460827" y="456270"/>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63" name="Google Shape;463;p67"/>
          <p:cNvSpPr txBox="1"/>
          <p:nvPr>
            <p:ph idx="5" type="subTitle"/>
          </p:nvPr>
        </p:nvSpPr>
        <p:spPr>
          <a:xfrm>
            <a:off x="3460827" y="1632873"/>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464" name="Google Shape;464;p67"/>
          <p:cNvSpPr txBox="1"/>
          <p:nvPr>
            <p:ph idx="6" type="title"/>
          </p:nvPr>
        </p:nvSpPr>
        <p:spPr>
          <a:xfrm>
            <a:off x="6341926" y="1260458"/>
            <a:ext cx="22806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5" name="Google Shape;465;p67"/>
          <p:cNvSpPr txBox="1"/>
          <p:nvPr>
            <p:ph hasCustomPrompt="1" idx="7" type="title"/>
          </p:nvPr>
        </p:nvSpPr>
        <p:spPr>
          <a:xfrm>
            <a:off x="6341926" y="456270"/>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66" name="Google Shape;466;p67"/>
          <p:cNvSpPr txBox="1"/>
          <p:nvPr>
            <p:ph idx="8" type="subTitle"/>
          </p:nvPr>
        </p:nvSpPr>
        <p:spPr>
          <a:xfrm>
            <a:off x="6341926" y="1632873"/>
            <a:ext cx="22806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467" name="Google Shape;467;p67"/>
          <p:cNvSpPr txBox="1"/>
          <p:nvPr>
            <p:ph idx="9" type="title"/>
          </p:nvPr>
        </p:nvSpPr>
        <p:spPr>
          <a:xfrm>
            <a:off x="573670" y="3617017"/>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8" name="Google Shape;468;p67"/>
          <p:cNvSpPr txBox="1"/>
          <p:nvPr>
            <p:ph hasCustomPrompt="1" idx="13" type="title"/>
          </p:nvPr>
        </p:nvSpPr>
        <p:spPr>
          <a:xfrm>
            <a:off x="573670" y="2812829"/>
            <a:ext cx="12828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69" name="Google Shape;469;p67"/>
          <p:cNvSpPr txBox="1"/>
          <p:nvPr>
            <p:ph idx="14" type="subTitle"/>
          </p:nvPr>
        </p:nvSpPr>
        <p:spPr>
          <a:xfrm>
            <a:off x="573670" y="3989432"/>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470" name="Google Shape;470;p67"/>
          <p:cNvSpPr txBox="1"/>
          <p:nvPr>
            <p:ph idx="15" type="title"/>
          </p:nvPr>
        </p:nvSpPr>
        <p:spPr>
          <a:xfrm>
            <a:off x="3460827" y="3617017"/>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71" name="Google Shape;471;p67"/>
          <p:cNvSpPr txBox="1"/>
          <p:nvPr>
            <p:ph hasCustomPrompt="1" idx="16" type="title"/>
          </p:nvPr>
        </p:nvSpPr>
        <p:spPr>
          <a:xfrm>
            <a:off x="3460827" y="2812829"/>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72" name="Google Shape;472;p67"/>
          <p:cNvSpPr txBox="1"/>
          <p:nvPr>
            <p:ph idx="17" type="subTitle"/>
          </p:nvPr>
        </p:nvSpPr>
        <p:spPr>
          <a:xfrm>
            <a:off x="3460827" y="3989432"/>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473" name="Google Shape;473;p67"/>
          <p:cNvSpPr txBox="1"/>
          <p:nvPr>
            <p:ph idx="18" type="title"/>
          </p:nvPr>
        </p:nvSpPr>
        <p:spPr>
          <a:xfrm>
            <a:off x="6341926" y="3617017"/>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74" name="Google Shape;474;p67"/>
          <p:cNvSpPr txBox="1"/>
          <p:nvPr>
            <p:ph hasCustomPrompt="1" idx="19" type="title"/>
          </p:nvPr>
        </p:nvSpPr>
        <p:spPr>
          <a:xfrm>
            <a:off x="6341926" y="2812829"/>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75" name="Google Shape;475;p67"/>
          <p:cNvSpPr txBox="1"/>
          <p:nvPr>
            <p:ph idx="20" type="subTitle"/>
          </p:nvPr>
        </p:nvSpPr>
        <p:spPr>
          <a:xfrm>
            <a:off x="6341926" y="3989432"/>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476" name="Shape 476"/>
        <p:cNvGrpSpPr/>
        <p:nvPr/>
      </p:nvGrpSpPr>
      <p:grpSpPr>
        <a:xfrm>
          <a:off x="0" y="0"/>
          <a:ext cx="0" cy="0"/>
          <a:chOff x="0" y="0"/>
          <a:chExt cx="0" cy="0"/>
        </a:xfrm>
      </p:grpSpPr>
      <p:grpSp>
        <p:nvGrpSpPr>
          <p:cNvPr id="477" name="Google Shape;477;p68"/>
          <p:cNvGrpSpPr/>
          <p:nvPr/>
        </p:nvGrpSpPr>
        <p:grpSpPr>
          <a:xfrm>
            <a:off x="364175" y="356775"/>
            <a:ext cx="8415025" cy="4430025"/>
            <a:chOff x="364175" y="356775"/>
            <a:chExt cx="8415025" cy="4430025"/>
          </a:xfrm>
        </p:grpSpPr>
        <p:sp>
          <p:nvSpPr>
            <p:cNvPr id="478" name="Google Shape;478;p68"/>
            <p:cNvSpPr/>
            <p:nvPr/>
          </p:nvSpPr>
          <p:spPr>
            <a:xfrm>
              <a:off x="364200" y="3870900"/>
              <a:ext cx="8415000" cy="9159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68"/>
            <p:cNvSpPr/>
            <p:nvPr/>
          </p:nvSpPr>
          <p:spPr>
            <a:xfrm>
              <a:off x="364175" y="356775"/>
              <a:ext cx="8415000" cy="33210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0" name="Google Shape;480;p68"/>
          <p:cNvSpPr txBox="1"/>
          <p:nvPr>
            <p:ph type="title"/>
          </p:nvPr>
        </p:nvSpPr>
        <p:spPr>
          <a:xfrm>
            <a:off x="2289738" y="4071600"/>
            <a:ext cx="45639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81" name="Google Shape;481;p68"/>
          <p:cNvSpPr txBox="1"/>
          <p:nvPr>
            <p:ph idx="1" type="subTitle"/>
          </p:nvPr>
        </p:nvSpPr>
        <p:spPr>
          <a:xfrm>
            <a:off x="2289925" y="1034850"/>
            <a:ext cx="4563900" cy="197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8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Screen">
  <p:cSld name="BLANK_1_1_1">
    <p:spTree>
      <p:nvGrpSpPr>
        <p:cNvPr id="482" name="Shape 482"/>
        <p:cNvGrpSpPr/>
        <p:nvPr/>
      </p:nvGrpSpPr>
      <p:grpSpPr>
        <a:xfrm>
          <a:off x="0" y="0"/>
          <a:ext cx="0" cy="0"/>
          <a:chOff x="0" y="0"/>
          <a:chExt cx="0" cy="0"/>
        </a:xfrm>
      </p:grpSpPr>
      <p:sp>
        <p:nvSpPr>
          <p:cNvPr id="483" name="Google Shape;483;p69"/>
          <p:cNvSpPr/>
          <p:nvPr/>
        </p:nvSpPr>
        <p:spPr>
          <a:xfrm>
            <a:off x="364200" y="3573225"/>
            <a:ext cx="8415000" cy="12135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69"/>
          <p:cNvSpPr/>
          <p:nvPr/>
        </p:nvSpPr>
        <p:spPr>
          <a:xfrm>
            <a:off x="364175" y="356775"/>
            <a:ext cx="8415000" cy="29373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69"/>
          <p:cNvSpPr txBox="1"/>
          <p:nvPr>
            <p:ph type="title"/>
          </p:nvPr>
        </p:nvSpPr>
        <p:spPr>
          <a:xfrm>
            <a:off x="2290038" y="3827627"/>
            <a:ext cx="4563900" cy="70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86" name="Google Shape;486;p69"/>
          <p:cNvSpPr txBox="1"/>
          <p:nvPr>
            <p:ph idx="1" type="subTitle"/>
          </p:nvPr>
        </p:nvSpPr>
        <p:spPr>
          <a:xfrm>
            <a:off x="2290050" y="839325"/>
            <a:ext cx="4563900" cy="197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8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BLANK_1_1_1_1_2">
    <p:spTree>
      <p:nvGrpSpPr>
        <p:cNvPr id="487" name="Shape 487"/>
        <p:cNvGrpSpPr/>
        <p:nvPr/>
      </p:nvGrpSpPr>
      <p:grpSpPr>
        <a:xfrm>
          <a:off x="0" y="0"/>
          <a:ext cx="0" cy="0"/>
          <a:chOff x="0" y="0"/>
          <a:chExt cx="0" cy="0"/>
        </a:xfrm>
      </p:grpSpPr>
      <p:sp>
        <p:nvSpPr>
          <p:cNvPr id="488" name="Google Shape;488;p70"/>
          <p:cNvSpPr/>
          <p:nvPr/>
        </p:nvSpPr>
        <p:spPr>
          <a:xfrm>
            <a:off x="364225" y="1139600"/>
            <a:ext cx="4098900" cy="2282700"/>
          </a:xfrm>
          <a:prstGeom prst="roundRect">
            <a:avLst>
              <a:gd fmla="val 897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70"/>
          <p:cNvSpPr/>
          <p:nvPr/>
        </p:nvSpPr>
        <p:spPr>
          <a:xfrm>
            <a:off x="4680925" y="1139600"/>
            <a:ext cx="4098900" cy="2282700"/>
          </a:xfrm>
          <a:prstGeom prst="roundRect">
            <a:avLst>
              <a:gd fmla="val 72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70"/>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70"/>
          <p:cNvSpPr txBox="1"/>
          <p:nvPr>
            <p:ph idx="1" type="subTitle"/>
          </p:nvPr>
        </p:nvSpPr>
        <p:spPr>
          <a:xfrm>
            <a:off x="720000" y="2021325"/>
            <a:ext cx="3403200" cy="105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92" name="Google Shape;492;p70"/>
          <p:cNvSpPr txBox="1"/>
          <p:nvPr>
            <p:ph idx="2" type="subTitle"/>
          </p:nvPr>
        </p:nvSpPr>
        <p:spPr>
          <a:xfrm>
            <a:off x="5028775" y="2021325"/>
            <a:ext cx="3403200" cy="105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93" name="Google Shape;493;p70"/>
          <p:cNvSpPr txBox="1"/>
          <p:nvPr>
            <p:ph type="title"/>
          </p:nvPr>
        </p:nvSpPr>
        <p:spPr>
          <a:xfrm>
            <a:off x="720000" y="1534375"/>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94" name="Google Shape;494;p70"/>
          <p:cNvSpPr txBox="1"/>
          <p:nvPr>
            <p:ph idx="3" type="title"/>
          </p:nvPr>
        </p:nvSpPr>
        <p:spPr>
          <a:xfrm>
            <a:off x="5028775" y="1534375"/>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95" name="Google Shape;495;p70"/>
          <p:cNvSpPr txBox="1"/>
          <p:nvPr>
            <p:ph idx="4"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96" name="Google Shape;496;p70"/>
          <p:cNvSpPr/>
          <p:nvPr/>
        </p:nvSpPr>
        <p:spPr>
          <a:xfrm>
            <a:off x="364225" y="3615375"/>
            <a:ext cx="4098900" cy="1171500"/>
          </a:xfrm>
          <a:prstGeom prst="roundRect">
            <a:avLst>
              <a:gd fmla="val 1638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70"/>
          <p:cNvSpPr/>
          <p:nvPr/>
        </p:nvSpPr>
        <p:spPr>
          <a:xfrm>
            <a:off x="4680925" y="3615375"/>
            <a:ext cx="4098900" cy="1171500"/>
          </a:xfrm>
          <a:prstGeom prst="roundRect">
            <a:avLst>
              <a:gd fmla="val 13069"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BLANK_1_1_1_1_2_1">
    <p:spTree>
      <p:nvGrpSpPr>
        <p:cNvPr id="498" name="Shape 498"/>
        <p:cNvGrpSpPr/>
        <p:nvPr/>
      </p:nvGrpSpPr>
      <p:grpSpPr>
        <a:xfrm>
          <a:off x="0" y="0"/>
          <a:ext cx="0" cy="0"/>
          <a:chOff x="0" y="0"/>
          <a:chExt cx="0" cy="0"/>
        </a:xfrm>
      </p:grpSpPr>
      <p:sp>
        <p:nvSpPr>
          <p:cNvPr id="499" name="Google Shape;499;p71"/>
          <p:cNvSpPr/>
          <p:nvPr/>
        </p:nvSpPr>
        <p:spPr>
          <a:xfrm>
            <a:off x="364225" y="1139775"/>
            <a:ext cx="4098900" cy="3647100"/>
          </a:xfrm>
          <a:prstGeom prst="roundRect">
            <a:avLst>
              <a:gd fmla="val 617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71"/>
          <p:cNvSpPr/>
          <p:nvPr/>
        </p:nvSpPr>
        <p:spPr>
          <a:xfrm>
            <a:off x="4680925" y="1139775"/>
            <a:ext cx="4098900" cy="3647100"/>
          </a:xfrm>
          <a:prstGeom prst="roundRect">
            <a:avLst>
              <a:gd fmla="val 592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71"/>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71"/>
          <p:cNvSpPr txBox="1"/>
          <p:nvPr>
            <p:ph idx="1" type="subTitle"/>
          </p:nvPr>
        </p:nvSpPr>
        <p:spPr>
          <a:xfrm>
            <a:off x="720000"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03" name="Google Shape;503;p71"/>
          <p:cNvSpPr txBox="1"/>
          <p:nvPr>
            <p:ph idx="2" type="subTitle"/>
          </p:nvPr>
        </p:nvSpPr>
        <p:spPr>
          <a:xfrm>
            <a:off x="5028775"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04" name="Google Shape;504;p71"/>
          <p:cNvSpPr txBox="1"/>
          <p:nvPr>
            <p:ph type="title"/>
          </p:nvPr>
        </p:nvSpPr>
        <p:spPr>
          <a:xfrm>
            <a:off x="720000"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05" name="Google Shape;505;p71"/>
          <p:cNvSpPr txBox="1"/>
          <p:nvPr>
            <p:ph idx="3" type="title"/>
          </p:nvPr>
        </p:nvSpPr>
        <p:spPr>
          <a:xfrm>
            <a:off x="5028775"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06" name="Google Shape;506;p71"/>
          <p:cNvSpPr txBox="1"/>
          <p:nvPr>
            <p:ph idx="4"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
    <p:spTree>
      <p:nvGrpSpPr>
        <p:cNvPr id="507" name="Shape 507"/>
        <p:cNvGrpSpPr/>
        <p:nvPr/>
      </p:nvGrpSpPr>
      <p:grpSpPr>
        <a:xfrm>
          <a:off x="0" y="0"/>
          <a:ext cx="0" cy="0"/>
          <a:chOff x="0" y="0"/>
          <a:chExt cx="0" cy="0"/>
        </a:xfrm>
      </p:grpSpPr>
      <p:grpSp>
        <p:nvGrpSpPr>
          <p:cNvPr id="508" name="Google Shape;508;p72"/>
          <p:cNvGrpSpPr/>
          <p:nvPr/>
        </p:nvGrpSpPr>
        <p:grpSpPr>
          <a:xfrm>
            <a:off x="364200" y="356774"/>
            <a:ext cx="8415923" cy="4429926"/>
            <a:chOff x="364200" y="356774"/>
            <a:chExt cx="8415923" cy="4429926"/>
          </a:xfrm>
        </p:grpSpPr>
        <p:sp>
          <p:nvSpPr>
            <p:cNvPr id="509" name="Google Shape;509;p72"/>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72"/>
            <p:cNvSpPr/>
            <p:nvPr/>
          </p:nvSpPr>
          <p:spPr>
            <a:xfrm>
              <a:off x="364200" y="1139600"/>
              <a:ext cx="2637900" cy="3647100"/>
            </a:xfrm>
            <a:prstGeom prst="roundRect">
              <a:avLst>
                <a:gd fmla="val 686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72"/>
            <p:cNvSpPr/>
            <p:nvPr/>
          </p:nvSpPr>
          <p:spPr>
            <a:xfrm>
              <a:off x="3198075" y="1139600"/>
              <a:ext cx="2643300" cy="3647100"/>
            </a:xfrm>
            <a:prstGeom prst="roundRect">
              <a:avLst>
                <a:gd fmla="val 686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72"/>
            <p:cNvSpPr/>
            <p:nvPr/>
          </p:nvSpPr>
          <p:spPr>
            <a:xfrm>
              <a:off x="6034600" y="1139600"/>
              <a:ext cx="2744700" cy="3647100"/>
            </a:xfrm>
            <a:prstGeom prst="roundRect">
              <a:avLst>
                <a:gd fmla="val 686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3" name="Google Shape;513;p72"/>
          <p:cNvSpPr txBox="1"/>
          <p:nvPr>
            <p:ph type="title"/>
          </p:nvPr>
        </p:nvSpPr>
        <p:spPr>
          <a:xfrm>
            <a:off x="720000" y="2465775"/>
            <a:ext cx="190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14" name="Google Shape;514;p72"/>
          <p:cNvSpPr txBox="1"/>
          <p:nvPr>
            <p:ph idx="1" type="subTitle"/>
          </p:nvPr>
        </p:nvSpPr>
        <p:spPr>
          <a:xfrm>
            <a:off x="720000" y="2993475"/>
            <a:ext cx="1909500" cy="124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15" name="Google Shape;515;p72"/>
          <p:cNvSpPr txBox="1"/>
          <p:nvPr>
            <p:ph idx="2"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16" name="Google Shape;516;p72"/>
          <p:cNvSpPr txBox="1"/>
          <p:nvPr>
            <p:ph idx="3" type="title"/>
          </p:nvPr>
        </p:nvSpPr>
        <p:spPr>
          <a:xfrm>
            <a:off x="3617250" y="2465775"/>
            <a:ext cx="190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17" name="Google Shape;517;p72"/>
          <p:cNvSpPr txBox="1"/>
          <p:nvPr>
            <p:ph idx="4" type="subTitle"/>
          </p:nvPr>
        </p:nvSpPr>
        <p:spPr>
          <a:xfrm>
            <a:off x="3617250" y="2993475"/>
            <a:ext cx="1909500" cy="124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18" name="Google Shape;518;p72"/>
          <p:cNvSpPr txBox="1"/>
          <p:nvPr>
            <p:ph idx="5" type="title"/>
          </p:nvPr>
        </p:nvSpPr>
        <p:spPr>
          <a:xfrm>
            <a:off x="6514500" y="2465775"/>
            <a:ext cx="190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19" name="Google Shape;519;p72"/>
          <p:cNvSpPr txBox="1"/>
          <p:nvPr>
            <p:ph idx="6" type="subTitle"/>
          </p:nvPr>
        </p:nvSpPr>
        <p:spPr>
          <a:xfrm>
            <a:off x="6514500" y="2993475"/>
            <a:ext cx="1909500" cy="124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520" name="Shape 520"/>
        <p:cNvGrpSpPr/>
        <p:nvPr/>
      </p:nvGrpSpPr>
      <p:grpSpPr>
        <a:xfrm>
          <a:off x="0" y="0"/>
          <a:ext cx="0" cy="0"/>
          <a:chOff x="0" y="0"/>
          <a:chExt cx="0" cy="0"/>
        </a:xfrm>
      </p:grpSpPr>
      <p:grpSp>
        <p:nvGrpSpPr>
          <p:cNvPr id="521" name="Google Shape;521;p73"/>
          <p:cNvGrpSpPr/>
          <p:nvPr/>
        </p:nvGrpSpPr>
        <p:grpSpPr>
          <a:xfrm>
            <a:off x="364223" y="356774"/>
            <a:ext cx="8415900" cy="4429801"/>
            <a:chOff x="364223" y="356774"/>
            <a:chExt cx="8415900" cy="4429801"/>
          </a:xfrm>
        </p:grpSpPr>
        <p:sp>
          <p:nvSpPr>
            <p:cNvPr id="522" name="Google Shape;522;p73"/>
            <p:cNvSpPr/>
            <p:nvPr/>
          </p:nvSpPr>
          <p:spPr>
            <a:xfrm>
              <a:off x="364225" y="1141575"/>
              <a:ext cx="4098900" cy="17184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73"/>
            <p:cNvSpPr/>
            <p:nvPr/>
          </p:nvSpPr>
          <p:spPr>
            <a:xfrm>
              <a:off x="4681075" y="1141575"/>
              <a:ext cx="4098900" cy="17184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73"/>
            <p:cNvSpPr/>
            <p:nvPr/>
          </p:nvSpPr>
          <p:spPr>
            <a:xfrm>
              <a:off x="364225" y="3052275"/>
              <a:ext cx="4098900" cy="17343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73"/>
            <p:cNvSpPr/>
            <p:nvPr/>
          </p:nvSpPr>
          <p:spPr>
            <a:xfrm>
              <a:off x="4681075" y="3052275"/>
              <a:ext cx="4098900" cy="17343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73"/>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7" name="Google Shape;527;p73"/>
          <p:cNvSpPr txBox="1"/>
          <p:nvPr>
            <p:ph type="title"/>
          </p:nvPr>
        </p:nvSpPr>
        <p:spPr>
          <a:xfrm>
            <a:off x="1387277" y="147380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28" name="Google Shape;528;p73"/>
          <p:cNvSpPr txBox="1"/>
          <p:nvPr>
            <p:ph idx="1" type="subTitle"/>
          </p:nvPr>
        </p:nvSpPr>
        <p:spPr>
          <a:xfrm>
            <a:off x="1387275" y="1883200"/>
            <a:ext cx="2740800" cy="50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29" name="Google Shape;529;p73"/>
          <p:cNvSpPr txBox="1"/>
          <p:nvPr>
            <p:ph idx="2" type="title"/>
          </p:nvPr>
        </p:nvSpPr>
        <p:spPr>
          <a:xfrm>
            <a:off x="1387277" y="340955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30" name="Google Shape;530;p73"/>
          <p:cNvSpPr txBox="1"/>
          <p:nvPr>
            <p:ph idx="3" type="subTitle"/>
          </p:nvPr>
        </p:nvSpPr>
        <p:spPr>
          <a:xfrm>
            <a:off x="1387275" y="3818950"/>
            <a:ext cx="27408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31" name="Google Shape;531;p73"/>
          <p:cNvSpPr txBox="1"/>
          <p:nvPr>
            <p:ph idx="4" type="title"/>
          </p:nvPr>
        </p:nvSpPr>
        <p:spPr>
          <a:xfrm>
            <a:off x="5683202" y="147380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32" name="Google Shape;532;p73"/>
          <p:cNvSpPr txBox="1"/>
          <p:nvPr>
            <p:ph idx="5" type="subTitle"/>
          </p:nvPr>
        </p:nvSpPr>
        <p:spPr>
          <a:xfrm>
            <a:off x="5683200" y="1938859"/>
            <a:ext cx="2740800" cy="50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33" name="Google Shape;533;p73"/>
          <p:cNvSpPr txBox="1"/>
          <p:nvPr>
            <p:ph idx="6" type="title"/>
          </p:nvPr>
        </p:nvSpPr>
        <p:spPr>
          <a:xfrm>
            <a:off x="5683202" y="340955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34" name="Google Shape;534;p73"/>
          <p:cNvSpPr txBox="1"/>
          <p:nvPr>
            <p:ph idx="7" type="subTitle"/>
          </p:nvPr>
        </p:nvSpPr>
        <p:spPr>
          <a:xfrm>
            <a:off x="5683200" y="3818950"/>
            <a:ext cx="27408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35" name="Google Shape;535;p73"/>
          <p:cNvSpPr txBox="1"/>
          <p:nvPr>
            <p:ph idx="8"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536" name="Shape 536"/>
        <p:cNvGrpSpPr/>
        <p:nvPr/>
      </p:nvGrpSpPr>
      <p:grpSpPr>
        <a:xfrm>
          <a:off x="0" y="0"/>
          <a:ext cx="0" cy="0"/>
          <a:chOff x="0" y="0"/>
          <a:chExt cx="0" cy="0"/>
        </a:xfrm>
      </p:grpSpPr>
      <p:grpSp>
        <p:nvGrpSpPr>
          <p:cNvPr id="537" name="Google Shape;537;p74"/>
          <p:cNvGrpSpPr/>
          <p:nvPr/>
        </p:nvGrpSpPr>
        <p:grpSpPr>
          <a:xfrm>
            <a:off x="364200" y="356774"/>
            <a:ext cx="8415923" cy="4429931"/>
            <a:chOff x="364200" y="356774"/>
            <a:chExt cx="8415923" cy="4429931"/>
          </a:xfrm>
        </p:grpSpPr>
        <p:sp>
          <p:nvSpPr>
            <p:cNvPr id="538" name="Google Shape;538;p74"/>
            <p:cNvSpPr/>
            <p:nvPr/>
          </p:nvSpPr>
          <p:spPr>
            <a:xfrm>
              <a:off x="364200" y="3052404"/>
              <a:ext cx="2640600" cy="1734300"/>
            </a:xfrm>
            <a:prstGeom prst="roundRect">
              <a:avLst>
                <a:gd fmla="val 110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74"/>
            <p:cNvSpPr/>
            <p:nvPr/>
          </p:nvSpPr>
          <p:spPr>
            <a:xfrm>
              <a:off x="3198075" y="3052400"/>
              <a:ext cx="2643300" cy="1734300"/>
            </a:xfrm>
            <a:prstGeom prst="roundRect">
              <a:avLst>
                <a:gd fmla="val 1046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74"/>
            <p:cNvSpPr/>
            <p:nvPr/>
          </p:nvSpPr>
          <p:spPr>
            <a:xfrm>
              <a:off x="6034300" y="3052404"/>
              <a:ext cx="2744700" cy="1734300"/>
            </a:xfrm>
            <a:prstGeom prst="roundRect">
              <a:avLst>
                <a:gd fmla="val 1095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74"/>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74"/>
            <p:cNvSpPr/>
            <p:nvPr/>
          </p:nvSpPr>
          <p:spPr>
            <a:xfrm>
              <a:off x="364200" y="1139605"/>
              <a:ext cx="2640600" cy="1718400"/>
            </a:xfrm>
            <a:prstGeom prst="roundRect">
              <a:avLst>
                <a:gd fmla="val 992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74"/>
            <p:cNvSpPr/>
            <p:nvPr/>
          </p:nvSpPr>
          <p:spPr>
            <a:xfrm>
              <a:off x="3198075" y="1139600"/>
              <a:ext cx="2643300" cy="1718400"/>
            </a:xfrm>
            <a:prstGeom prst="roundRect">
              <a:avLst>
                <a:gd fmla="val 1118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74"/>
            <p:cNvSpPr/>
            <p:nvPr/>
          </p:nvSpPr>
          <p:spPr>
            <a:xfrm>
              <a:off x="6034300" y="1139605"/>
              <a:ext cx="2744700" cy="1718400"/>
            </a:xfrm>
            <a:prstGeom prst="roundRect">
              <a:avLst>
                <a:gd fmla="val 1168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5" name="Google Shape;545;p74"/>
          <p:cNvSpPr txBox="1"/>
          <p:nvPr>
            <p:ph type="title"/>
          </p:nvPr>
        </p:nvSpPr>
        <p:spPr>
          <a:xfrm>
            <a:off x="720001" y="1747525"/>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46" name="Google Shape;546;p74"/>
          <p:cNvSpPr txBox="1"/>
          <p:nvPr>
            <p:ph idx="1" type="subTitle"/>
          </p:nvPr>
        </p:nvSpPr>
        <p:spPr>
          <a:xfrm>
            <a:off x="720000" y="2156925"/>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47" name="Google Shape;547;p74"/>
          <p:cNvSpPr txBox="1"/>
          <p:nvPr>
            <p:ph idx="2" type="title"/>
          </p:nvPr>
        </p:nvSpPr>
        <p:spPr>
          <a:xfrm>
            <a:off x="3522026" y="1747525"/>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48" name="Google Shape;548;p74"/>
          <p:cNvSpPr txBox="1"/>
          <p:nvPr>
            <p:ph idx="3" type="subTitle"/>
          </p:nvPr>
        </p:nvSpPr>
        <p:spPr>
          <a:xfrm>
            <a:off x="3522025" y="2156925"/>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49" name="Google Shape;549;p74"/>
          <p:cNvSpPr txBox="1"/>
          <p:nvPr>
            <p:ph idx="4" type="title"/>
          </p:nvPr>
        </p:nvSpPr>
        <p:spPr>
          <a:xfrm>
            <a:off x="6459601" y="1747525"/>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50" name="Google Shape;550;p74"/>
          <p:cNvSpPr txBox="1"/>
          <p:nvPr>
            <p:ph idx="5" type="subTitle"/>
          </p:nvPr>
        </p:nvSpPr>
        <p:spPr>
          <a:xfrm>
            <a:off x="6459600" y="2156925"/>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51" name="Google Shape;551;p74"/>
          <p:cNvSpPr txBox="1"/>
          <p:nvPr>
            <p:ph idx="6" type="title"/>
          </p:nvPr>
        </p:nvSpPr>
        <p:spPr>
          <a:xfrm>
            <a:off x="720001" y="3629800"/>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52" name="Google Shape;552;p74"/>
          <p:cNvSpPr txBox="1"/>
          <p:nvPr>
            <p:ph idx="7" type="subTitle"/>
          </p:nvPr>
        </p:nvSpPr>
        <p:spPr>
          <a:xfrm>
            <a:off x="720000" y="4039200"/>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53" name="Google Shape;553;p74"/>
          <p:cNvSpPr txBox="1"/>
          <p:nvPr>
            <p:ph idx="8" type="title"/>
          </p:nvPr>
        </p:nvSpPr>
        <p:spPr>
          <a:xfrm>
            <a:off x="3522026" y="3629800"/>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54" name="Google Shape;554;p74"/>
          <p:cNvSpPr txBox="1"/>
          <p:nvPr>
            <p:ph idx="9" type="subTitle"/>
          </p:nvPr>
        </p:nvSpPr>
        <p:spPr>
          <a:xfrm>
            <a:off x="3522025" y="4039200"/>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55" name="Google Shape;555;p74"/>
          <p:cNvSpPr txBox="1"/>
          <p:nvPr>
            <p:ph idx="13" type="title"/>
          </p:nvPr>
        </p:nvSpPr>
        <p:spPr>
          <a:xfrm>
            <a:off x="6459601" y="3629800"/>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56" name="Google Shape;556;p74"/>
          <p:cNvSpPr txBox="1"/>
          <p:nvPr>
            <p:ph idx="14" type="subTitle"/>
          </p:nvPr>
        </p:nvSpPr>
        <p:spPr>
          <a:xfrm>
            <a:off x="6459600" y="4039200"/>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57" name="Google Shape;557;p74"/>
          <p:cNvSpPr txBox="1"/>
          <p:nvPr>
            <p:ph idx="15"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558" name="Shape 558"/>
        <p:cNvGrpSpPr/>
        <p:nvPr/>
      </p:nvGrpSpPr>
      <p:grpSpPr>
        <a:xfrm>
          <a:off x="0" y="0"/>
          <a:ext cx="0" cy="0"/>
          <a:chOff x="0" y="0"/>
          <a:chExt cx="0" cy="0"/>
        </a:xfrm>
      </p:grpSpPr>
      <p:grpSp>
        <p:nvGrpSpPr>
          <p:cNvPr id="559" name="Google Shape;559;p75"/>
          <p:cNvGrpSpPr/>
          <p:nvPr/>
        </p:nvGrpSpPr>
        <p:grpSpPr>
          <a:xfrm>
            <a:off x="364225" y="356823"/>
            <a:ext cx="8415600" cy="4429951"/>
            <a:chOff x="364225" y="1164375"/>
            <a:chExt cx="8415600" cy="3622200"/>
          </a:xfrm>
        </p:grpSpPr>
        <p:sp>
          <p:nvSpPr>
            <p:cNvPr id="560" name="Google Shape;560;p75"/>
            <p:cNvSpPr/>
            <p:nvPr/>
          </p:nvSpPr>
          <p:spPr>
            <a:xfrm>
              <a:off x="364225" y="1164375"/>
              <a:ext cx="4098900" cy="36222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75"/>
            <p:cNvSpPr/>
            <p:nvPr/>
          </p:nvSpPr>
          <p:spPr>
            <a:xfrm>
              <a:off x="4680925" y="1164375"/>
              <a:ext cx="4098900" cy="3622200"/>
            </a:xfrm>
            <a:prstGeom prst="roundRect">
              <a:avLst>
                <a:gd fmla="val 481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2" name="Google Shape;562;p75"/>
          <p:cNvSpPr txBox="1"/>
          <p:nvPr>
            <p:ph hasCustomPrompt="1" type="title"/>
          </p:nvPr>
        </p:nvSpPr>
        <p:spPr>
          <a:xfrm>
            <a:off x="885763" y="2734125"/>
            <a:ext cx="30981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b="1"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63" name="Google Shape;563;p75"/>
          <p:cNvSpPr txBox="1"/>
          <p:nvPr>
            <p:ph idx="1" type="subTitle"/>
          </p:nvPr>
        </p:nvSpPr>
        <p:spPr>
          <a:xfrm>
            <a:off x="885763" y="3440156"/>
            <a:ext cx="3098100" cy="82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64" name="Google Shape;564;p75"/>
          <p:cNvSpPr txBox="1"/>
          <p:nvPr>
            <p:ph hasCustomPrompt="1" idx="2" type="title"/>
          </p:nvPr>
        </p:nvSpPr>
        <p:spPr>
          <a:xfrm>
            <a:off x="5160388" y="2734125"/>
            <a:ext cx="30981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b="1"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65" name="Google Shape;565;p75"/>
          <p:cNvSpPr txBox="1"/>
          <p:nvPr>
            <p:ph idx="3" type="subTitle"/>
          </p:nvPr>
        </p:nvSpPr>
        <p:spPr>
          <a:xfrm>
            <a:off x="5160388" y="3440161"/>
            <a:ext cx="3098100" cy="82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566" name="Shape 566"/>
        <p:cNvGrpSpPr/>
        <p:nvPr/>
      </p:nvGrpSpPr>
      <p:grpSpPr>
        <a:xfrm>
          <a:off x="0" y="0"/>
          <a:ext cx="0" cy="0"/>
          <a:chOff x="0" y="0"/>
          <a:chExt cx="0" cy="0"/>
        </a:xfrm>
      </p:grpSpPr>
      <p:grpSp>
        <p:nvGrpSpPr>
          <p:cNvPr id="567" name="Google Shape;567;p76"/>
          <p:cNvGrpSpPr/>
          <p:nvPr/>
        </p:nvGrpSpPr>
        <p:grpSpPr>
          <a:xfrm>
            <a:off x="364175" y="356775"/>
            <a:ext cx="8415025" cy="4430025"/>
            <a:chOff x="364175" y="356775"/>
            <a:chExt cx="8415025" cy="4430025"/>
          </a:xfrm>
        </p:grpSpPr>
        <p:sp>
          <p:nvSpPr>
            <p:cNvPr id="568" name="Google Shape;568;p76"/>
            <p:cNvSpPr/>
            <p:nvPr/>
          </p:nvSpPr>
          <p:spPr>
            <a:xfrm>
              <a:off x="364200" y="3870900"/>
              <a:ext cx="8415000" cy="9159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76"/>
            <p:cNvSpPr/>
            <p:nvPr/>
          </p:nvSpPr>
          <p:spPr>
            <a:xfrm>
              <a:off x="364175" y="356775"/>
              <a:ext cx="8415000" cy="33210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0" name="Google Shape;570;p76"/>
          <p:cNvSpPr txBox="1"/>
          <p:nvPr>
            <p:ph type="ctrTitle"/>
          </p:nvPr>
        </p:nvSpPr>
        <p:spPr>
          <a:xfrm>
            <a:off x="2385150" y="540000"/>
            <a:ext cx="4373700" cy="104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b="1"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71" name="Google Shape;571;p76"/>
          <p:cNvSpPr txBox="1"/>
          <p:nvPr>
            <p:ph idx="1" type="subTitle"/>
          </p:nvPr>
        </p:nvSpPr>
        <p:spPr>
          <a:xfrm>
            <a:off x="2385150" y="2184525"/>
            <a:ext cx="4373700" cy="122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572" name="Google Shape;572;p76"/>
          <p:cNvSpPr txBox="1"/>
          <p:nvPr>
            <p:ph idx="2" type="subTitle"/>
          </p:nvPr>
        </p:nvSpPr>
        <p:spPr>
          <a:xfrm>
            <a:off x="2090853" y="4306375"/>
            <a:ext cx="4962300" cy="37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573" name="Google Shape;573;p76"/>
          <p:cNvSpPr txBox="1"/>
          <p:nvPr/>
        </p:nvSpPr>
        <p:spPr>
          <a:xfrm>
            <a:off x="720000" y="3924375"/>
            <a:ext cx="7704000" cy="373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100" u="sng">
                <a:solidFill>
                  <a:schemeClr val="accent5"/>
                </a:solidFill>
                <a:latin typeface="Abel"/>
                <a:ea typeface="Abel"/>
                <a:cs typeface="Abel"/>
                <a:sym typeface="Abel"/>
              </a:rPr>
              <a:t>CREDITS:</a:t>
            </a:r>
            <a:r>
              <a:rPr b="1" lang="en" sz="1100">
                <a:solidFill>
                  <a:schemeClr val="accent5"/>
                </a:solidFill>
                <a:latin typeface="Abel"/>
                <a:ea typeface="Abel"/>
                <a:cs typeface="Abel"/>
                <a:sym typeface="Abel"/>
              </a:rPr>
              <a:t> </a:t>
            </a:r>
            <a:r>
              <a:rPr lang="en" sz="1100">
                <a:solidFill>
                  <a:schemeClr val="accent1"/>
                </a:solidFill>
                <a:latin typeface="Abel"/>
                <a:ea typeface="Abel"/>
                <a:cs typeface="Abel"/>
                <a:sym typeface="Abel"/>
              </a:rPr>
              <a:t>This presentation template was created by </a:t>
            </a:r>
            <a:r>
              <a:rPr b="1" lang="en" sz="1100" u="sng">
                <a:solidFill>
                  <a:schemeClr val="accent5"/>
                </a:solidFill>
                <a:latin typeface="Abel"/>
                <a:ea typeface="Abel"/>
                <a:cs typeface="Abel"/>
                <a:sym typeface="Abel"/>
                <a:hlinkClick r:id="rId2">
                  <a:extLst>
                    <a:ext uri="{A12FA001-AC4F-418D-AE19-62706E023703}">
                      <ahyp:hlinkClr val="tx"/>
                    </a:ext>
                  </a:extLst>
                </a:hlinkClick>
              </a:rPr>
              <a:t>Slidesgo</a:t>
            </a:r>
            <a:r>
              <a:rPr b="1" lang="en" sz="1100" u="sng">
                <a:solidFill>
                  <a:schemeClr val="accent5"/>
                </a:solidFill>
                <a:latin typeface="Abel"/>
                <a:ea typeface="Abel"/>
                <a:cs typeface="Abel"/>
                <a:sym typeface="Abel"/>
              </a:rPr>
              <a:t>, </a:t>
            </a:r>
            <a:r>
              <a:rPr lang="en" sz="1100">
                <a:solidFill>
                  <a:schemeClr val="accent1"/>
                </a:solidFill>
                <a:latin typeface="Abel"/>
                <a:ea typeface="Abel"/>
                <a:cs typeface="Abel"/>
                <a:sym typeface="Abel"/>
              </a:rPr>
              <a:t>including icons by </a:t>
            </a:r>
            <a:r>
              <a:rPr b="1" lang="en" sz="1100" u="sng">
                <a:solidFill>
                  <a:schemeClr val="accent5"/>
                </a:solidFill>
                <a:latin typeface="Abel"/>
                <a:ea typeface="Abel"/>
                <a:cs typeface="Abel"/>
                <a:sym typeface="Abel"/>
                <a:hlinkClick r:id="rId3">
                  <a:extLst>
                    <a:ext uri="{A12FA001-AC4F-418D-AE19-62706E023703}">
                      <ahyp:hlinkClr val="tx"/>
                    </a:ext>
                  </a:extLst>
                </a:hlinkClick>
              </a:rPr>
              <a:t>Flaticon</a:t>
            </a:r>
            <a:r>
              <a:rPr b="1" lang="en" sz="1100" u="sng">
                <a:solidFill>
                  <a:schemeClr val="accent5"/>
                </a:solidFill>
                <a:latin typeface="Abel"/>
                <a:ea typeface="Abel"/>
                <a:cs typeface="Abel"/>
                <a:sym typeface="Abel"/>
              </a:rPr>
              <a:t>,</a:t>
            </a:r>
            <a:r>
              <a:rPr b="1" lang="en" sz="1100">
                <a:solidFill>
                  <a:schemeClr val="accent5"/>
                </a:solidFill>
                <a:latin typeface="Abel"/>
                <a:ea typeface="Abel"/>
                <a:cs typeface="Abel"/>
                <a:sym typeface="Abel"/>
              </a:rPr>
              <a:t> </a:t>
            </a:r>
            <a:r>
              <a:rPr lang="en" sz="1100">
                <a:solidFill>
                  <a:schemeClr val="accent1"/>
                </a:solidFill>
                <a:latin typeface="Abel"/>
                <a:ea typeface="Abel"/>
                <a:cs typeface="Abel"/>
                <a:sym typeface="Abel"/>
              </a:rPr>
              <a:t>and infographics &amp; images by </a:t>
            </a:r>
            <a:r>
              <a:rPr b="1" lang="en" sz="1100" u="sng">
                <a:solidFill>
                  <a:schemeClr val="accent5"/>
                </a:solidFill>
                <a:latin typeface="Abel"/>
                <a:ea typeface="Abel"/>
                <a:cs typeface="Abel"/>
                <a:sym typeface="Abel"/>
                <a:hlinkClick r:id="rId4">
                  <a:extLst>
                    <a:ext uri="{A12FA001-AC4F-418D-AE19-62706E023703}">
                      <ahyp:hlinkClr val="tx"/>
                    </a:ext>
                  </a:extLst>
                </a:hlinkClick>
              </a:rPr>
              <a:t>Freepik</a:t>
            </a:r>
            <a:endParaRPr b="1" sz="1100" u="sng">
              <a:solidFill>
                <a:schemeClr val="accent5"/>
              </a:solidFill>
              <a:latin typeface="Abel"/>
              <a:ea typeface="Abel"/>
              <a:cs typeface="Abel"/>
              <a:sym typeface="Abel"/>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
    <p:spTree>
      <p:nvGrpSpPr>
        <p:cNvPr id="574" name="Shape 574"/>
        <p:cNvGrpSpPr/>
        <p:nvPr/>
      </p:nvGrpSpPr>
      <p:grpSpPr>
        <a:xfrm>
          <a:off x="0" y="0"/>
          <a:ext cx="0" cy="0"/>
          <a:chOff x="0" y="0"/>
          <a:chExt cx="0" cy="0"/>
        </a:xfrm>
      </p:grpSpPr>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2">
    <p:spTree>
      <p:nvGrpSpPr>
        <p:cNvPr id="575" name="Shape 575"/>
        <p:cNvGrpSpPr/>
        <p:nvPr/>
      </p:nvGrpSpPr>
      <p:grpSpPr>
        <a:xfrm>
          <a:off x="0" y="0"/>
          <a:ext cx="0" cy="0"/>
          <a:chOff x="0" y="0"/>
          <a:chExt cx="0" cy="0"/>
        </a:xfrm>
      </p:grpSpPr>
      <p:sp>
        <p:nvSpPr>
          <p:cNvPr id="576" name="Google Shape;576;p78"/>
          <p:cNvSpPr/>
          <p:nvPr/>
        </p:nvSpPr>
        <p:spPr>
          <a:xfrm>
            <a:off x="364225" y="356775"/>
            <a:ext cx="8415000" cy="44298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BLANK_1_1_1_1_1_1_1_1">
    <p:bg>
      <p:bgPr>
        <a:solidFill>
          <a:schemeClr val="lt1"/>
        </a:solidFill>
      </p:bgPr>
    </p:bg>
    <p:spTree>
      <p:nvGrpSpPr>
        <p:cNvPr id="577" name="Shape 577"/>
        <p:cNvGrpSpPr/>
        <p:nvPr/>
      </p:nvGrpSpPr>
      <p:grpSpPr>
        <a:xfrm>
          <a:off x="0" y="0"/>
          <a:ext cx="0" cy="0"/>
          <a:chOff x="0" y="0"/>
          <a:chExt cx="0" cy="0"/>
        </a:xfrm>
      </p:grpSpPr>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BLANK_1_1_1_1_1_1_1_1_1">
    <p:bg>
      <p:bgPr>
        <a:solidFill>
          <a:schemeClr val="lt2"/>
        </a:solidFill>
      </p:bgPr>
    </p:bg>
    <p:spTree>
      <p:nvGrpSpPr>
        <p:cNvPr id="578" name="Shape 578"/>
        <p:cNvGrpSpPr/>
        <p:nvPr/>
      </p:nvGrpSpPr>
      <p:grpSpPr>
        <a:xfrm>
          <a:off x="0" y="0"/>
          <a:ext cx="0" cy="0"/>
          <a:chOff x="0" y="0"/>
          <a:chExt cx="0" cy="0"/>
        </a:xfrm>
      </p:grpSpPr>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TD">
  <p:cSld name="BLANK_1_1_1_1_2_1_1">
    <p:spTree>
      <p:nvGrpSpPr>
        <p:cNvPr id="579" name="Shape 579"/>
        <p:cNvGrpSpPr/>
        <p:nvPr/>
      </p:nvGrpSpPr>
      <p:grpSpPr>
        <a:xfrm>
          <a:off x="0" y="0"/>
          <a:ext cx="0" cy="0"/>
          <a:chOff x="0" y="0"/>
          <a:chExt cx="0" cy="0"/>
        </a:xfrm>
      </p:grpSpPr>
      <p:sp>
        <p:nvSpPr>
          <p:cNvPr id="580" name="Google Shape;580;p81"/>
          <p:cNvSpPr/>
          <p:nvPr/>
        </p:nvSpPr>
        <p:spPr>
          <a:xfrm>
            <a:off x="364225" y="1139775"/>
            <a:ext cx="3156300" cy="3647100"/>
          </a:xfrm>
          <a:prstGeom prst="roundRect">
            <a:avLst>
              <a:gd fmla="val 617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81"/>
          <p:cNvSpPr/>
          <p:nvPr/>
        </p:nvSpPr>
        <p:spPr>
          <a:xfrm>
            <a:off x="3931925" y="1139775"/>
            <a:ext cx="4848000" cy="3647100"/>
          </a:xfrm>
          <a:prstGeom prst="roundRect">
            <a:avLst>
              <a:gd fmla="val 592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81"/>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81"/>
          <p:cNvSpPr txBox="1"/>
          <p:nvPr>
            <p:ph idx="1" type="subTitle"/>
          </p:nvPr>
        </p:nvSpPr>
        <p:spPr>
          <a:xfrm>
            <a:off x="240775"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84" name="Google Shape;584;p81"/>
          <p:cNvSpPr txBox="1"/>
          <p:nvPr>
            <p:ph idx="2" type="subTitle"/>
          </p:nvPr>
        </p:nvSpPr>
        <p:spPr>
          <a:xfrm>
            <a:off x="5028775"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85" name="Google Shape;585;p81"/>
          <p:cNvSpPr txBox="1"/>
          <p:nvPr>
            <p:ph type="title"/>
          </p:nvPr>
        </p:nvSpPr>
        <p:spPr>
          <a:xfrm>
            <a:off x="240775"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86" name="Google Shape;586;p81"/>
          <p:cNvSpPr txBox="1"/>
          <p:nvPr>
            <p:ph idx="3" type="title"/>
          </p:nvPr>
        </p:nvSpPr>
        <p:spPr>
          <a:xfrm>
            <a:off x="5028775"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87" name="Google Shape;587;p81"/>
          <p:cNvSpPr txBox="1"/>
          <p:nvPr>
            <p:ph idx="4"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p:cSld name="TITLE_ONLY_1">
    <p:spTree>
      <p:nvGrpSpPr>
        <p:cNvPr id="588" name="Shape 588"/>
        <p:cNvGrpSpPr/>
        <p:nvPr/>
      </p:nvGrpSpPr>
      <p:grpSpPr>
        <a:xfrm>
          <a:off x="0" y="0"/>
          <a:ext cx="0" cy="0"/>
          <a:chOff x="0" y="0"/>
          <a:chExt cx="0" cy="0"/>
        </a:xfrm>
      </p:grpSpPr>
      <p:grpSp>
        <p:nvGrpSpPr>
          <p:cNvPr id="589" name="Google Shape;589;p82"/>
          <p:cNvGrpSpPr/>
          <p:nvPr/>
        </p:nvGrpSpPr>
        <p:grpSpPr>
          <a:xfrm>
            <a:off x="2234060" y="356788"/>
            <a:ext cx="4675875" cy="4429926"/>
            <a:chOff x="364223" y="356774"/>
            <a:chExt cx="8415902" cy="4429926"/>
          </a:xfrm>
        </p:grpSpPr>
        <p:sp>
          <p:nvSpPr>
            <p:cNvPr id="590" name="Google Shape;590;p82"/>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82"/>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2" name="Google Shape;592;p82"/>
          <p:cNvSpPr txBox="1"/>
          <p:nvPr>
            <p:ph type="title"/>
          </p:nvPr>
        </p:nvSpPr>
        <p:spPr>
          <a:xfrm>
            <a:off x="2559150" y="356800"/>
            <a:ext cx="4025700" cy="56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96" name="Shape 596"/>
        <p:cNvGrpSpPr/>
        <p:nvPr/>
      </p:nvGrpSpPr>
      <p:grpSpPr>
        <a:xfrm>
          <a:off x="0" y="0"/>
          <a:ext cx="0" cy="0"/>
          <a:chOff x="0" y="0"/>
          <a:chExt cx="0" cy="0"/>
        </a:xfrm>
      </p:grpSpPr>
      <p:grpSp>
        <p:nvGrpSpPr>
          <p:cNvPr id="597" name="Google Shape;597;p84"/>
          <p:cNvGrpSpPr/>
          <p:nvPr/>
        </p:nvGrpSpPr>
        <p:grpSpPr>
          <a:xfrm>
            <a:off x="364175" y="364200"/>
            <a:ext cx="8415725" cy="4422702"/>
            <a:chOff x="364175" y="364200"/>
            <a:chExt cx="8415725" cy="4422702"/>
          </a:xfrm>
        </p:grpSpPr>
        <p:sp>
          <p:nvSpPr>
            <p:cNvPr id="598" name="Google Shape;598;p84"/>
            <p:cNvSpPr/>
            <p:nvPr/>
          </p:nvSpPr>
          <p:spPr>
            <a:xfrm>
              <a:off x="1429200" y="3845750"/>
              <a:ext cx="62856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84"/>
            <p:cNvSpPr/>
            <p:nvPr/>
          </p:nvSpPr>
          <p:spPr>
            <a:xfrm>
              <a:off x="3642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84"/>
            <p:cNvSpPr/>
            <p:nvPr/>
          </p:nvSpPr>
          <p:spPr>
            <a:xfrm>
              <a:off x="79081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84"/>
            <p:cNvSpPr/>
            <p:nvPr/>
          </p:nvSpPr>
          <p:spPr>
            <a:xfrm>
              <a:off x="364175" y="364200"/>
              <a:ext cx="8415000" cy="32955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2" name="Google Shape;602;p84"/>
          <p:cNvSpPr txBox="1"/>
          <p:nvPr>
            <p:ph idx="1" type="subTitle"/>
          </p:nvPr>
        </p:nvSpPr>
        <p:spPr>
          <a:xfrm>
            <a:off x="2288225" y="4113350"/>
            <a:ext cx="4567500" cy="4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603" name="Google Shape;603;p84"/>
          <p:cNvSpPr txBox="1"/>
          <p:nvPr>
            <p:ph type="ctrTitle"/>
          </p:nvPr>
        </p:nvSpPr>
        <p:spPr>
          <a:xfrm>
            <a:off x="2288225" y="2851125"/>
            <a:ext cx="4567500" cy="510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a:solidFill>
                  <a:schemeClr val="accent2"/>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04" name="Google Shape;604;p84"/>
          <p:cNvSpPr txBox="1"/>
          <p:nvPr>
            <p:ph idx="2" type="ctrTitle"/>
          </p:nvPr>
        </p:nvSpPr>
        <p:spPr>
          <a:xfrm>
            <a:off x="2288225" y="680775"/>
            <a:ext cx="4567500" cy="2006100"/>
          </a:xfrm>
          <a:prstGeom prst="rect">
            <a:avLst/>
          </a:prstGeom>
        </p:spPr>
        <p:txBody>
          <a:bodyPr anchorCtr="0" anchor="ctr" bIns="91425" lIns="91425" spcFirstLastPara="1" rIns="91425" wrap="square" tIns="91425">
            <a:noAutofit/>
          </a:bodyPr>
          <a:lstStyle>
            <a:lvl1pPr lvl="0" rtl="0" algn="ctr">
              <a:lnSpc>
                <a:spcPct val="90000"/>
              </a:lnSpc>
              <a:spcBef>
                <a:spcPts val="0"/>
              </a:spcBef>
              <a:spcAft>
                <a:spcPts val="0"/>
              </a:spcAft>
              <a:buSzPts val="5200"/>
              <a:buNone/>
              <a:defRPr sz="71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5" name="Shape 605"/>
        <p:cNvGrpSpPr/>
        <p:nvPr/>
      </p:nvGrpSpPr>
      <p:grpSpPr>
        <a:xfrm>
          <a:off x="0" y="0"/>
          <a:ext cx="0" cy="0"/>
          <a:chOff x="0" y="0"/>
          <a:chExt cx="0" cy="0"/>
        </a:xfrm>
      </p:grpSpPr>
      <p:grpSp>
        <p:nvGrpSpPr>
          <p:cNvPr id="606" name="Google Shape;606;p85"/>
          <p:cNvGrpSpPr/>
          <p:nvPr/>
        </p:nvGrpSpPr>
        <p:grpSpPr>
          <a:xfrm>
            <a:off x="364200" y="356749"/>
            <a:ext cx="8414700" cy="4429926"/>
            <a:chOff x="364200" y="356749"/>
            <a:chExt cx="8414700" cy="4429926"/>
          </a:xfrm>
        </p:grpSpPr>
        <p:sp>
          <p:nvSpPr>
            <p:cNvPr id="607" name="Google Shape;607;p85"/>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85"/>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85"/>
            <p:cNvSpPr/>
            <p:nvPr/>
          </p:nvSpPr>
          <p:spPr>
            <a:xfrm>
              <a:off x="3198000" y="3845575"/>
              <a:ext cx="55809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85"/>
            <p:cNvSpPr/>
            <p:nvPr/>
          </p:nvSpPr>
          <p:spPr>
            <a:xfrm>
              <a:off x="364200" y="38455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1" name="Google Shape;611;p85"/>
          <p:cNvSpPr txBox="1"/>
          <p:nvPr>
            <p:ph hasCustomPrompt="1" type="title"/>
          </p:nvPr>
        </p:nvSpPr>
        <p:spPr>
          <a:xfrm>
            <a:off x="718350" y="1329800"/>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612" name="Google Shape;612;p85"/>
          <p:cNvSpPr txBox="1"/>
          <p:nvPr>
            <p:ph idx="1" type="subTitle"/>
          </p:nvPr>
        </p:nvSpPr>
        <p:spPr>
          <a:xfrm>
            <a:off x="3486475" y="4106775"/>
            <a:ext cx="4937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613" name="Google Shape;613;p85"/>
          <p:cNvSpPr txBox="1"/>
          <p:nvPr>
            <p:ph idx="2" type="title"/>
          </p:nvPr>
        </p:nvSpPr>
        <p:spPr>
          <a:xfrm>
            <a:off x="3587525" y="904100"/>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4" name="Shape 614"/>
        <p:cNvGrpSpPr/>
        <p:nvPr/>
      </p:nvGrpSpPr>
      <p:grpSpPr>
        <a:xfrm>
          <a:off x="0" y="0"/>
          <a:ext cx="0" cy="0"/>
          <a:chOff x="0" y="0"/>
          <a:chExt cx="0" cy="0"/>
        </a:xfrm>
      </p:grpSpPr>
      <p:sp>
        <p:nvSpPr>
          <p:cNvPr id="615" name="Google Shape;615;p86"/>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86"/>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86"/>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18" name="Google Shape;618;p86"/>
          <p:cNvSpPr txBox="1"/>
          <p:nvPr>
            <p:ph idx="1" type="body"/>
          </p:nvPr>
        </p:nvSpPr>
        <p:spPr>
          <a:xfrm>
            <a:off x="720000" y="1367575"/>
            <a:ext cx="7704000" cy="3235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5"/>
              </a:buClr>
              <a:buSzPts val="1400"/>
              <a:buChar char="●"/>
              <a:defRPr/>
            </a:lvl1pPr>
            <a:lvl2pPr indent="-317500" lvl="1" marL="914400" rtl="0">
              <a:lnSpc>
                <a:spcPct val="115000"/>
              </a:lnSpc>
              <a:spcBef>
                <a:spcPts val="1600"/>
              </a:spcBef>
              <a:spcAft>
                <a:spcPts val="0"/>
              </a:spcAft>
              <a:buClr>
                <a:srgbClr val="434343"/>
              </a:buClr>
              <a:buSzPts val="1400"/>
              <a:buAutoNum type="alphaLcPeriod"/>
              <a:defRPr>
                <a:solidFill>
                  <a:srgbClr val="434343"/>
                </a:solidFill>
              </a:defRPr>
            </a:lvl2pPr>
            <a:lvl3pPr indent="-317500" lvl="2" marL="1371600" rtl="0">
              <a:lnSpc>
                <a:spcPct val="115000"/>
              </a:lnSpc>
              <a:spcBef>
                <a:spcPts val="1600"/>
              </a:spcBef>
              <a:spcAft>
                <a:spcPts val="0"/>
              </a:spcAft>
              <a:buClr>
                <a:srgbClr val="434343"/>
              </a:buClr>
              <a:buSzPts val="1400"/>
              <a:buAutoNum type="romanLcPeriod"/>
              <a:defRPr>
                <a:solidFill>
                  <a:srgbClr val="434343"/>
                </a:solidFill>
              </a:defRPr>
            </a:lvl3pPr>
            <a:lvl4pPr indent="-317500" lvl="3" marL="1828800" rtl="0">
              <a:lnSpc>
                <a:spcPct val="115000"/>
              </a:lnSpc>
              <a:spcBef>
                <a:spcPts val="1600"/>
              </a:spcBef>
              <a:spcAft>
                <a:spcPts val="0"/>
              </a:spcAft>
              <a:buClr>
                <a:srgbClr val="434343"/>
              </a:buClr>
              <a:buSzPts val="1400"/>
              <a:buAutoNum type="arabicPeriod"/>
              <a:defRPr>
                <a:solidFill>
                  <a:srgbClr val="434343"/>
                </a:solidFill>
              </a:defRPr>
            </a:lvl4pPr>
            <a:lvl5pPr indent="-317500" lvl="4" marL="2286000" rtl="0">
              <a:lnSpc>
                <a:spcPct val="115000"/>
              </a:lnSpc>
              <a:spcBef>
                <a:spcPts val="1600"/>
              </a:spcBef>
              <a:spcAft>
                <a:spcPts val="0"/>
              </a:spcAft>
              <a:buClr>
                <a:srgbClr val="434343"/>
              </a:buClr>
              <a:buSzPts val="1400"/>
              <a:buAutoNum type="alphaLcPeriod"/>
              <a:defRPr>
                <a:solidFill>
                  <a:srgbClr val="434343"/>
                </a:solidFill>
              </a:defRPr>
            </a:lvl5pPr>
            <a:lvl6pPr indent="-317500" lvl="5" marL="2743200" rtl="0">
              <a:lnSpc>
                <a:spcPct val="115000"/>
              </a:lnSpc>
              <a:spcBef>
                <a:spcPts val="1600"/>
              </a:spcBef>
              <a:spcAft>
                <a:spcPts val="0"/>
              </a:spcAft>
              <a:buClr>
                <a:srgbClr val="434343"/>
              </a:buClr>
              <a:buSzPts val="1400"/>
              <a:buAutoNum type="romanLcPeriod"/>
              <a:defRPr>
                <a:solidFill>
                  <a:srgbClr val="434343"/>
                </a:solidFill>
              </a:defRPr>
            </a:lvl6pPr>
            <a:lvl7pPr indent="-317500" lvl="6" marL="3200400" rtl="0">
              <a:lnSpc>
                <a:spcPct val="115000"/>
              </a:lnSpc>
              <a:spcBef>
                <a:spcPts val="1600"/>
              </a:spcBef>
              <a:spcAft>
                <a:spcPts val="0"/>
              </a:spcAft>
              <a:buClr>
                <a:srgbClr val="434343"/>
              </a:buClr>
              <a:buSzPts val="1400"/>
              <a:buAutoNum type="arabicPeriod"/>
              <a:defRPr>
                <a:solidFill>
                  <a:srgbClr val="434343"/>
                </a:solidFill>
              </a:defRPr>
            </a:lvl7pPr>
            <a:lvl8pPr indent="-317500" lvl="7" marL="3657600" rtl="0">
              <a:lnSpc>
                <a:spcPct val="115000"/>
              </a:lnSpc>
              <a:spcBef>
                <a:spcPts val="1600"/>
              </a:spcBef>
              <a:spcAft>
                <a:spcPts val="0"/>
              </a:spcAft>
              <a:buClr>
                <a:srgbClr val="434343"/>
              </a:buClr>
              <a:buSzPts val="1400"/>
              <a:buAutoNum type="alphaLcPeriod"/>
              <a:defRPr>
                <a:solidFill>
                  <a:srgbClr val="434343"/>
                </a:solidFill>
              </a:defRPr>
            </a:lvl8pPr>
            <a:lvl9pPr indent="-317500" lvl="8" marL="4114800" rtl="0">
              <a:lnSpc>
                <a:spcPct val="115000"/>
              </a:lnSpc>
              <a:spcBef>
                <a:spcPts val="1600"/>
              </a:spcBef>
              <a:spcAft>
                <a:spcPts val="1600"/>
              </a:spcAft>
              <a:buClr>
                <a:srgbClr val="434343"/>
              </a:buClr>
              <a:buSzPts val="1400"/>
              <a:buAutoNum type="romanLcPeriod"/>
              <a:defRPr>
                <a:solidFill>
                  <a:srgbClr val="434343"/>
                </a:solidFill>
              </a:defRPr>
            </a:lvl9pPr>
          </a:lstStyle>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19" name="Shape 619"/>
        <p:cNvGrpSpPr/>
        <p:nvPr/>
      </p:nvGrpSpPr>
      <p:grpSpPr>
        <a:xfrm>
          <a:off x="0" y="0"/>
          <a:ext cx="0" cy="0"/>
          <a:chOff x="0" y="0"/>
          <a:chExt cx="0" cy="0"/>
        </a:xfrm>
      </p:grpSpPr>
      <p:grpSp>
        <p:nvGrpSpPr>
          <p:cNvPr id="620" name="Google Shape;620;p87"/>
          <p:cNvGrpSpPr/>
          <p:nvPr/>
        </p:nvGrpSpPr>
        <p:grpSpPr>
          <a:xfrm>
            <a:off x="364223" y="356774"/>
            <a:ext cx="8415902" cy="4429739"/>
            <a:chOff x="364223" y="356774"/>
            <a:chExt cx="8415902" cy="4429739"/>
          </a:xfrm>
        </p:grpSpPr>
        <p:sp>
          <p:nvSpPr>
            <p:cNvPr id="621" name="Google Shape;621;p87"/>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87"/>
            <p:cNvSpPr/>
            <p:nvPr/>
          </p:nvSpPr>
          <p:spPr>
            <a:xfrm>
              <a:off x="364225" y="1139600"/>
              <a:ext cx="6566400" cy="1757400"/>
            </a:xfrm>
            <a:prstGeom prst="roundRect">
              <a:avLst>
                <a:gd fmla="val 767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87"/>
            <p:cNvSpPr/>
            <p:nvPr/>
          </p:nvSpPr>
          <p:spPr>
            <a:xfrm>
              <a:off x="7123775" y="1139600"/>
              <a:ext cx="1656300" cy="1707900"/>
            </a:xfrm>
            <a:prstGeom prst="roundRect">
              <a:avLst>
                <a:gd fmla="val 803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87"/>
            <p:cNvSpPr/>
            <p:nvPr/>
          </p:nvSpPr>
          <p:spPr>
            <a:xfrm flipH="1">
              <a:off x="2217625" y="3090300"/>
              <a:ext cx="6562500" cy="1694100"/>
            </a:xfrm>
            <a:prstGeom prst="roundRect">
              <a:avLst>
                <a:gd fmla="val 767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87"/>
            <p:cNvSpPr/>
            <p:nvPr/>
          </p:nvSpPr>
          <p:spPr>
            <a:xfrm flipH="1">
              <a:off x="364264" y="3090312"/>
              <a:ext cx="1656300" cy="1696200"/>
            </a:xfrm>
            <a:prstGeom prst="roundRect">
              <a:avLst>
                <a:gd fmla="val 803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6" name="Google Shape;626;p87"/>
          <p:cNvSpPr txBox="1"/>
          <p:nvPr>
            <p:ph idx="1" type="subTitle"/>
          </p:nvPr>
        </p:nvSpPr>
        <p:spPr>
          <a:xfrm>
            <a:off x="555284" y="1714625"/>
            <a:ext cx="1458600" cy="52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ebas Neue"/>
              <a:buNone/>
              <a:defRPr b="1" sz="2000">
                <a:latin typeface="Unica One"/>
                <a:ea typeface="Unica One"/>
                <a:cs typeface="Unica One"/>
                <a:sym typeface="Unica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627" name="Google Shape;627;p87"/>
          <p:cNvSpPr txBox="1"/>
          <p:nvPr>
            <p:ph idx="2" type="subTitle"/>
          </p:nvPr>
        </p:nvSpPr>
        <p:spPr>
          <a:xfrm>
            <a:off x="7130115" y="3687600"/>
            <a:ext cx="1458600" cy="52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ebas Neue"/>
              <a:buNone/>
              <a:defRPr b="1" sz="2000">
                <a:latin typeface="Unica One"/>
                <a:ea typeface="Unica One"/>
                <a:cs typeface="Unica One"/>
                <a:sym typeface="Unica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628" name="Google Shape;628;p87"/>
          <p:cNvSpPr txBox="1"/>
          <p:nvPr>
            <p:ph idx="3" type="subTitle"/>
          </p:nvPr>
        </p:nvSpPr>
        <p:spPr>
          <a:xfrm>
            <a:off x="2210287" y="1325675"/>
            <a:ext cx="4405200" cy="130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29" name="Google Shape;629;p87"/>
          <p:cNvSpPr txBox="1"/>
          <p:nvPr>
            <p:ph idx="4" type="subTitle"/>
          </p:nvPr>
        </p:nvSpPr>
        <p:spPr>
          <a:xfrm>
            <a:off x="2495287" y="3298650"/>
            <a:ext cx="4405200" cy="1302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30" name="Google Shape;630;p87"/>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1" name="Shape 631"/>
        <p:cNvGrpSpPr/>
        <p:nvPr/>
      </p:nvGrpSpPr>
      <p:grpSpPr>
        <a:xfrm>
          <a:off x="0" y="0"/>
          <a:ext cx="0" cy="0"/>
          <a:chOff x="0" y="0"/>
          <a:chExt cx="0" cy="0"/>
        </a:xfrm>
      </p:grpSpPr>
      <p:grpSp>
        <p:nvGrpSpPr>
          <p:cNvPr id="632" name="Google Shape;632;p88"/>
          <p:cNvGrpSpPr/>
          <p:nvPr/>
        </p:nvGrpSpPr>
        <p:grpSpPr>
          <a:xfrm>
            <a:off x="364223" y="356774"/>
            <a:ext cx="8415902" cy="4429926"/>
            <a:chOff x="364223" y="356774"/>
            <a:chExt cx="8415902" cy="4429926"/>
          </a:xfrm>
        </p:grpSpPr>
        <p:sp>
          <p:nvSpPr>
            <p:cNvPr id="633" name="Google Shape;633;p88"/>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88"/>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5" name="Google Shape;635;p88"/>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36" name="Shape 636"/>
        <p:cNvGrpSpPr/>
        <p:nvPr/>
      </p:nvGrpSpPr>
      <p:grpSpPr>
        <a:xfrm>
          <a:off x="0" y="0"/>
          <a:ext cx="0" cy="0"/>
          <a:chOff x="0" y="0"/>
          <a:chExt cx="0" cy="0"/>
        </a:xfrm>
      </p:grpSpPr>
      <p:grpSp>
        <p:nvGrpSpPr>
          <p:cNvPr id="637" name="Google Shape;637;p89"/>
          <p:cNvGrpSpPr/>
          <p:nvPr/>
        </p:nvGrpSpPr>
        <p:grpSpPr>
          <a:xfrm>
            <a:off x="364223" y="356774"/>
            <a:ext cx="8415902" cy="4429926"/>
            <a:chOff x="364223" y="356774"/>
            <a:chExt cx="8415902" cy="4429926"/>
          </a:xfrm>
        </p:grpSpPr>
        <p:sp>
          <p:nvSpPr>
            <p:cNvPr id="638" name="Google Shape;638;p89"/>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89"/>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0" name="Google Shape;640;p89"/>
          <p:cNvSpPr txBox="1"/>
          <p:nvPr>
            <p:ph idx="1" type="subTitle"/>
          </p:nvPr>
        </p:nvSpPr>
        <p:spPr>
          <a:xfrm>
            <a:off x="2281050" y="3300300"/>
            <a:ext cx="4581900" cy="108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41" name="Google Shape;641;p89"/>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42" name="Google Shape;642;p89"/>
          <p:cNvSpPr txBox="1"/>
          <p:nvPr>
            <p:ph idx="2" type="subTitle"/>
          </p:nvPr>
        </p:nvSpPr>
        <p:spPr>
          <a:xfrm>
            <a:off x="2281050" y="2213400"/>
            <a:ext cx="4581900" cy="108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ebas Neue"/>
              <a:buNone/>
              <a:defRPr b="1" sz="6000">
                <a:latin typeface="Unica One"/>
                <a:ea typeface="Unica One"/>
                <a:cs typeface="Unica One"/>
                <a:sym typeface="Unica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43" name="Shape 643"/>
        <p:cNvGrpSpPr/>
        <p:nvPr/>
      </p:nvGrpSpPr>
      <p:grpSpPr>
        <a:xfrm>
          <a:off x="0" y="0"/>
          <a:ext cx="0" cy="0"/>
          <a:chOff x="0" y="0"/>
          <a:chExt cx="0" cy="0"/>
        </a:xfrm>
      </p:grpSpPr>
      <p:sp>
        <p:nvSpPr>
          <p:cNvPr id="644" name="Google Shape;644;p90"/>
          <p:cNvSpPr/>
          <p:nvPr/>
        </p:nvSpPr>
        <p:spPr>
          <a:xfrm>
            <a:off x="364225" y="356775"/>
            <a:ext cx="8415000" cy="44298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90"/>
          <p:cNvSpPr txBox="1"/>
          <p:nvPr>
            <p:ph type="title"/>
          </p:nvPr>
        </p:nvSpPr>
        <p:spPr>
          <a:xfrm>
            <a:off x="1388100" y="1654363"/>
            <a:ext cx="6367800" cy="183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46" name="Shape 646"/>
        <p:cNvGrpSpPr/>
        <p:nvPr/>
      </p:nvGrpSpPr>
      <p:grpSpPr>
        <a:xfrm>
          <a:off x="0" y="0"/>
          <a:ext cx="0" cy="0"/>
          <a:chOff x="0" y="0"/>
          <a:chExt cx="0" cy="0"/>
        </a:xfrm>
      </p:grpSpPr>
      <p:grpSp>
        <p:nvGrpSpPr>
          <p:cNvPr id="647" name="Google Shape;647;p91"/>
          <p:cNvGrpSpPr/>
          <p:nvPr/>
        </p:nvGrpSpPr>
        <p:grpSpPr>
          <a:xfrm>
            <a:off x="364225" y="356823"/>
            <a:ext cx="8415600" cy="4430101"/>
            <a:chOff x="364225" y="356823"/>
            <a:chExt cx="8415600" cy="4430101"/>
          </a:xfrm>
        </p:grpSpPr>
        <p:sp>
          <p:nvSpPr>
            <p:cNvPr id="648" name="Google Shape;648;p91"/>
            <p:cNvSpPr/>
            <p:nvPr/>
          </p:nvSpPr>
          <p:spPr>
            <a:xfrm>
              <a:off x="364225" y="356823"/>
              <a:ext cx="4098900" cy="44301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91"/>
            <p:cNvSpPr/>
            <p:nvPr/>
          </p:nvSpPr>
          <p:spPr>
            <a:xfrm>
              <a:off x="4680925" y="1604825"/>
              <a:ext cx="4098900" cy="3182100"/>
            </a:xfrm>
            <a:prstGeom prst="roundRect">
              <a:avLst>
                <a:gd fmla="val 721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91"/>
            <p:cNvSpPr/>
            <p:nvPr/>
          </p:nvSpPr>
          <p:spPr>
            <a:xfrm>
              <a:off x="4680925" y="356825"/>
              <a:ext cx="4098900" cy="1054800"/>
            </a:xfrm>
            <a:prstGeom prst="roundRect">
              <a:avLst>
                <a:gd fmla="val 1654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1" name="Google Shape;651;p91"/>
          <p:cNvSpPr txBox="1"/>
          <p:nvPr>
            <p:ph idx="1" type="subTitle"/>
          </p:nvPr>
        </p:nvSpPr>
        <p:spPr>
          <a:xfrm>
            <a:off x="5015825" y="2641875"/>
            <a:ext cx="3408300" cy="196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52" name="Google Shape;652;p91"/>
          <p:cNvSpPr txBox="1"/>
          <p:nvPr>
            <p:ph type="title"/>
          </p:nvPr>
        </p:nvSpPr>
        <p:spPr>
          <a:xfrm>
            <a:off x="5015825" y="365300"/>
            <a:ext cx="3408300" cy="9594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53" name="Shape 653"/>
        <p:cNvGrpSpPr/>
        <p:nvPr/>
      </p:nvGrpSpPr>
      <p:grpSpPr>
        <a:xfrm>
          <a:off x="0" y="0"/>
          <a:ext cx="0" cy="0"/>
          <a:chOff x="0" y="0"/>
          <a:chExt cx="0" cy="0"/>
        </a:xfrm>
      </p:grpSpPr>
      <p:sp>
        <p:nvSpPr>
          <p:cNvPr id="654" name="Google Shape;654;p92"/>
          <p:cNvSpPr txBox="1"/>
          <p:nvPr>
            <p:ph type="title"/>
          </p:nvPr>
        </p:nvSpPr>
        <p:spPr>
          <a:xfrm>
            <a:off x="720000" y="1516338"/>
            <a:ext cx="3159900" cy="19290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4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55" name="Shape 655"/>
        <p:cNvGrpSpPr/>
        <p:nvPr/>
      </p:nvGrpSpPr>
      <p:grpSpPr>
        <a:xfrm>
          <a:off x="0" y="0"/>
          <a:ext cx="0" cy="0"/>
          <a:chOff x="0" y="0"/>
          <a:chExt cx="0" cy="0"/>
        </a:xfrm>
      </p:grpSpPr>
      <p:grpSp>
        <p:nvGrpSpPr>
          <p:cNvPr id="656" name="Google Shape;656;p93"/>
          <p:cNvGrpSpPr/>
          <p:nvPr/>
        </p:nvGrpSpPr>
        <p:grpSpPr>
          <a:xfrm>
            <a:off x="364200" y="356775"/>
            <a:ext cx="8415700" cy="4430025"/>
            <a:chOff x="364200" y="356775"/>
            <a:chExt cx="8415700" cy="4430025"/>
          </a:xfrm>
        </p:grpSpPr>
        <p:sp>
          <p:nvSpPr>
            <p:cNvPr id="657" name="Google Shape;657;p93"/>
            <p:cNvSpPr/>
            <p:nvPr/>
          </p:nvSpPr>
          <p:spPr>
            <a:xfrm>
              <a:off x="364200" y="3870900"/>
              <a:ext cx="8415000" cy="9159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93"/>
            <p:cNvSpPr/>
            <p:nvPr/>
          </p:nvSpPr>
          <p:spPr>
            <a:xfrm>
              <a:off x="1429200" y="356775"/>
              <a:ext cx="6285600" cy="3320700"/>
            </a:xfrm>
            <a:prstGeom prst="roundRect">
              <a:avLst>
                <a:gd fmla="val 559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93"/>
            <p:cNvSpPr/>
            <p:nvPr/>
          </p:nvSpPr>
          <p:spPr>
            <a:xfrm>
              <a:off x="364200" y="356958"/>
              <a:ext cx="871800" cy="33207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93"/>
            <p:cNvSpPr/>
            <p:nvPr/>
          </p:nvSpPr>
          <p:spPr>
            <a:xfrm>
              <a:off x="7908100" y="356958"/>
              <a:ext cx="871800" cy="33207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1" name="Google Shape;661;p93"/>
          <p:cNvSpPr txBox="1"/>
          <p:nvPr>
            <p:ph hasCustomPrompt="1" type="title"/>
          </p:nvPr>
        </p:nvSpPr>
        <p:spPr>
          <a:xfrm>
            <a:off x="1636700" y="1139600"/>
            <a:ext cx="5870700" cy="1700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662" name="Google Shape;662;p93"/>
          <p:cNvSpPr txBox="1"/>
          <p:nvPr>
            <p:ph idx="1" type="subTitle"/>
          </p:nvPr>
        </p:nvSpPr>
        <p:spPr>
          <a:xfrm>
            <a:off x="1636700" y="4096300"/>
            <a:ext cx="5870700" cy="44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160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1"/>
        </a:solidFill>
      </p:bgPr>
    </p:bg>
    <p:spTree>
      <p:nvGrpSpPr>
        <p:cNvPr id="663" name="Shape 663"/>
        <p:cNvGrpSpPr/>
        <p:nvPr/>
      </p:nvGrpSpPr>
      <p:grpSpPr>
        <a:xfrm>
          <a:off x="0" y="0"/>
          <a:ext cx="0" cy="0"/>
          <a:chOff x="0" y="0"/>
          <a:chExt cx="0" cy="0"/>
        </a:xfrm>
      </p:grpSpPr>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664" name="Shape 664"/>
        <p:cNvGrpSpPr/>
        <p:nvPr/>
      </p:nvGrpSpPr>
      <p:grpSpPr>
        <a:xfrm>
          <a:off x="0" y="0"/>
          <a:ext cx="0" cy="0"/>
          <a:chOff x="0" y="0"/>
          <a:chExt cx="0" cy="0"/>
        </a:xfrm>
      </p:grpSpPr>
      <p:grpSp>
        <p:nvGrpSpPr>
          <p:cNvPr id="665" name="Google Shape;665;p95"/>
          <p:cNvGrpSpPr/>
          <p:nvPr/>
        </p:nvGrpSpPr>
        <p:grpSpPr>
          <a:xfrm flipH="1">
            <a:off x="364200" y="356749"/>
            <a:ext cx="8414700" cy="4429926"/>
            <a:chOff x="364200" y="356749"/>
            <a:chExt cx="8414700" cy="4429926"/>
          </a:xfrm>
        </p:grpSpPr>
        <p:sp>
          <p:nvSpPr>
            <p:cNvPr id="666" name="Google Shape;666;p95"/>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95"/>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95"/>
            <p:cNvSpPr/>
            <p:nvPr/>
          </p:nvSpPr>
          <p:spPr>
            <a:xfrm>
              <a:off x="3198000" y="3845575"/>
              <a:ext cx="55809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95"/>
            <p:cNvSpPr/>
            <p:nvPr/>
          </p:nvSpPr>
          <p:spPr>
            <a:xfrm>
              <a:off x="364200" y="38455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0" name="Google Shape;670;p95"/>
          <p:cNvSpPr txBox="1"/>
          <p:nvPr>
            <p:ph hasCustomPrompt="1" type="title"/>
          </p:nvPr>
        </p:nvSpPr>
        <p:spPr>
          <a:xfrm>
            <a:off x="6492825" y="1329838"/>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671" name="Google Shape;671;p95"/>
          <p:cNvSpPr txBox="1"/>
          <p:nvPr>
            <p:ph idx="1" type="subTitle"/>
          </p:nvPr>
        </p:nvSpPr>
        <p:spPr>
          <a:xfrm>
            <a:off x="602300" y="4106813"/>
            <a:ext cx="4937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672" name="Google Shape;672;p95"/>
          <p:cNvSpPr txBox="1"/>
          <p:nvPr>
            <p:ph idx="2" type="title"/>
          </p:nvPr>
        </p:nvSpPr>
        <p:spPr>
          <a:xfrm>
            <a:off x="703350" y="904138"/>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1">
    <p:spTree>
      <p:nvGrpSpPr>
        <p:cNvPr id="673" name="Shape 673"/>
        <p:cNvGrpSpPr/>
        <p:nvPr/>
      </p:nvGrpSpPr>
      <p:grpSpPr>
        <a:xfrm>
          <a:off x="0" y="0"/>
          <a:ext cx="0" cy="0"/>
          <a:chOff x="0" y="0"/>
          <a:chExt cx="0" cy="0"/>
        </a:xfrm>
      </p:grpSpPr>
      <p:grpSp>
        <p:nvGrpSpPr>
          <p:cNvPr id="674" name="Google Shape;674;p96"/>
          <p:cNvGrpSpPr/>
          <p:nvPr/>
        </p:nvGrpSpPr>
        <p:grpSpPr>
          <a:xfrm>
            <a:off x="364200" y="356749"/>
            <a:ext cx="8414700" cy="3295501"/>
            <a:chOff x="364200" y="356749"/>
            <a:chExt cx="8414700" cy="3295501"/>
          </a:xfrm>
        </p:grpSpPr>
        <p:sp>
          <p:nvSpPr>
            <p:cNvPr id="675" name="Google Shape;675;p96"/>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96"/>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7" name="Google Shape;677;p96"/>
          <p:cNvSpPr/>
          <p:nvPr/>
        </p:nvSpPr>
        <p:spPr>
          <a:xfrm>
            <a:off x="1429200" y="3845750"/>
            <a:ext cx="62856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96"/>
          <p:cNvSpPr/>
          <p:nvPr/>
        </p:nvSpPr>
        <p:spPr>
          <a:xfrm>
            <a:off x="3642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96"/>
          <p:cNvSpPr/>
          <p:nvPr/>
        </p:nvSpPr>
        <p:spPr>
          <a:xfrm>
            <a:off x="79081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96"/>
          <p:cNvSpPr txBox="1"/>
          <p:nvPr>
            <p:ph idx="1" type="subTitle"/>
          </p:nvPr>
        </p:nvSpPr>
        <p:spPr>
          <a:xfrm>
            <a:off x="2288225" y="4113350"/>
            <a:ext cx="4567500" cy="4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681" name="Google Shape;681;p96"/>
          <p:cNvSpPr txBox="1"/>
          <p:nvPr>
            <p:ph hasCustomPrompt="1" type="title"/>
          </p:nvPr>
        </p:nvSpPr>
        <p:spPr>
          <a:xfrm>
            <a:off x="718350" y="1329800"/>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682" name="Google Shape;682;p96"/>
          <p:cNvSpPr txBox="1"/>
          <p:nvPr>
            <p:ph idx="2" type="title"/>
          </p:nvPr>
        </p:nvSpPr>
        <p:spPr>
          <a:xfrm>
            <a:off x="3587525" y="904100"/>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SECTION_HEADER_1_1_1">
    <p:spTree>
      <p:nvGrpSpPr>
        <p:cNvPr id="683" name="Shape 683"/>
        <p:cNvGrpSpPr/>
        <p:nvPr/>
      </p:nvGrpSpPr>
      <p:grpSpPr>
        <a:xfrm>
          <a:off x="0" y="0"/>
          <a:ext cx="0" cy="0"/>
          <a:chOff x="0" y="0"/>
          <a:chExt cx="0" cy="0"/>
        </a:xfrm>
      </p:grpSpPr>
      <p:grpSp>
        <p:nvGrpSpPr>
          <p:cNvPr id="684" name="Google Shape;684;p97"/>
          <p:cNvGrpSpPr/>
          <p:nvPr/>
        </p:nvGrpSpPr>
        <p:grpSpPr>
          <a:xfrm>
            <a:off x="364200" y="356749"/>
            <a:ext cx="8415700" cy="4430153"/>
            <a:chOff x="364200" y="356749"/>
            <a:chExt cx="8415700" cy="4430153"/>
          </a:xfrm>
        </p:grpSpPr>
        <p:sp>
          <p:nvSpPr>
            <p:cNvPr id="685" name="Google Shape;685;p97"/>
            <p:cNvSpPr/>
            <p:nvPr/>
          </p:nvSpPr>
          <p:spPr>
            <a:xfrm>
              <a:off x="364200" y="356750"/>
              <a:ext cx="55305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97"/>
            <p:cNvSpPr/>
            <p:nvPr/>
          </p:nvSpPr>
          <p:spPr>
            <a:xfrm>
              <a:off x="6138675"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97"/>
            <p:cNvSpPr/>
            <p:nvPr/>
          </p:nvSpPr>
          <p:spPr>
            <a:xfrm>
              <a:off x="1429200" y="3845750"/>
              <a:ext cx="62856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97"/>
            <p:cNvSpPr/>
            <p:nvPr/>
          </p:nvSpPr>
          <p:spPr>
            <a:xfrm>
              <a:off x="3642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97"/>
            <p:cNvSpPr/>
            <p:nvPr/>
          </p:nvSpPr>
          <p:spPr>
            <a:xfrm>
              <a:off x="79081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0" name="Google Shape;690;p97"/>
          <p:cNvSpPr txBox="1"/>
          <p:nvPr>
            <p:ph hasCustomPrompt="1" type="title"/>
          </p:nvPr>
        </p:nvSpPr>
        <p:spPr>
          <a:xfrm>
            <a:off x="6492825" y="1329800"/>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691" name="Google Shape;691;p97"/>
          <p:cNvSpPr txBox="1"/>
          <p:nvPr>
            <p:ph idx="2" type="title"/>
          </p:nvPr>
        </p:nvSpPr>
        <p:spPr>
          <a:xfrm>
            <a:off x="703350" y="904100"/>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92" name="Google Shape;692;p97"/>
          <p:cNvSpPr txBox="1"/>
          <p:nvPr>
            <p:ph idx="1" type="subTitle"/>
          </p:nvPr>
        </p:nvSpPr>
        <p:spPr>
          <a:xfrm>
            <a:off x="2288225" y="4113350"/>
            <a:ext cx="4567500" cy="4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SECTION_HEADER_1_2">
    <p:spTree>
      <p:nvGrpSpPr>
        <p:cNvPr id="693" name="Shape 693"/>
        <p:cNvGrpSpPr/>
        <p:nvPr/>
      </p:nvGrpSpPr>
      <p:grpSpPr>
        <a:xfrm>
          <a:off x="0" y="0"/>
          <a:ext cx="0" cy="0"/>
          <a:chOff x="0" y="0"/>
          <a:chExt cx="0" cy="0"/>
        </a:xfrm>
      </p:grpSpPr>
      <p:grpSp>
        <p:nvGrpSpPr>
          <p:cNvPr id="694" name="Google Shape;694;p98"/>
          <p:cNvGrpSpPr/>
          <p:nvPr/>
        </p:nvGrpSpPr>
        <p:grpSpPr>
          <a:xfrm flipH="1">
            <a:off x="364200" y="1491174"/>
            <a:ext cx="8414700" cy="3295501"/>
            <a:chOff x="364200" y="356749"/>
            <a:chExt cx="8414700" cy="3295501"/>
          </a:xfrm>
        </p:grpSpPr>
        <p:sp>
          <p:nvSpPr>
            <p:cNvPr id="695" name="Google Shape;695;p98"/>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98"/>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7" name="Google Shape;697;p98"/>
          <p:cNvSpPr txBox="1"/>
          <p:nvPr>
            <p:ph hasCustomPrompt="1" type="title"/>
          </p:nvPr>
        </p:nvSpPr>
        <p:spPr>
          <a:xfrm>
            <a:off x="6492825" y="2541025"/>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698" name="Google Shape;698;p98"/>
          <p:cNvSpPr txBox="1"/>
          <p:nvPr>
            <p:ph idx="1" type="subTitle"/>
          </p:nvPr>
        </p:nvSpPr>
        <p:spPr>
          <a:xfrm>
            <a:off x="720000" y="4106775"/>
            <a:ext cx="48198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699" name="Google Shape;699;p98"/>
          <p:cNvSpPr txBox="1"/>
          <p:nvPr>
            <p:ph idx="2" type="title"/>
          </p:nvPr>
        </p:nvSpPr>
        <p:spPr>
          <a:xfrm>
            <a:off x="719850" y="1892975"/>
            <a:ext cx="4819800" cy="183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00" name="Google Shape;700;p98"/>
          <p:cNvSpPr/>
          <p:nvPr/>
        </p:nvSpPr>
        <p:spPr>
          <a:xfrm>
            <a:off x="6034500" y="356775"/>
            <a:ext cx="27447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98"/>
          <p:cNvSpPr/>
          <p:nvPr/>
        </p:nvSpPr>
        <p:spPr>
          <a:xfrm>
            <a:off x="364200" y="3567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98"/>
          <p:cNvSpPr/>
          <p:nvPr/>
        </p:nvSpPr>
        <p:spPr>
          <a:xfrm>
            <a:off x="3198000" y="356775"/>
            <a:ext cx="26433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6">
  <p:cSld name="SECTION_HEADER_1_2_1">
    <p:spTree>
      <p:nvGrpSpPr>
        <p:cNvPr id="703" name="Shape 703"/>
        <p:cNvGrpSpPr/>
        <p:nvPr/>
      </p:nvGrpSpPr>
      <p:grpSpPr>
        <a:xfrm>
          <a:off x="0" y="0"/>
          <a:ext cx="0" cy="0"/>
          <a:chOff x="0" y="0"/>
          <a:chExt cx="0" cy="0"/>
        </a:xfrm>
      </p:grpSpPr>
      <p:sp>
        <p:nvSpPr>
          <p:cNvPr id="704" name="Google Shape;704;p99"/>
          <p:cNvSpPr/>
          <p:nvPr/>
        </p:nvSpPr>
        <p:spPr>
          <a:xfrm>
            <a:off x="3198000" y="1491175"/>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99"/>
          <p:cNvSpPr/>
          <p:nvPr/>
        </p:nvSpPr>
        <p:spPr>
          <a:xfrm>
            <a:off x="364200" y="1491174"/>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99"/>
          <p:cNvSpPr/>
          <p:nvPr/>
        </p:nvSpPr>
        <p:spPr>
          <a:xfrm>
            <a:off x="6034500" y="356775"/>
            <a:ext cx="27447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99"/>
          <p:cNvSpPr/>
          <p:nvPr/>
        </p:nvSpPr>
        <p:spPr>
          <a:xfrm>
            <a:off x="364200" y="3567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99"/>
          <p:cNvSpPr/>
          <p:nvPr/>
        </p:nvSpPr>
        <p:spPr>
          <a:xfrm>
            <a:off x="3198000" y="356775"/>
            <a:ext cx="26433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99"/>
          <p:cNvSpPr txBox="1"/>
          <p:nvPr>
            <p:ph hasCustomPrompt="1" type="title"/>
          </p:nvPr>
        </p:nvSpPr>
        <p:spPr>
          <a:xfrm>
            <a:off x="718350" y="2541025"/>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710" name="Google Shape;710;p99"/>
          <p:cNvSpPr txBox="1"/>
          <p:nvPr>
            <p:ph idx="1" type="subTitle"/>
          </p:nvPr>
        </p:nvSpPr>
        <p:spPr>
          <a:xfrm>
            <a:off x="3607078" y="4106775"/>
            <a:ext cx="4817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711" name="Google Shape;711;p99"/>
          <p:cNvSpPr txBox="1"/>
          <p:nvPr>
            <p:ph idx="2" type="title"/>
          </p:nvPr>
        </p:nvSpPr>
        <p:spPr>
          <a:xfrm>
            <a:off x="3606928" y="1892975"/>
            <a:ext cx="4817400" cy="183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712" name="Shape 712"/>
        <p:cNvGrpSpPr/>
        <p:nvPr/>
      </p:nvGrpSpPr>
      <p:grpSpPr>
        <a:xfrm>
          <a:off x="0" y="0"/>
          <a:ext cx="0" cy="0"/>
          <a:chOff x="0" y="0"/>
          <a:chExt cx="0" cy="0"/>
        </a:xfrm>
      </p:grpSpPr>
      <p:sp>
        <p:nvSpPr>
          <p:cNvPr id="713" name="Google Shape;713;p100"/>
          <p:cNvSpPr/>
          <p:nvPr/>
        </p:nvSpPr>
        <p:spPr>
          <a:xfrm>
            <a:off x="364200" y="356750"/>
            <a:ext cx="26406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00"/>
          <p:cNvSpPr/>
          <p:nvPr/>
        </p:nvSpPr>
        <p:spPr>
          <a:xfrm>
            <a:off x="3198075" y="356750"/>
            <a:ext cx="26433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00"/>
          <p:cNvSpPr/>
          <p:nvPr/>
        </p:nvSpPr>
        <p:spPr>
          <a:xfrm>
            <a:off x="6034300" y="356750"/>
            <a:ext cx="27447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00"/>
          <p:cNvSpPr/>
          <p:nvPr/>
        </p:nvSpPr>
        <p:spPr>
          <a:xfrm>
            <a:off x="364200" y="2690281"/>
            <a:ext cx="26406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00"/>
          <p:cNvSpPr/>
          <p:nvPr/>
        </p:nvSpPr>
        <p:spPr>
          <a:xfrm>
            <a:off x="3198075" y="2690275"/>
            <a:ext cx="26433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00"/>
          <p:cNvSpPr/>
          <p:nvPr/>
        </p:nvSpPr>
        <p:spPr>
          <a:xfrm>
            <a:off x="6034300" y="2690281"/>
            <a:ext cx="27447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00"/>
          <p:cNvSpPr txBox="1"/>
          <p:nvPr>
            <p:ph type="title"/>
          </p:nvPr>
        </p:nvSpPr>
        <p:spPr>
          <a:xfrm>
            <a:off x="573825" y="1260458"/>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20" name="Google Shape;720;p100"/>
          <p:cNvSpPr txBox="1"/>
          <p:nvPr>
            <p:ph hasCustomPrompt="1" idx="2" type="title"/>
          </p:nvPr>
        </p:nvSpPr>
        <p:spPr>
          <a:xfrm>
            <a:off x="573834" y="456270"/>
            <a:ext cx="12828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21" name="Google Shape;721;p100"/>
          <p:cNvSpPr txBox="1"/>
          <p:nvPr>
            <p:ph idx="1" type="subTitle"/>
          </p:nvPr>
        </p:nvSpPr>
        <p:spPr>
          <a:xfrm>
            <a:off x="573825" y="1632873"/>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722" name="Google Shape;722;p100"/>
          <p:cNvSpPr txBox="1"/>
          <p:nvPr>
            <p:ph idx="3" type="title"/>
          </p:nvPr>
        </p:nvSpPr>
        <p:spPr>
          <a:xfrm>
            <a:off x="3460827" y="1260458"/>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23" name="Google Shape;723;p100"/>
          <p:cNvSpPr txBox="1"/>
          <p:nvPr>
            <p:ph hasCustomPrompt="1" idx="4" type="title"/>
          </p:nvPr>
        </p:nvSpPr>
        <p:spPr>
          <a:xfrm>
            <a:off x="3460827" y="456270"/>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24" name="Google Shape;724;p100"/>
          <p:cNvSpPr txBox="1"/>
          <p:nvPr>
            <p:ph idx="5" type="subTitle"/>
          </p:nvPr>
        </p:nvSpPr>
        <p:spPr>
          <a:xfrm>
            <a:off x="3460827" y="1632873"/>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725" name="Google Shape;725;p100"/>
          <p:cNvSpPr txBox="1"/>
          <p:nvPr>
            <p:ph idx="6" type="title"/>
          </p:nvPr>
        </p:nvSpPr>
        <p:spPr>
          <a:xfrm>
            <a:off x="6341926" y="1260458"/>
            <a:ext cx="22806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26" name="Google Shape;726;p100"/>
          <p:cNvSpPr txBox="1"/>
          <p:nvPr>
            <p:ph hasCustomPrompt="1" idx="7" type="title"/>
          </p:nvPr>
        </p:nvSpPr>
        <p:spPr>
          <a:xfrm>
            <a:off x="6341926" y="456270"/>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27" name="Google Shape;727;p100"/>
          <p:cNvSpPr txBox="1"/>
          <p:nvPr>
            <p:ph idx="8" type="subTitle"/>
          </p:nvPr>
        </p:nvSpPr>
        <p:spPr>
          <a:xfrm>
            <a:off x="6341926" y="1632873"/>
            <a:ext cx="22806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728" name="Google Shape;728;p100"/>
          <p:cNvSpPr txBox="1"/>
          <p:nvPr>
            <p:ph idx="9" type="title"/>
          </p:nvPr>
        </p:nvSpPr>
        <p:spPr>
          <a:xfrm>
            <a:off x="573670" y="3617017"/>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29" name="Google Shape;729;p100"/>
          <p:cNvSpPr txBox="1"/>
          <p:nvPr>
            <p:ph hasCustomPrompt="1" idx="13" type="title"/>
          </p:nvPr>
        </p:nvSpPr>
        <p:spPr>
          <a:xfrm>
            <a:off x="573670" y="2812829"/>
            <a:ext cx="12828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30" name="Google Shape;730;p100"/>
          <p:cNvSpPr txBox="1"/>
          <p:nvPr>
            <p:ph idx="14" type="subTitle"/>
          </p:nvPr>
        </p:nvSpPr>
        <p:spPr>
          <a:xfrm>
            <a:off x="573670" y="3989432"/>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731" name="Google Shape;731;p100"/>
          <p:cNvSpPr txBox="1"/>
          <p:nvPr>
            <p:ph idx="15" type="title"/>
          </p:nvPr>
        </p:nvSpPr>
        <p:spPr>
          <a:xfrm>
            <a:off x="3460827" y="3617017"/>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32" name="Google Shape;732;p100"/>
          <p:cNvSpPr txBox="1"/>
          <p:nvPr>
            <p:ph hasCustomPrompt="1" idx="16" type="title"/>
          </p:nvPr>
        </p:nvSpPr>
        <p:spPr>
          <a:xfrm>
            <a:off x="3460827" y="2812829"/>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33" name="Google Shape;733;p100"/>
          <p:cNvSpPr txBox="1"/>
          <p:nvPr>
            <p:ph idx="17" type="subTitle"/>
          </p:nvPr>
        </p:nvSpPr>
        <p:spPr>
          <a:xfrm>
            <a:off x="3460827" y="3989432"/>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734" name="Google Shape;734;p100"/>
          <p:cNvSpPr txBox="1"/>
          <p:nvPr>
            <p:ph idx="18" type="title"/>
          </p:nvPr>
        </p:nvSpPr>
        <p:spPr>
          <a:xfrm>
            <a:off x="6341926" y="3617017"/>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35" name="Google Shape;735;p100"/>
          <p:cNvSpPr txBox="1"/>
          <p:nvPr>
            <p:ph hasCustomPrompt="1" idx="19" type="title"/>
          </p:nvPr>
        </p:nvSpPr>
        <p:spPr>
          <a:xfrm>
            <a:off x="6341926" y="2812829"/>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36" name="Google Shape;736;p100"/>
          <p:cNvSpPr txBox="1"/>
          <p:nvPr>
            <p:ph idx="20" type="subTitle"/>
          </p:nvPr>
        </p:nvSpPr>
        <p:spPr>
          <a:xfrm>
            <a:off x="6341926" y="3989432"/>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737" name="Shape 737"/>
        <p:cNvGrpSpPr/>
        <p:nvPr/>
      </p:nvGrpSpPr>
      <p:grpSpPr>
        <a:xfrm>
          <a:off x="0" y="0"/>
          <a:ext cx="0" cy="0"/>
          <a:chOff x="0" y="0"/>
          <a:chExt cx="0" cy="0"/>
        </a:xfrm>
      </p:grpSpPr>
      <p:grpSp>
        <p:nvGrpSpPr>
          <p:cNvPr id="738" name="Google Shape;738;p101"/>
          <p:cNvGrpSpPr/>
          <p:nvPr/>
        </p:nvGrpSpPr>
        <p:grpSpPr>
          <a:xfrm>
            <a:off x="364175" y="356775"/>
            <a:ext cx="8415025" cy="4430025"/>
            <a:chOff x="364175" y="356775"/>
            <a:chExt cx="8415025" cy="4430025"/>
          </a:xfrm>
        </p:grpSpPr>
        <p:sp>
          <p:nvSpPr>
            <p:cNvPr id="739" name="Google Shape;739;p101"/>
            <p:cNvSpPr/>
            <p:nvPr/>
          </p:nvSpPr>
          <p:spPr>
            <a:xfrm>
              <a:off x="364200" y="3870900"/>
              <a:ext cx="8415000" cy="9159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01"/>
            <p:cNvSpPr/>
            <p:nvPr/>
          </p:nvSpPr>
          <p:spPr>
            <a:xfrm>
              <a:off x="364175" y="356775"/>
              <a:ext cx="8415000" cy="33210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1" name="Google Shape;741;p101"/>
          <p:cNvSpPr txBox="1"/>
          <p:nvPr>
            <p:ph type="title"/>
          </p:nvPr>
        </p:nvSpPr>
        <p:spPr>
          <a:xfrm>
            <a:off x="2289738" y="4071600"/>
            <a:ext cx="45639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742" name="Google Shape;742;p101"/>
          <p:cNvSpPr txBox="1"/>
          <p:nvPr>
            <p:ph idx="1" type="subTitle"/>
          </p:nvPr>
        </p:nvSpPr>
        <p:spPr>
          <a:xfrm>
            <a:off x="2289925" y="1034850"/>
            <a:ext cx="4563900" cy="197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8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BLANK_1_1_1_1_2">
    <p:spTree>
      <p:nvGrpSpPr>
        <p:cNvPr id="743" name="Shape 743"/>
        <p:cNvGrpSpPr/>
        <p:nvPr/>
      </p:nvGrpSpPr>
      <p:grpSpPr>
        <a:xfrm>
          <a:off x="0" y="0"/>
          <a:ext cx="0" cy="0"/>
          <a:chOff x="0" y="0"/>
          <a:chExt cx="0" cy="0"/>
        </a:xfrm>
      </p:grpSpPr>
      <p:sp>
        <p:nvSpPr>
          <p:cNvPr id="744" name="Google Shape;744;p102"/>
          <p:cNvSpPr/>
          <p:nvPr/>
        </p:nvSpPr>
        <p:spPr>
          <a:xfrm>
            <a:off x="364225" y="1139600"/>
            <a:ext cx="4098900" cy="3647400"/>
          </a:xfrm>
          <a:prstGeom prst="roundRect">
            <a:avLst>
              <a:gd fmla="val 897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02"/>
          <p:cNvSpPr/>
          <p:nvPr/>
        </p:nvSpPr>
        <p:spPr>
          <a:xfrm>
            <a:off x="4680925" y="1139600"/>
            <a:ext cx="4098900" cy="3647400"/>
          </a:xfrm>
          <a:prstGeom prst="roundRect">
            <a:avLst>
              <a:gd fmla="val 72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02"/>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02"/>
          <p:cNvSpPr txBox="1"/>
          <p:nvPr>
            <p:ph idx="1" type="subTitle"/>
          </p:nvPr>
        </p:nvSpPr>
        <p:spPr>
          <a:xfrm>
            <a:off x="720000" y="2021325"/>
            <a:ext cx="3403200" cy="105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48" name="Google Shape;748;p102"/>
          <p:cNvSpPr txBox="1"/>
          <p:nvPr>
            <p:ph idx="2" type="subTitle"/>
          </p:nvPr>
        </p:nvSpPr>
        <p:spPr>
          <a:xfrm>
            <a:off x="5028775" y="2021325"/>
            <a:ext cx="3403200" cy="105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49" name="Google Shape;749;p102"/>
          <p:cNvSpPr txBox="1"/>
          <p:nvPr>
            <p:ph type="title"/>
          </p:nvPr>
        </p:nvSpPr>
        <p:spPr>
          <a:xfrm>
            <a:off x="720000" y="1534375"/>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50" name="Google Shape;750;p102"/>
          <p:cNvSpPr txBox="1"/>
          <p:nvPr>
            <p:ph idx="3" type="title"/>
          </p:nvPr>
        </p:nvSpPr>
        <p:spPr>
          <a:xfrm>
            <a:off x="5028775" y="1534375"/>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51" name="Google Shape;751;p102"/>
          <p:cNvSpPr txBox="1"/>
          <p:nvPr>
            <p:ph idx="4"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BLANK_1_1_1_1_2_1">
    <p:spTree>
      <p:nvGrpSpPr>
        <p:cNvPr id="752" name="Shape 752"/>
        <p:cNvGrpSpPr/>
        <p:nvPr/>
      </p:nvGrpSpPr>
      <p:grpSpPr>
        <a:xfrm>
          <a:off x="0" y="0"/>
          <a:ext cx="0" cy="0"/>
          <a:chOff x="0" y="0"/>
          <a:chExt cx="0" cy="0"/>
        </a:xfrm>
      </p:grpSpPr>
      <p:sp>
        <p:nvSpPr>
          <p:cNvPr id="753" name="Google Shape;753;p103"/>
          <p:cNvSpPr/>
          <p:nvPr/>
        </p:nvSpPr>
        <p:spPr>
          <a:xfrm>
            <a:off x="364225" y="1139775"/>
            <a:ext cx="4098900" cy="3647100"/>
          </a:xfrm>
          <a:prstGeom prst="roundRect">
            <a:avLst>
              <a:gd fmla="val 617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03"/>
          <p:cNvSpPr/>
          <p:nvPr/>
        </p:nvSpPr>
        <p:spPr>
          <a:xfrm>
            <a:off x="4680925" y="1139775"/>
            <a:ext cx="4098900" cy="3647100"/>
          </a:xfrm>
          <a:prstGeom prst="roundRect">
            <a:avLst>
              <a:gd fmla="val 592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03"/>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03"/>
          <p:cNvSpPr txBox="1"/>
          <p:nvPr>
            <p:ph idx="1" type="subTitle"/>
          </p:nvPr>
        </p:nvSpPr>
        <p:spPr>
          <a:xfrm>
            <a:off x="720000"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57" name="Google Shape;757;p103"/>
          <p:cNvSpPr txBox="1"/>
          <p:nvPr>
            <p:ph idx="2" type="subTitle"/>
          </p:nvPr>
        </p:nvSpPr>
        <p:spPr>
          <a:xfrm>
            <a:off x="5028775"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58" name="Google Shape;758;p103"/>
          <p:cNvSpPr txBox="1"/>
          <p:nvPr>
            <p:ph type="title"/>
          </p:nvPr>
        </p:nvSpPr>
        <p:spPr>
          <a:xfrm>
            <a:off x="720000"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59" name="Google Shape;759;p103"/>
          <p:cNvSpPr txBox="1"/>
          <p:nvPr>
            <p:ph idx="3" type="title"/>
          </p:nvPr>
        </p:nvSpPr>
        <p:spPr>
          <a:xfrm>
            <a:off x="5028775"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60" name="Google Shape;760;p103"/>
          <p:cNvSpPr txBox="1"/>
          <p:nvPr>
            <p:ph idx="4"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theme" Target="../theme/theme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65.xml"/><Relationship Id="rId22" Type="http://schemas.openxmlformats.org/officeDocument/2006/relationships/slideLayout" Target="../slideLayouts/slideLayout67.xml"/><Relationship Id="rId21" Type="http://schemas.openxmlformats.org/officeDocument/2006/relationships/slideLayout" Target="../slideLayouts/slideLayout66.xml"/><Relationship Id="rId24" Type="http://schemas.openxmlformats.org/officeDocument/2006/relationships/slideLayout" Target="../slideLayouts/slideLayout69.xml"/><Relationship Id="rId23" Type="http://schemas.openxmlformats.org/officeDocument/2006/relationships/slideLayout" Target="../slideLayouts/slideLayout68.xml"/><Relationship Id="rId1" Type="http://schemas.openxmlformats.org/officeDocument/2006/relationships/slideLayout" Target="../slideLayouts/slideLayout46.xml"/><Relationship Id="rId2" Type="http://schemas.openxmlformats.org/officeDocument/2006/relationships/slideLayout" Target="../slideLayouts/slideLayout47.xml"/><Relationship Id="rId3" Type="http://schemas.openxmlformats.org/officeDocument/2006/relationships/slideLayout" Target="../slideLayouts/slideLayout48.xml"/><Relationship Id="rId4" Type="http://schemas.openxmlformats.org/officeDocument/2006/relationships/slideLayout" Target="../slideLayouts/slideLayout49.xml"/><Relationship Id="rId9" Type="http://schemas.openxmlformats.org/officeDocument/2006/relationships/slideLayout" Target="../slideLayouts/slideLayout54.xml"/><Relationship Id="rId26" Type="http://schemas.openxmlformats.org/officeDocument/2006/relationships/slideLayout" Target="../slideLayouts/slideLayout71.xml"/><Relationship Id="rId25" Type="http://schemas.openxmlformats.org/officeDocument/2006/relationships/slideLayout" Target="../slideLayouts/slideLayout70.xml"/><Relationship Id="rId28" Type="http://schemas.openxmlformats.org/officeDocument/2006/relationships/slideLayout" Target="../slideLayouts/slideLayout73.xml"/><Relationship Id="rId27" Type="http://schemas.openxmlformats.org/officeDocument/2006/relationships/slideLayout" Target="../slideLayouts/slideLayout72.xml"/><Relationship Id="rId5" Type="http://schemas.openxmlformats.org/officeDocument/2006/relationships/slideLayout" Target="../slideLayouts/slideLayout50.xml"/><Relationship Id="rId6" Type="http://schemas.openxmlformats.org/officeDocument/2006/relationships/slideLayout" Target="../slideLayouts/slideLayout51.xml"/><Relationship Id="rId29" Type="http://schemas.openxmlformats.org/officeDocument/2006/relationships/slideLayout" Target="../slideLayouts/slideLayout74.xml"/><Relationship Id="rId7" Type="http://schemas.openxmlformats.org/officeDocument/2006/relationships/slideLayout" Target="../slideLayouts/slideLayout52.xml"/><Relationship Id="rId8" Type="http://schemas.openxmlformats.org/officeDocument/2006/relationships/slideLayout" Target="../slideLayouts/slideLayout53.xml"/><Relationship Id="rId31" Type="http://schemas.openxmlformats.org/officeDocument/2006/relationships/slideLayout" Target="../slideLayouts/slideLayout76.xml"/><Relationship Id="rId30" Type="http://schemas.openxmlformats.org/officeDocument/2006/relationships/slideLayout" Target="../slideLayouts/slideLayout75.xml"/><Relationship Id="rId11" Type="http://schemas.openxmlformats.org/officeDocument/2006/relationships/slideLayout" Target="../slideLayouts/slideLayout56.xml"/><Relationship Id="rId33" Type="http://schemas.openxmlformats.org/officeDocument/2006/relationships/slideLayout" Target="../slideLayouts/slideLayout78.xml"/><Relationship Id="rId10" Type="http://schemas.openxmlformats.org/officeDocument/2006/relationships/slideLayout" Target="../slideLayouts/slideLayout55.xml"/><Relationship Id="rId32" Type="http://schemas.openxmlformats.org/officeDocument/2006/relationships/slideLayout" Target="../slideLayouts/slideLayout77.xml"/><Relationship Id="rId13" Type="http://schemas.openxmlformats.org/officeDocument/2006/relationships/slideLayout" Target="../slideLayouts/slideLayout58.xml"/><Relationship Id="rId35" Type="http://schemas.openxmlformats.org/officeDocument/2006/relationships/theme" Target="../theme/theme3.xml"/><Relationship Id="rId12" Type="http://schemas.openxmlformats.org/officeDocument/2006/relationships/slideLayout" Target="../slideLayouts/slideLayout57.xml"/><Relationship Id="rId34" Type="http://schemas.openxmlformats.org/officeDocument/2006/relationships/slideLayout" Target="../slideLayouts/slideLayout79.xml"/><Relationship Id="rId15" Type="http://schemas.openxmlformats.org/officeDocument/2006/relationships/slideLayout" Target="../slideLayouts/slideLayout60.xml"/><Relationship Id="rId14" Type="http://schemas.openxmlformats.org/officeDocument/2006/relationships/slideLayout" Target="../slideLayouts/slideLayout59.xml"/><Relationship Id="rId17" Type="http://schemas.openxmlformats.org/officeDocument/2006/relationships/slideLayout" Target="../slideLayouts/slideLayout62.xml"/><Relationship Id="rId16" Type="http://schemas.openxmlformats.org/officeDocument/2006/relationships/slideLayout" Target="../slideLayouts/slideLayout61.xml"/><Relationship Id="rId19" Type="http://schemas.openxmlformats.org/officeDocument/2006/relationships/slideLayout" Target="../slideLayouts/slideLayout64.xml"/><Relationship Id="rId18" Type="http://schemas.openxmlformats.org/officeDocument/2006/relationships/slideLayout" Target="../slideLayouts/slideLayout63.xml"/></Relationships>
</file>

<file path=ppt/slideMasters/_rels/slideMaster4.xml.rels><?xml version="1.0" encoding="UTF-8" standalone="yes"?><Relationships xmlns="http://schemas.openxmlformats.org/package/2006/relationships"><Relationship Id="rId20" Type="http://schemas.openxmlformats.org/officeDocument/2006/relationships/slideLayout" Target="../slideLayouts/slideLayout99.xml"/><Relationship Id="rId22" Type="http://schemas.openxmlformats.org/officeDocument/2006/relationships/slideLayout" Target="../slideLayouts/slideLayout101.xml"/><Relationship Id="rId21" Type="http://schemas.openxmlformats.org/officeDocument/2006/relationships/slideLayout" Target="../slideLayouts/slideLayout100.xml"/><Relationship Id="rId24" Type="http://schemas.openxmlformats.org/officeDocument/2006/relationships/slideLayout" Target="../slideLayouts/slideLayout103.xml"/><Relationship Id="rId23" Type="http://schemas.openxmlformats.org/officeDocument/2006/relationships/slideLayout" Target="../slideLayouts/slideLayout102.xml"/><Relationship Id="rId1" Type="http://schemas.openxmlformats.org/officeDocument/2006/relationships/slideLayout" Target="../slideLayouts/slideLayout80.xml"/><Relationship Id="rId2" Type="http://schemas.openxmlformats.org/officeDocument/2006/relationships/slideLayout" Target="../slideLayouts/slideLayout81.xml"/><Relationship Id="rId3" Type="http://schemas.openxmlformats.org/officeDocument/2006/relationships/slideLayout" Target="../slideLayouts/slideLayout82.xml"/><Relationship Id="rId4" Type="http://schemas.openxmlformats.org/officeDocument/2006/relationships/slideLayout" Target="../slideLayouts/slideLayout83.xml"/><Relationship Id="rId9" Type="http://schemas.openxmlformats.org/officeDocument/2006/relationships/slideLayout" Target="../slideLayouts/slideLayout88.xml"/><Relationship Id="rId26" Type="http://schemas.openxmlformats.org/officeDocument/2006/relationships/slideLayout" Target="../slideLayouts/slideLayout105.xml"/><Relationship Id="rId25" Type="http://schemas.openxmlformats.org/officeDocument/2006/relationships/slideLayout" Target="../slideLayouts/slideLayout104.xml"/><Relationship Id="rId28" Type="http://schemas.openxmlformats.org/officeDocument/2006/relationships/slideLayout" Target="../slideLayouts/slideLayout107.xml"/><Relationship Id="rId27" Type="http://schemas.openxmlformats.org/officeDocument/2006/relationships/slideLayout" Target="../slideLayouts/slideLayout106.xml"/><Relationship Id="rId5" Type="http://schemas.openxmlformats.org/officeDocument/2006/relationships/slideLayout" Target="../slideLayouts/slideLayout84.xml"/><Relationship Id="rId6" Type="http://schemas.openxmlformats.org/officeDocument/2006/relationships/slideLayout" Target="../slideLayouts/slideLayout85.xml"/><Relationship Id="rId29" Type="http://schemas.openxmlformats.org/officeDocument/2006/relationships/slideLayout" Target="../slideLayouts/slideLayout108.xml"/><Relationship Id="rId7" Type="http://schemas.openxmlformats.org/officeDocument/2006/relationships/slideLayout" Target="../slideLayouts/slideLayout86.xml"/><Relationship Id="rId8" Type="http://schemas.openxmlformats.org/officeDocument/2006/relationships/slideLayout" Target="../slideLayouts/slideLayout87.xml"/><Relationship Id="rId30" Type="http://schemas.openxmlformats.org/officeDocument/2006/relationships/theme" Target="../theme/theme4.xml"/><Relationship Id="rId11" Type="http://schemas.openxmlformats.org/officeDocument/2006/relationships/slideLayout" Target="../slideLayouts/slideLayout90.xml"/><Relationship Id="rId10" Type="http://schemas.openxmlformats.org/officeDocument/2006/relationships/slideLayout" Target="../slideLayouts/slideLayout89.xml"/><Relationship Id="rId13" Type="http://schemas.openxmlformats.org/officeDocument/2006/relationships/slideLayout" Target="../slideLayouts/slideLayout92.xml"/><Relationship Id="rId12" Type="http://schemas.openxmlformats.org/officeDocument/2006/relationships/slideLayout" Target="../slideLayouts/slideLayout91.xml"/><Relationship Id="rId15" Type="http://schemas.openxmlformats.org/officeDocument/2006/relationships/slideLayout" Target="../slideLayouts/slideLayout94.xml"/><Relationship Id="rId14" Type="http://schemas.openxmlformats.org/officeDocument/2006/relationships/slideLayout" Target="../slideLayouts/slideLayout93.xml"/><Relationship Id="rId17" Type="http://schemas.openxmlformats.org/officeDocument/2006/relationships/slideLayout" Target="../slideLayouts/slideLayout96.xml"/><Relationship Id="rId16" Type="http://schemas.openxmlformats.org/officeDocument/2006/relationships/slideLayout" Target="../slideLayouts/slideLayout95.xml"/><Relationship Id="rId19" Type="http://schemas.openxmlformats.org/officeDocument/2006/relationships/slideLayout" Target="../slideLayouts/slideLayout98.xml"/><Relationship Id="rId18" Type="http://schemas.openxmlformats.org/officeDocument/2006/relationships/slideLayout" Target="../slideLayouts/slideLayout97.xml"/></Relationships>
</file>

<file path=ppt/slideMasters/_rels/slideMaster5.xml.rels><?xml version="1.0" encoding="UTF-8" standalone="yes"?><Relationships xmlns="http://schemas.openxmlformats.org/package/2006/relationships"><Relationship Id="rId20" Type="http://schemas.openxmlformats.org/officeDocument/2006/relationships/slideLayout" Target="../slideLayouts/slideLayout128.xml"/><Relationship Id="rId22" Type="http://schemas.openxmlformats.org/officeDocument/2006/relationships/slideLayout" Target="../slideLayouts/slideLayout130.xml"/><Relationship Id="rId21" Type="http://schemas.openxmlformats.org/officeDocument/2006/relationships/slideLayout" Target="../slideLayouts/slideLayout129.xml"/><Relationship Id="rId24" Type="http://schemas.openxmlformats.org/officeDocument/2006/relationships/slideLayout" Target="../slideLayouts/slideLayout132.xml"/><Relationship Id="rId23" Type="http://schemas.openxmlformats.org/officeDocument/2006/relationships/slideLayout" Target="../slideLayouts/slideLayout131.xml"/><Relationship Id="rId1" Type="http://schemas.openxmlformats.org/officeDocument/2006/relationships/slideLayout" Target="../slideLayouts/slideLayout109.xml"/><Relationship Id="rId2" Type="http://schemas.openxmlformats.org/officeDocument/2006/relationships/slideLayout" Target="../slideLayouts/slideLayout110.xml"/><Relationship Id="rId3" Type="http://schemas.openxmlformats.org/officeDocument/2006/relationships/slideLayout" Target="../slideLayouts/slideLayout111.xml"/><Relationship Id="rId4" Type="http://schemas.openxmlformats.org/officeDocument/2006/relationships/slideLayout" Target="../slideLayouts/slideLayout112.xml"/><Relationship Id="rId9" Type="http://schemas.openxmlformats.org/officeDocument/2006/relationships/slideLayout" Target="../slideLayouts/slideLayout117.xml"/><Relationship Id="rId26" Type="http://schemas.openxmlformats.org/officeDocument/2006/relationships/slideLayout" Target="../slideLayouts/slideLayout134.xml"/><Relationship Id="rId25" Type="http://schemas.openxmlformats.org/officeDocument/2006/relationships/slideLayout" Target="../slideLayouts/slideLayout133.xml"/><Relationship Id="rId28" Type="http://schemas.openxmlformats.org/officeDocument/2006/relationships/slideLayout" Target="../slideLayouts/slideLayout136.xml"/><Relationship Id="rId27" Type="http://schemas.openxmlformats.org/officeDocument/2006/relationships/slideLayout" Target="../slideLayouts/slideLayout135.xml"/><Relationship Id="rId5" Type="http://schemas.openxmlformats.org/officeDocument/2006/relationships/slideLayout" Target="../slideLayouts/slideLayout113.xml"/><Relationship Id="rId6" Type="http://schemas.openxmlformats.org/officeDocument/2006/relationships/slideLayout" Target="../slideLayouts/slideLayout114.xml"/><Relationship Id="rId29" Type="http://schemas.openxmlformats.org/officeDocument/2006/relationships/slideLayout" Target="../slideLayouts/slideLayout137.xml"/><Relationship Id="rId7" Type="http://schemas.openxmlformats.org/officeDocument/2006/relationships/slideLayout" Target="../slideLayouts/slideLayout115.xml"/><Relationship Id="rId8" Type="http://schemas.openxmlformats.org/officeDocument/2006/relationships/slideLayout" Target="../slideLayouts/slideLayout116.xml"/><Relationship Id="rId31" Type="http://schemas.openxmlformats.org/officeDocument/2006/relationships/slideLayout" Target="../slideLayouts/slideLayout139.xml"/><Relationship Id="rId30" Type="http://schemas.openxmlformats.org/officeDocument/2006/relationships/slideLayout" Target="../slideLayouts/slideLayout138.xml"/><Relationship Id="rId11" Type="http://schemas.openxmlformats.org/officeDocument/2006/relationships/slideLayout" Target="../slideLayouts/slideLayout119.xml"/><Relationship Id="rId33" Type="http://schemas.openxmlformats.org/officeDocument/2006/relationships/slideLayout" Target="../slideLayouts/slideLayout141.xml"/><Relationship Id="rId10" Type="http://schemas.openxmlformats.org/officeDocument/2006/relationships/slideLayout" Target="../slideLayouts/slideLayout118.xml"/><Relationship Id="rId32" Type="http://schemas.openxmlformats.org/officeDocument/2006/relationships/slideLayout" Target="../slideLayouts/slideLayout140.xml"/><Relationship Id="rId13" Type="http://schemas.openxmlformats.org/officeDocument/2006/relationships/slideLayout" Target="../slideLayouts/slideLayout121.xml"/><Relationship Id="rId35" Type="http://schemas.openxmlformats.org/officeDocument/2006/relationships/theme" Target="../theme/theme5.xml"/><Relationship Id="rId12" Type="http://schemas.openxmlformats.org/officeDocument/2006/relationships/slideLayout" Target="../slideLayouts/slideLayout120.xml"/><Relationship Id="rId34" Type="http://schemas.openxmlformats.org/officeDocument/2006/relationships/slideLayout" Target="../slideLayouts/slideLayout142.xml"/><Relationship Id="rId15" Type="http://schemas.openxmlformats.org/officeDocument/2006/relationships/slideLayout" Target="../slideLayouts/slideLayout123.xml"/><Relationship Id="rId14" Type="http://schemas.openxmlformats.org/officeDocument/2006/relationships/slideLayout" Target="../slideLayouts/slideLayout122.xml"/><Relationship Id="rId17" Type="http://schemas.openxmlformats.org/officeDocument/2006/relationships/slideLayout" Target="../slideLayouts/slideLayout125.xml"/><Relationship Id="rId16" Type="http://schemas.openxmlformats.org/officeDocument/2006/relationships/slideLayout" Target="../slideLayouts/slideLayout124.xml"/><Relationship Id="rId19" Type="http://schemas.openxmlformats.org/officeDocument/2006/relationships/slideLayout" Target="../slideLayouts/slideLayout127.xml"/><Relationship Id="rId18" Type="http://schemas.openxmlformats.org/officeDocument/2006/relationships/slideLayout" Target="../slideLayouts/slideLayout12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1pPr>
            <a:lvl2pPr lvl="1"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2pPr>
            <a:lvl3pPr lvl="2"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3pPr>
            <a:lvl4pPr lvl="3"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4pPr>
            <a:lvl5pPr lvl="4"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5pPr>
            <a:lvl6pPr lvl="5"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6pPr>
            <a:lvl7pPr lvl="6"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7pPr>
            <a:lvl8pPr lvl="7"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8pPr>
            <a:lvl9pPr lvl="8"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9pPr>
          </a:lstStyle>
          <a:p/>
        </p:txBody>
      </p:sp>
      <p:sp>
        <p:nvSpPr>
          <p:cNvPr id="52" name="Google Shape;52;p13"/>
          <p:cNvSpPr txBox="1"/>
          <p:nvPr>
            <p:ph idx="1" type="body"/>
          </p:nvPr>
        </p:nvSpPr>
        <p:spPr>
          <a:xfrm>
            <a:off x="720000" y="1237083"/>
            <a:ext cx="7704000" cy="33663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Font typeface="Abel"/>
              <a:buChar char="●"/>
              <a:defRPr>
                <a:solidFill>
                  <a:schemeClr val="accent1"/>
                </a:solidFill>
                <a:latin typeface="Abel"/>
                <a:ea typeface="Abel"/>
                <a:cs typeface="Abel"/>
                <a:sym typeface="Abel"/>
              </a:defRPr>
            </a:lvl1pPr>
            <a:lvl2pPr indent="-317500" lvl="1" marL="9144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2pPr>
            <a:lvl3pPr indent="-317500" lvl="2" marL="13716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3pPr>
            <a:lvl4pPr indent="-317500" lvl="3" marL="18288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4pPr>
            <a:lvl5pPr indent="-317500" lvl="4" marL="22860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5pPr>
            <a:lvl6pPr indent="-317500" lvl="5" marL="27432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6pPr>
            <a:lvl7pPr indent="-317500" lvl="6" marL="32004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7pPr>
            <a:lvl8pPr indent="-317500" lvl="7" marL="36576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8pPr>
            <a:lvl9pPr indent="-317500" lvl="8" marL="4114800" rtl="0">
              <a:lnSpc>
                <a:spcPct val="100000"/>
              </a:lnSpc>
              <a:spcBef>
                <a:spcPts val="1600"/>
              </a:spcBef>
              <a:spcAft>
                <a:spcPts val="1600"/>
              </a:spcAft>
              <a:buClr>
                <a:schemeClr val="accent1"/>
              </a:buClr>
              <a:buSzPts val="1400"/>
              <a:buFont typeface="Abel"/>
              <a:buChar char="■"/>
              <a:defRPr>
                <a:solidFill>
                  <a:schemeClr val="accent1"/>
                </a:solidFill>
                <a:latin typeface="Abel"/>
                <a:ea typeface="Abel"/>
                <a:cs typeface="Abel"/>
                <a:sym typeface="Abel"/>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323" name="Shape 323"/>
        <p:cNvGrpSpPr/>
        <p:nvPr/>
      </p:nvGrpSpPr>
      <p:grpSpPr>
        <a:xfrm>
          <a:off x="0" y="0"/>
          <a:ext cx="0" cy="0"/>
          <a:chOff x="0" y="0"/>
          <a:chExt cx="0" cy="0"/>
        </a:xfrm>
      </p:grpSpPr>
      <p:sp>
        <p:nvSpPr>
          <p:cNvPr id="324" name="Google Shape;324;p48"/>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1pPr>
            <a:lvl2pPr lvl="1"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2pPr>
            <a:lvl3pPr lvl="2"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3pPr>
            <a:lvl4pPr lvl="3"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4pPr>
            <a:lvl5pPr lvl="4"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5pPr>
            <a:lvl6pPr lvl="5"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6pPr>
            <a:lvl7pPr lvl="6"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7pPr>
            <a:lvl8pPr lvl="7"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8pPr>
            <a:lvl9pPr lvl="8"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9pPr>
          </a:lstStyle>
          <a:p/>
        </p:txBody>
      </p:sp>
      <p:sp>
        <p:nvSpPr>
          <p:cNvPr id="325" name="Google Shape;325;p48"/>
          <p:cNvSpPr txBox="1"/>
          <p:nvPr>
            <p:ph idx="1" type="body"/>
          </p:nvPr>
        </p:nvSpPr>
        <p:spPr>
          <a:xfrm>
            <a:off x="720000" y="1237083"/>
            <a:ext cx="7704000" cy="33663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Font typeface="Abel"/>
              <a:buChar char="●"/>
              <a:defRPr>
                <a:solidFill>
                  <a:schemeClr val="accent1"/>
                </a:solidFill>
                <a:latin typeface="Abel"/>
                <a:ea typeface="Abel"/>
                <a:cs typeface="Abel"/>
                <a:sym typeface="Abel"/>
              </a:defRPr>
            </a:lvl1pPr>
            <a:lvl2pPr indent="-317500" lvl="1" marL="9144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2pPr>
            <a:lvl3pPr indent="-317500" lvl="2" marL="13716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3pPr>
            <a:lvl4pPr indent="-317500" lvl="3" marL="18288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4pPr>
            <a:lvl5pPr indent="-317500" lvl="4" marL="22860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5pPr>
            <a:lvl6pPr indent="-317500" lvl="5" marL="27432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6pPr>
            <a:lvl7pPr indent="-317500" lvl="6" marL="32004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7pPr>
            <a:lvl8pPr indent="-317500" lvl="7" marL="36576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8pPr>
            <a:lvl9pPr indent="-317500" lvl="8" marL="4114800" rtl="0">
              <a:lnSpc>
                <a:spcPct val="100000"/>
              </a:lnSpc>
              <a:spcBef>
                <a:spcPts val="1600"/>
              </a:spcBef>
              <a:spcAft>
                <a:spcPts val="1600"/>
              </a:spcAft>
              <a:buClr>
                <a:schemeClr val="accent1"/>
              </a:buClr>
              <a:buSzPts val="1400"/>
              <a:buFont typeface="Abel"/>
              <a:buChar char="■"/>
              <a:defRPr>
                <a:solidFill>
                  <a:schemeClr val="accent1"/>
                </a:solidFill>
                <a:latin typeface="Abel"/>
                <a:ea typeface="Abel"/>
                <a:cs typeface="Abel"/>
                <a:sym typeface="Abel"/>
              </a:defRPr>
            </a:lvl9pPr>
          </a:lstStyle>
          <a:p/>
        </p:txBody>
      </p:sp>
    </p:spTree>
  </p:cSld>
  <p:clrMap accent1="accent1" accent2="accent2" accent3="accent3" accent4="accent4" accent5="accent5" accent6="accent6" bg1="lt1" bg2="dk2" tx1="dk1" tx2="lt2" folHlink="folHlink" hlink="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 id="2147483711" r:id="rId19"/>
    <p:sldLayoutId id="2147483712" r:id="rId20"/>
    <p:sldLayoutId id="2147483713" r:id="rId21"/>
    <p:sldLayoutId id="2147483714" r:id="rId22"/>
    <p:sldLayoutId id="2147483715" r:id="rId23"/>
    <p:sldLayoutId id="2147483716" r:id="rId24"/>
    <p:sldLayoutId id="2147483717" r:id="rId25"/>
    <p:sldLayoutId id="2147483718" r:id="rId26"/>
    <p:sldLayoutId id="2147483719" r:id="rId27"/>
    <p:sldLayoutId id="2147483720" r:id="rId28"/>
    <p:sldLayoutId id="2147483721" r:id="rId29"/>
    <p:sldLayoutId id="2147483722" r:id="rId30"/>
    <p:sldLayoutId id="2147483723" r:id="rId31"/>
    <p:sldLayoutId id="2147483724" r:id="rId32"/>
    <p:sldLayoutId id="2147483725" r:id="rId33"/>
    <p:sldLayoutId id="2147483726" r:id="rId3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93" name="Shape 593"/>
        <p:cNvGrpSpPr/>
        <p:nvPr/>
      </p:nvGrpSpPr>
      <p:grpSpPr>
        <a:xfrm>
          <a:off x="0" y="0"/>
          <a:ext cx="0" cy="0"/>
          <a:chOff x="0" y="0"/>
          <a:chExt cx="0" cy="0"/>
        </a:xfrm>
      </p:grpSpPr>
      <p:sp>
        <p:nvSpPr>
          <p:cNvPr id="594" name="Google Shape;594;p83"/>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1pPr>
            <a:lvl2pPr lvl="1"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2pPr>
            <a:lvl3pPr lvl="2"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3pPr>
            <a:lvl4pPr lvl="3"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4pPr>
            <a:lvl5pPr lvl="4"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5pPr>
            <a:lvl6pPr lvl="5"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6pPr>
            <a:lvl7pPr lvl="6"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7pPr>
            <a:lvl8pPr lvl="7"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8pPr>
            <a:lvl9pPr lvl="8"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9pPr>
          </a:lstStyle>
          <a:p/>
        </p:txBody>
      </p:sp>
      <p:sp>
        <p:nvSpPr>
          <p:cNvPr id="595" name="Google Shape;595;p83"/>
          <p:cNvSpPr txBox="1"/>
          <p:nvPr>
            <p:ph idx="1" type="body"/>
          </p:nvPr>
        </p:nvSpPr>
        <p:spPr>
          <a:xfrm>
            <a:off x="720000" y="1237083"/>
            <a:ext cx="7704000" cy="33663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Font typeface="Abel"/>
              <a:buChar char="●"/>
              <a:defRPr>
                <a:solidFill>
                  <a:schemeClr val="accent1"/>
                </a:solidFill>
                <a:latin typeface="Abel"/>
                <a:ea typeface="Abel"/>
                <a:cs typeface="Abel"/>
                <a:sym typeface="Abel"/>
              </a:defRPr>
            </a:lvl1pPr>
            <a:lvl2pPr indent="-317500" lvl="1" marL="9144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2pPr>
            <a:lvl3pPr indent="-317500" lvl="2" marL="13716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3pPr>
            <a:lvl4pPr indent="-317500" lvl="3" marL="18288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4pPr>
            <a:lvl5pPr indent="-317500" lvl="4" marL="22860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5pPr>
            <a:lvl6pPr indent="-317500" lvl="5" marL="27432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6pPr>
            <a:lvl7pPr indent="-317500" lvl="6" marL="32004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7pPr>
            <a:lvl8pPr indent="-317500" lvl="7" marL="36576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8pPr>
            <a:lvl9pPr indent="-317500" lvl="8" marL="4114800" rtl="0">
              <a:lnSpc>
                <a:spcPct val="100000"/>
              </a:lnSpc>
              <a:spcBef>
                <a:spcPts val="1600"/>
              </a:spcBef>
              <a:spcAft>
                <a:spcPts val="1600"/>
              </a:spcAft>
              <a:buClr>
                <a:schemeClr val="accent1"/>
              </a:buClr>
              <a:buSzPts val="1400"/>
              <a:buFont typeface="Abel"/>
              <a:buChar char="■"/>
              <a:defRPr>
                <a:solidFill>
                  <a:schemeClr val="accent1"/>
                </a:solidFill>
                <a:latin typeface="Abel"/>
                <a:ea typeface="Abel"/>
                <a:cs typeface="Abel"/>
                <a:sym typeface="Abel"/>
              </a:defRPr>
            </a:lvl9pPr>
          </a:lstStyle>
          <a:p/>
        </p:txBody>
      </p:sp>
    </p:spTree>
  </p:cSld>
  <p:clrMap accent1="accent1" accent2="accent2" accent3="accent3" accent4="accent4" accent5="accent5" accent6="accent6" bg1="lt1" bg2="dk2" tx1="dk1" tx2="lt2" folHlink="folHlink" hlink="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 id="2147483744" r:id="rId18"/>
    <p:sldLayoutId id="2147483745" r:id="rId19"/>
    <p:sldLayoutId id="2147483746" r:id="rId20"/>
    <p:sldLayoutId id="2147483747" r:id="rId21"/>
    <p:sldLayoutId id="2147483748" r:id="rId22"/>
    <p:sldLayoutId id="2147483749" r:id="rId23"/>
    <p:sldLayoutId id="2147483750" r:id="rId24"/>
    <p:sldLayoutId id="2147483751" r:id="rId25"/>
    <p:sldLayoutId id="2147483752" r:id="rId26"/>
    <p:sldLayoutId id="2147483753" r:id="rId27"/>
    <p:sldLayoutId id="2147483754" r:id="rId28"/>
    <p:sldLayoutId id="2147483755"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833" name="Shape 833"/>
        <p:cNvGrpSpPr/>
        <p:nvPr/>
      </p:nvGrpSpPr>
      <p:grpSpPr>
        <a:xfrm>
          <a:off x="0" y="0"/>
          <a:ext cx="0" cy="0"/>
          <a:chOff x="0" y="0"/>
          <a:chExt cx="0" cy="0"/>
        </a:xfrm>
      </p:grpSpPr>
      <p:sp>
        <p:nvSpPr>
          <p:cNvPr id="834" name="Google Shape;834;p113"/>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1pPr>
            <a:lvl2pPr lvl="1"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2pPr>
            <a:lvl3pPr lvl="2"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3pPr>
            <a:lvl4pPr lvl="3"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4pPr>
            <a:lvl5pPr lvl="4"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5pPr>
            <a:lvl6pPr lvl="5"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6pPr>
            <a:lvl7pPr lvl="6"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7pPr>
            <a:lvl8pPr lvl="7"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8pPr>
            <a:lvl9pPr lvl="8"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9pPr>
          </a:lstStyle>
          <a:p/>
        </p:txBody>
      </p:sp>
      <p:sp>
        <p:nvSpPr>
          <p:cNvPr id="835" name="Google Shape;835;p113"/>
          <p:cNvSpPr txBox="1"/>
          <p:nvPr>
            <p:ph idx="1" type="body"/>
          </p:nvPr>
        </p:nvSpPr>
        <p:spPr>
          <a:xfrm>
            <a:off x="720000" y="1237083"/>
            <a:ext cx="7704000" cy="33663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Font typeface="Abel"/>
              <a:buChar char="●"/>
              <a:defRPr>
                <a:solidFill>
                  <a:schemeClr val="accent1"/>
                </a:solidFill>
                <a:latin typeface="Abel"/>
                <a:ea typeface="Abel"/>
                <a:cs typeface="Abel"/>
                <a:sym typeface="Abel"/>
              </a:defRPr>
            </a:lvl1pPr>
            <a:lvl2pPr indent="-317500" lvl="1" marL="9144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2pPr>
            <a:lvl3pPr indent="-317500" lvl="2" marL="13716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3pPr>
            <a:lvl4pPr indent="-317500" lvl="3" marL="18288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4pPr>
            <a:lvl5pPr indent="-317500" lvl="4" marL="22860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5pPr>
            <a:lvl6pPr indent="-317500" lvl="5" marL="27432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6pPr>
            <a:lvl7pPr indent="-317500" lvl="6" marL="32004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7pPr>
            <a:lvl8pPr indent="-317500" lvl="7" marL="36576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8pPr>
            <a:lvl9pPr indent="-317500" lvl="8" marL="4114800" rtl="0">
              <a:lnSpc>
                <a:spcPct val="100000"/>
              </a:lnSpc>
              <a:spcBef>
                <a:spcPts val="1600"/>
              </a:spcBef>
              <a:spcAft>
                <a:spcPts val="1600"/>
              </a:spcAft>
              <a:buClr>
                <a:schemeClr val="accent1"/>
              </a:buClr>
              <a:buSzPts val="1400"/>
              <a:buFont typeface="Abel"/>
              <a:buChar char="■"/>
              <a:defRPr>
                <a:solidFill>
                  <a:schemeClr val="accent1"/>
                </a:solidFill>
                <a:latin typeface="Abel"/>
                <a:ea typeface="Abel"/>
                <a:cs typeface="Abel"/>
                <a:sym typeface="Abel"/>
              </a:defRPr>
            </a:lvl9pPr>
          </a:lstStyle>
          <a:p/>
        </p:txBody>
      </p:sp>
    </p:spTree>
  </p:cSld>
  <p:clrMap accent1="accent1" accent2="accent2" accent3="accent3" accent4="accent4" accent5="accent5" accent6="accent6" bg1="lt1" bg2="dk2" tx1="dk1" tx2="lt2" folHlink="folHlink" hlink="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 id="2147483773" r:id="rId18"/>
    <p:sldLayoutId id="2147483774" r:id="rId19"/>
    <p:sldLayoutId id="2147483775" r:id="rId20"/>
    <p:sldLayoutId id="2147483776" r:id="rId21"/>
    <p:sldLayoutId id="2147483777" r:id="rId22"/>
    <p:sldLayoutId id="2147483778" r:id="rId23"/>
    <p:sldLayoutId id="2147483779" r:id="rId24"/>
    <p:sldLayoutId id="2147483780" r:id="rId25"/>
    <p:sldLayoutId id="2147483781" r:id="rId26"/>
    <p:sldLayoutId id="2147483782" r:id="rId27"/>
    <p:sldLayoutId id="2147483783" r:id="rId28"/>
    <p:sldLayoutId id="2147483784" r:id="rId29"/>
    <p:sldLayoutId id="2147483785" r:id="rId30"/>
    <p:sldLayoutId id="2147483786" r:id="rId31"/>
    <p:sldLayoutId id="2147483787" r:id="rId32"/>
    <p:sldLayoutId id="2147483788" r:id="rId33"/>
    <p:sldLayoutId id="2147483789" r:id="rId3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slide" Target="/ppt/slid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7.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3.xml"/><Relationship Id="rId3" Type="http://schemas.openxmlformats.org/officeDocument/2006/relationships/hyperlink" Target="https://elc.ncssm.edu/home"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6" name="Shape 1106"/>
        <p:cNvGrpSpPr/>
        <p:nvPr/>
      </p:nvGrpSpPr>
      <p:grpSpPr>
        <a:xfrm>
          <a:off x="0" y="0"/>
          <a:ext cx="0" cy="0"/>
          <a:chOff x="0" y="0"/>
          <a:chExt cx="0" cy="0"/>
        </a:xfrm>
      </p:grpSpPr>
      <p:sp>
        <p:nvSpPr>
          <p:cNvPr id="1107" name="Google Shape;1107;p148"/>
          <p:cNvSpPr txBox="1"/>
          <p:nvPr>
            <p:ph idx="2" type="ctrTitle"/>
          </p:nvPr>
        </p:nvSpPr>
        <p:spPr>
          <a:xfrm>
            <a:off x="1751675" y="673225"/>
            <a:ext cx="5640600" cy="200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3"/>
                </a:solidFill>
              </a:rPr>
              <a:t>CompSci </a:t>
            </a:r>
            <a:r>
              <a:rPr lang="en"/>
              <a:t>club </a:t>
            </a:r>
            <a:endParaRPr b="1">
              <a:solidFill>
                <a:schemeClr val="accent4"/>
              </a:solidFill>
            </a:endParaRPr>
          </a:p>
        </p:txBody>
      </p:sp>
      <p:sp>
        <p:nvSpPr>
          <p:cNvPr id="1108" name="Google Shape;1108;p148"/>
          <p:cNvSpPr txBox="1"/>
          <p:nvPr>
            <p:ph idx="1" type="subTitle"/>
          </p:nvPr>
        </p:nvSpPr>
        <p:spPr>
          <a:xfrm>
            <a:off x="2288250" y="4113350"/>
            <a:ext cx="4567500" cy="44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Woo! So much to cover, but hopefully this is where you guys can really see yourself making some cool programs!</a:t>
            </a:r>
            <a:endParaRPr/>
          </a:p>
        </p:txBody>
      </p:sp>
      <p:sp>
        <p:nvSpPr>
          <p:cNvPr id="1109" name="Google Shape;1109;p148"/>
          <p:cNvSpPr txBox="1"/>
          <p:nvPr>
            <p:ph type="ctrTitle"/>
          </p:nvPr>
        </p:nvSpPr>
        <p:spPr>
          <a:xfrm>
            <a:off x="1537050" y="2806425"/>
            <a:ext cx="6069900" cy="51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User Input and Conditionals</a:t>
            </a:r>
            <a:endParaRPr/>
          </a:p>
        </p:txBody>
      </p:sp>
      <p:cxnSp>
        <p:nvCxnSpPr>
          <p:cNvPr id="1110" name="Google Shape;1110;p148"/>
          <p:cNvCxnSpPr/>
          <p:nvPr/>
        </p:nvCxnSpPr>
        <p:spPr>
          <a:xfrm>
            <a:off x="2178750" y="2742875"/>
            <a:ext cx="4786500" cy="0"/>
          </a:xfrm>
          <a:prstGeom prst="straightConnector1">
            <a:avLst/>
          </a:prstGeom>
          <a:noFill/>
          <a:ln cap="flat" cmpd="sng" w="19050">
            <a:solidFill>
              <a:schemeClr val="lt2"/>
            </a:solidFill>
            <a:prstDash val="solid"/>
            <a:round/>
            <a:headEnd len="med" w="med" type="oval"/>
            <a:tailEnd len="med" w="med" type="oval"/>
          </a:ln>
        </p:spPr>
      </p:cxnSp>
      <p:pic>
        <p:nvPicPr>
          <p:cNvPr id="1111" name="Google Shape;1111;p148"/>
          <p:cNvPicPr preferRelativeResize="0"/>
          <p:nvPr/>
        </p:nvPicPr>
        <p:blipFill rotWithShape="1">
          <a:blip r:embed="rId3">
            <a:alphaModFix/>
          </a:blip>
          <a:srcRect b="0" l="0" r="0" t="0"/>
          <a:stretch/>
        </p:blipFill>
        <p:spPr>
          <a:xfrm>
            <a:off x="8133075" y="4073200"/>
            <a:ext cx="448200" cy="448200"/>
          </a:xfrm>
          <a:prstGeom prst="rect">
            <a:avLst/>
          </a:prstGeom>
          <a:noFill/>
          <a:ln>
            <a:noFill/>
          </a:ln>
        </p:spPr>
      </p:pic>
      <p:pic>
        <p:nvPicPr>
          <p:cNvPr id="1112" name="Google Shape;1112;p148"/>
          <p:cNvPicPr preferRelativeResize="0"/>
          <p:nvPr/>
        </p:nvPicPr>
        <p:blipFill rotWithShape="1">
          <a:blip r:embed="rId4">
            <a:alphaModFix/>
          </a:blip>
          <a:srcRect b="0" l="0" r="0" t="0"/>
          <a:stretch/>
        </p:blipFill>
        <p:spPr>
          <a:xfrm>
            <a:off x="562725" y="4113350"/>
            <a:ext cx="448200" cy="448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4" name="Shape 1194"/>
        <p:cNvGrpSpPr/>
        <p:nvPr/>
      </p:nvGrpSpPr>
      <p:grpSpPr>
        <a:xfrm>
          <a:off x="0" y="0"/>
          <a:ext cx="0" cy="0"/>
          <a:chOff x="0" y="0"/>
          <a:chExt cx="0" cy="0"/>
        </a:xfrm>
      </p:grpSpPr>
      <p:sp>
        <p:nvSpPr>
          <p:cNvPr id="1195" name="Google Shape;1195;p157"/>
          <p:cNvSpPr txBox="1"/>
          <p:nvPr>
            <p:ph type="title"/>
          </p:nvPr>
        </p:nvSpPr>
        <p:spPr>
          <a:xfrm>
            <a:off x="2289738" y="4071600"/>
            <a:ext cx="4563900" cy="53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This will be short, but gives us a good overview for the future!</a:t>
            </a:r>
            <a:endParaRPr/>
          </a:p>
        </p:txBody>
      </p:sp>
      <p:sp>
        <p:nvSpPr>
          <p:cNvPr id="1196" name="Google Shape;1196;p157"/>
          <p:cNvSpPr txBox="1"/>
          <p:nvPr>
            <p:ph idx="1" type="subTitle"/>
          </p:nvPr>
        </p:nvSpPr>
        <p:spPr>
          <a:xfrm>
            <a:off x="1159200" y="1155575"/>
            <a:ext cx="6825600" cy="197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latin typeface="Unica One"/>
                <a:ea typeface="Unica One"/>
                <a:cs typeface="Unica One"/>
                <a:sym typeface="Unica One"/>
              </a:rPr>
              <a:t>An introduction to</a:t>
            </a:r>
            <a:endParaRPr sz="4000">
              <a:latin typeface="Unica One"/>
              <a:ea typeface="Unica One"/>
              <a:cs typeface="Unica One"/>
              <a:sym typeface="Unica One"/>
            </a:endParaRPr>
          </a:p>
          <a:p>
            <a:pPr indent="0" lvl="0" marL="0" rtl="0" algn="ctr">
              <a:spcBef>
                <a:spcPts val="1600"/>
              </a:spcBef>
              <a:spcAft>
                <a:spcPts val="1600"/>
              </a:spcAft>
              <a:buNone/>
            </a:pPr>
            <a:r>
              <a:rPr b="1" lang="en" sz="6000">
                <a:solidFill>
                  <a:schemeClr val="accent2"/>
                </a:solidFill>
                <a:latin typeface="Unica One"/>
                <a:ea typeface="Unica One"/>
                <a:cs typeface="Unica One"/>
                <a:sym typeface="Unica One"/>
              </a:rPr>
              <a:t>Conditionals</a:t>
            </a:r>
            <a:endParaRPr b="1" sz="6000">
              <a:solidFill>
                <a:schemeClr val="accent2"/>
              </a:solidFill>
              <a:latin typeface="Unica One"/>
              <a:ea typeface="Unica One"/>
              <a:cs typeface="Unica One"/>
              <a:sym typeface="Unica On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0" name="Shape 1200"/>
        <p:cNvGrpSpPr/>
        <p:nvPr/>
      </p:nvGrpSpPr>
      <p:grpSpPr>
        <a:xfrm>
          <a:off x="0" y="0"/>
          <a:ext cx="0" cy="0"/>
          <a:chOff x="0" y="0"/>
          <a:chExt cx="0" cy="0"/>
        </a:xfrm>
      </p:grpSpPr>
      <p:sp>
        <p:nvSpPr>
          <p:cNvPr id="1201" name="Google Shape;1201;p158"/>
          <p:cNvSpPr/>
          <p:nvPr/>
        </p:nvSpPr>
        <p:spPr>
          <a:xfrm>
            <a:off x="5446125" y="542200"/>
            <a:ext cx="3511800" cy="12225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158"/>
          <p:cNvSpPr txBox="1"/>
          <p:nvPr>
            <p:ph type="title"/>
          </p:nvPr>
        </p:nvSpPr>
        <p:spPr>
          <a:xfrm>
            <a:off x="569097" y="365303"/>
            <a:ext cx="44364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are</a:t>
            </a:r>
            <a:r>
              <a:rPr b="1" lang="en">
                <a:solidFill>
                  <a:schemeClr val="accent4"/>
                </a:solidFill>
              </a:rPr>
              <a:t> Conditionals?</a:t>
            </a:r>
            <a:endParaRPr/>
          </a:p>
        </p:txBody>
      </p:sp>
      <p:sp>
        <p:nvSpPr>
          <p:cNvPr id="1203" name="Google Shape;1203;p158"/>
          <p:cNvSpPr txBox="1"/>
          <p:nvPr/>
        </p:nvSpPr>
        <p:spPr>
          <a:xfrm>
            <a:off x="491250" y="1231000"/>
            <a:ext cx="4592100" cy="3632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1"/>
              </a:buClr>
              <a:buSzPts val="1400"/>
              <a:buFont typeface="Abel"/>
              <a:buChar char="●"/>
            </a:pPr>
            <a:r>
              <a:rPr lang="en">
                <a:solidFill>
                  <a:schemeClr val="accent1"/>
                </a:solidFill>
                <a:latin typeface="Abel"/>
                <a:ea typeface="Abel"/>
                <a:cs typeface="Abel"/>
                <a:sym typeface="Abel"/>
              </a:rPr>
              <a:t>In programming, it is infrequent that we just take information the user inputs and just spit it back at them</a:t>
            </a:r>
            <a:endParaRPr>
              <a:solidFill>
                <a:schemeClr val="accent1"/>
              </a:solidFill>
              <a:latin typeface="Abel"/>
              <a:ea typeface="Abel"/>
              <a:cs typeface="Abel"/>
              <a:sym typeface="Abel"/>
            </a:endParaRPr>
          </a:p>
          <a:p>
            <a:pPr indent="-317500" lvl="1" marL="914400" rtl="0" algn="l">
              <a:spcBef>
                <a:spcPts val="0"/>
              </a:spcBef>
              <a:spcAft>
                <a:spcPts val="0"/>
              </a:spcAft>
              <a:buClr>
                <a:schemeClr val="accent1"/>
              </a:buClr>
              <a:buSzPts val="1400"/>
              <a:buFont typeface="Abel"/>
              <a:buChar char="○"/>
            </a:pPr>
            <a:r>
              <a:rPr lang="en">
                <a:solidFill>
                  <a:schemeClr val="accent1"/>
                </a:solidFill>
                <a:latin typeface="Abel"/>
                <a:ea typeface="Abel"/>
                <a:cs typeface="Abel"/>
                <a:sym typeface="Abel"/>
              </a:rPr>
              <a:t>Usually, given what the user gives us or some other condition,</a:t>
            </a:r>
            <a:r>
              <a:rPr lang="en">
                <a:solidFill>
                  <a:schemeClr val="accent3"/>
                </a:solidFill>
                <a:latin typeface="Abel"/>
                <a:ea typeface="Abel"/>
                <a:cs typeface="Abel"/>
                <a:sym typeface="Abel"/>
              </a:rPr>
              <a:t> we want to check if something is True or False, and then display something</a:t>
            </a:r>
            <a:endParaRPr>
              <a:solidFill>
                <a:schemeClr val="accent3"/>
              </a:solidFill>
              <a:latin typeface="Abel"/>
              <a:ea typeface="Abel"/>
              <a:cs typeface="Abel"/>
              <a:sym typeface="Abel"/>
            </a:endParaRPr>
          </a:p>
          <a:p>
            <a:pPr indent="-317500" lvl="2" marL="1371600" rtl="0" algn="l">
              <a:spcBef>
                <a:spcPts val="0"/>
              </a:spcBef>
              <a:spcAft>
                <a:spcPts val="0"/>
              </a:spcAft>
              <a:buClr>
                <a:schemeClr val="accent1"/>
              </a:buClr>
              <a:buSzPts val="1400"/>
              <a:buFont typeface="Abel"/>
              <a:buChar char="■"/>
            </a:pPr>
            <a:r>
              <a:rPr lang="en">
                <a:solidFill>
                  <a:schemeClr val="accent1"/>
                </a:solidFill>
                <a:latin typeface="Abel"/>
                <a:ea typeface="Abel"/>
                <a:cs typeface="Abel"/>
                <a:sym typeface="Abel"/>
              </a:rPr>
              <a:t>For example, in our previous income example, what a person’s income was above a certain number and they had to pay higher taxes? We would want to check for that!</a:t>
            </a:r>
            <a:endParaRPr>
              <a:solidFill>
                <a:schemeClr val="accent1"/>
              </a:solidFill>
              <a:latin typeface="Abel"/>
              <a:ea typeface="Abel"/>
              <a:cs typeface="Abel"/>
              <a:sym typeface="Abel"/>
            </a:endParaRPr>
          </a:p>
          <a:p>
            <a:pPr indent="-317500" lvl="0" marL="457200" rtl="0" algn="l">
              <a:spcBef>
                <a:spcPts val="0"/>
              </a:spcBef>
              <a:spcAft>
                <a:spcPts val="0"/>
              </a:spcAft>
              <a:buClr>
                <a:schemeClr val="accent1"/>
              </a:buClr>
              <a:buSzPts val="1400"/>
              <a:buFont typeface="Abel"/>
              <a:buChar char="●"/>
            </a:pPr>
            <a:r>
              <a:rPr lang="en">
                <a:solidFill>
                  <a:schemeClr val="accent1"/>
                </a:solidFill>
                <a:latin typeface="Abel"/>
                <a:ea typeface="Abel"/>
                <a:cs typeface="Abel"/>
                <a:sym typeface="Abel"/>
              </a:rPr>
              <a:t>That is where </a:t>
            </a:r>
            <a:r>
              <a:rPr b="1" lang="en">
                <a:solidFill>
                  <a:schemeClr val="accent5"/>
                </a:solidFill>
                <a:latin typeface="Abel"/>
                <a:ea typeface="Abel"/>
                <a:cs typeface="Abel"/>
                <a:sym typeface="Abel"/>
              </a:rPr>
              <a:t>if statements</a:t>
            </a:r>
            <a:r>
              <a:rPr lang="en">
                <a:solidFill>
                  <a:schemeClr val="accent1"/>
                </a:solidFill>
                <a:latin typeface="Abel"/>
                <a:ea typeface="Abel"/>
                <a:cs typeface="Abel"/>
                <a:sym typeface="Abel"/>
              </a:rPr>
              <a:t> come into play!</a:t>
            </a:r>
            <a:endParaRPr>
              <a:solidFill>
                <a:schemeClr val="accent1"/>
              </a:solidFill>
              <a:latin typeface="Abel"/>
              <a:ea typeface="Abel"/>
              <a:cs typeface="Abel"/>
              <a:sym typeface="Abel"/>
            </a:endParaRPr>
          </a:p>
          <a:p>
            <a:pPr indent="-317500" lvl="1" marL="914400" rtl="0" algn="l">
              <a:spcBef>
                <a:spcPts val="0"/>
              </a:spcBef>
              <a:spcAft>
                <a:spcPts val="0"/>
              </a:spcAft>
              <a:buClr>
                <a:schemeClr val="accent1"/>
              </a:buClr>
              <a:buSzPts val="1400"/>
              <a:buFont typeface="Abel"/>
              <a:buChar char="○"/>
            </a:pPr>
            <a:r>
              <a:rPr lang="en">
                <a:solidFill>
                  <a:schemeClr val="accent1"/>
                </a:solidFill>
                <a:latin typeface="Abel"/>
                <a:ea typeface="Abel"/>
                <a:cs typeface="Abel"/>
                <a:sym typeface="Abel"/>
              </a:rPr>
              <a:t>They allow us to specify a condition and if that condition is true, we run a block of code</a:t>
            </a:r>
            <a:endParaRPr>
              <a:solidFill>
                <a:schemeClr val="accent1"/>
              </a:solidFill>
              <a:latin typeface="Abel"/>
              <a:ea typeface="Abel"/>
              <a:cs typeface="Abel"/>
              <a:sym typeface="Abel"/>
            </a:endParaRPr>
          </a:p>
          <a:p>
            <a:pPr indent="-317500" lvl="1" marL="914400" rtl="0" algn="l">
              <a:spcBef>
                <a:spcPts val="0"/>
              </a:spcBef>
              <a:spcAft>
                <a:spcPts val="0"/>
              </a:spcAft>
              <a:buClr>
                <a:schemeClr val="accent1"/>
              </a:buClr>
              <a:buSzPts val="1400"/>
              <a:buFont typeface="Abel"/>
              <a:buChar char="○"/>
            </a:pPr>
            <a:r>
              <a:rPr lang="en">
                <a:solidFill>
                  <a:schemeClr val="accent1"/>
                </a:solidFill>
                <a:latin typeface="Abel"/>
                <a:ea typeface="Abel"/>
                <a:cs typeface="Abel"/>
                <a:sym typeface="Abel"/>
              </a:rPr>
              <a:t>Using the </a:t>
            </a:r>
            <a:r>
              <a:rPr b="1" lang="en">
                <a:solidFill>
                  <a:schemeClr val="accent5"/>
                </a:solidFill>
                <a:latin typeface="Abel"/>
                <a:ea typeface="Abel"/>
                <a:cs typeface="Abel"/>
                <a:sym typeface="Abel"/>
              </a:rPr>
              <a:t>else statement</a:t>
            </a:r>
            <a:r>
              <a:rPr lang="en">
                <a:solidFill>
                  <a:schemeClr val="accent1"/>
                </a:solidFill>
                <a:latin typeface="Abel"/>
                <a:ea typeface="Abel"/>
                <a:cs typeface="Abel"/>
                <a:sym typeface="Abel"/>
              </a:rPr>
              <a:t>, if the condition isn’t true, we can tell our program to run something else!</a:t>
            </a:r>
            <a:endParaRPr>
              <a:solidFill>
                <a:schemeClr val="accent1"/>
              </a:solidFill>
              <a:latin typeface="Abel"/>
              <a:ea typeface="Abel"/>
              <a:cs typeface="Abel"/>
              <a:sym typeface="Abel"/>
            </a:endParaRPr>
          </a:p>
          <a:p>
            <a:pPr indent="-317500" lvl="0" marL="457200" rtl="0" algn="l">
              <a:spcBef>
                <a:spcPts val="0"/>
              </a:spcBef>
              <a:spcAft>
                <a:spcPts val="0"/>
              </a:spcAft>
              <a:buClr>
                <a:schemeClr val="accent1"/>
              </a:buClr>
              <a:buSzPts val="1400"/>
              <a:buFont typeface="Abel"/>
              <a:buChar char="●"/>
            </a:pPr>
            <a:r>
              <a:rPr lang="en">
                <a:solidFill>
                  <a:schemeClr val="accent1"/>
                </a:solidFill>
                <a:latin typeface="Abel"/>
                <a:ea typeface="Abel"/>
                <a:cs typeface="Abel"/>
                <a:sym typeface="Abel"/>
              </a:rPr>
              <a:t>If statements look a bit different in every language, but on the right is how they look in Python!</a:t>
            </a:r>
            <a:endParaRPr>
              <a:solidFill>
                <a:schemeClr val="accent1"/>
              </a:solidFill>
              <a:latin typeface="Abel"/>
              <a:ea typeface="Abel"/>
              <a:cs typeface="Abel"/>
              <a:sym typeface="Abel"/>
            </a:endParaRPr>
          </a:p>
        </p:txBody>
      </p:sp>
      <p:sp>
        <p:nvSpPr>
          <p:cNvPr id="1204" name="Google Shape;1204;p158"/>
          <p:cNvSpPr/>
          <p:nvPr/>
        </p:nvSpPr>
        <p:spPr>
          <a:xfrm>
            <a:off x="5446125" y="2016826"/>
            <a:ext cx="3511800" cy="13059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58"/>
          <p:cNvSpPr/>
          <p:nvPr/>
        </p:nvSpPr>
        <p:spPr>
          <a:xfrm>
            <a:off x="5446125" y="3491425"/>
            <a:ext cx="3511800" cy="12225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58"/>
          <p:cNvSpPr txBox="1"/>
          <p:nvPr/>
        </p:nvSpPr>
        <p:spPr>
          <a:xfrm>
            <a:off x="5446125" y="1998625"/>
            <a:ext cx="3511800" cy="1492800"/>
          </a:xfrm>
          <a:prstGeom prst="rect">
            <a:avLst/>
          </a:prstGeom>
          <a:noFill/>
          <a:ln>
            <a:noFill/>
          </a:ln>
        </p:spPr>
        <p:txBody>
          <a:bodyPr anchorCtr="0" anchor="t" bIns="91425" lIns="91425" spcFirstLastPara="1" rIns="91425" wrap="square" tIns="91425">
            <a:normAutofit fontScale="40000" lnSpcReduction="10000"/>
          </a:bodyPr>
          <a:lstStyle/>
          <a:p>
            <a:pPr indent="0" lvl="0" marL="0" rtl="0" algn="l">
              <a:lnSpc>
                <a:spcPct val="150000"/>
              </a:lnSpc>
              <a:spcBef>
                <a:spcPts val="0"/>
              </a:spcBef>
              <a:spcAft>
                <a:spcPts val="0"/>
              </a:spcAft>
              <a:buNone/>
            </a:pPr>
            <a:r>
              <a:rPr lang="en" sz="2750">
                <a:solidFill>
                  <a:srgbClr val="7A86A2"/>
                </a:solidFill>
                <a:latin typeface="Roboto Mono"/>
                <a:ea typeface="Roboto Mono"/>
                <a:cs typeface="Roboto Mono"/>
                <a:sym typeface="Roboto Mono"/>
              </a:rPr>
              <a:t>number </a:t>
            </a:r>
            <a:r>
              <a:rPr lang="en" sz="2750">
                <a:solidFill>
                  <a:srgbClr val="FFD966"/>
                </a:solidFill>
                <a:latin typeface="Roboto Mono"/>
                <a:ea typeface="Roboto Mono"/>
                <a:cs typeface="Roboto Mono"/>
                <a:sym typeface="Roboto Mono"/>
              </a:rPr>
              <a:t>=</a:t>
            </a:r>
            <a:r>
              <a:rPr lang="en" sz="2750">
                <a:solidFill>
                  <a:srgbClr val="7A86A2"/>
                </a:solidFill>
                <a:latin typeface="Roboto Mono"/>
                <a:ea typeface="Roboto Mono"/>
                <a:cs typeface="Roboto Mono"/>
                <a:sym typeface="Roboto Mono"/>
              </a:rPr>
              <a:t> </a:t>
            </a:r>
            <a:r>
              <a:rPr lang="en" sz="2750">
                <a:solidFill>
                  <a:srgbClr val="FC9748"/>
                </a:solidFill>
                <a:latin typeface="Roboto Mono"/>
                <a:ea typeface="Roboto Mono"/>
                <a:cs typeface="Roboto Mono"/>
                <a:sym typeface="Roboto Mono"/>
              </a:rPr>
              <a:t>12</a:t>
            </a:r>
            <a:r>
              <a:rPr lang="en" sz="2750">
                <a:solidFill>
                  <a:srgbClr val="7A86A2"/>
                </a:solidFill>
                <a:latin typeface="Roboto Mono"/>
                <a:ea typeface="Roboto Mono"/>
                <a:cs typeface="Roboto Mono"/>
                <a:sym typeface="Roboto Mono"/>
              </a:rPr>
              <a:t> </a:t>
            </a:r>
            <a:endParaRPr sz="275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2750">
                <a:solidFill>
                  <a:srgbClr val="65EBD2"/>
                </a:solidFill>
                <a:latin typeface="Roboto Mono"/>
                <a:ea typeface="Roboto Mono"/>
                <a:cs typeface="Roboto Mono"/>
                <a:sym typeface="Roboto Mono"/>
              </a:rPr>
              <a:t>if</a:t>
            </a:r>
            <a:r>
              <a:rPr lang="en" sz="2750">
                <a:solidFill>
                  <a:srgbClr val="7A86A2"/>
                </a:solidFill>
                <a:latin typeface="Roboto Mono"/>
                <a:ea typeface="Roboto Mono"/>
                <a:cs typeface="Roboto Mono"/>
                <a:sym typeface="Roboto Mono"/>
              </a:rPr>
              <a:t> number </a:t>
            </a:r>
            <a:r>
              <a:rPr lang="en" sz="2750">
                <a:solidFill>
                  <a:srgbClr val="FFD966"/>
                </a:solidFill>
                <a:latin typeface="Roboto Mono"/>
                <a:ea typeface="Roboto Mono"/>
                <a:cs typeface="Roboto Mono"/>
                <a:sym typeface="Roboto Mono"/>
              </a:rPr>
              <a:t>&gt;</a:t>
            </a:r>
            <a:r>
              <a:rPr lang="en" sz="2750">
                <a:solidFill>
                  <a:srgbClr val="7A86A2"/>
                </a:solidFill>
                <a:latin typeface="Roboto Mono"/>
                <a:ea typeface="Roboto Mono"/>
                <a:cs typeface="Roboto Mono"/>
                <a:sym typeface="Roboto Mono"/>
              </a:rPr>
              <a:t> </a:t>
            </a:r>
            <a:r>
              <a:rPr lang="en" sz="2750">
                <a:solidFill>
                  <a:srgbClr val="FC9748"/>
                </a:solidFill>
                <a:latin typeface="Roboto Mono"/>
                <a:ea typeface="Roboto Mono"/>
                <a:cs typeface="Roboto Mono"/>
                <a:sym typeface="Roboto Mono"/>
              </a:rPr>
              <a:t>11</a:t>
            </a:r>
            <a:r>
              <a:rPr lang="en" sz="2750">
                <a:solidFill>
                  <a:srgbClr val="FFD966"/>
                </a:solidFill>
                <a:latin typeface="Roboto Mono"/>
                <a:ea typeface="Roboto Mono"/>
                <a:cs typeface="Roboto Mono"/>
                <a:sym typeface="Roboto Mono"/>
              </a:rPr>
              <a:t>:</a:t>
            </a:r>
            <a:endParaRPr sz="275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2750">
                <a:solidFill>
                  <a:srgbClr val="7A86A2"/>
                </a:solidFill>
                <a:latin typeface="Roboto Mono"/>
                <a:ea typeface="Roboto Mono"/>
                <a:cs typeface="Roboto Mono"/>
                <a:sym typeface="Roboto Mono"/>
              </a:rPr>
              <a:t>  </a:t>
            </a:r>
            <a:r>
              <a:rPr lang="en" sz="2750">
                <a:solidFill>
                  <a:srgbClr val="65EBD2"/>
                </a:solidFill>
                <a:latin typeface="Roboto Mono"/>
                <a:ea typeface="Roboto Mono"/>
                <a:cs typeface="Roboto Mono"/>
                <a:sym typeface="Roboto Mono"/>
              </a:rPr>
              <a:t>print</a:t>
            </a:r>
            <a:r>
              <a:rPr lang="en" sz="2750">
                <a:solidFill>
                  <a:srgbClr val="FFD966"/>
                </a:solidFill>
                <a:latin typeface="Roboto Mono"/>
                <a:ea typeface="Roboto Mono"/>
                <a:cs typeface="Roboto Mono"/>
                <a:sym typeface="Roboto Mono"/>
              </a:rPr>
              <a:t>(</a:t>
            </a:r>
            <a:r>
              <a:rPr lang="en" sz="2750">
                <a:solidFill>
                  <a:srgbClr val="FFFFFF"/>
                </a:solidFill>
                <a:latin typeface="Roboto Mono"/>
                <a:ea typeface="Roboto Mono"/>
                <a:cs typeface="Roboto Mono"/>
                <a:sym typeface="Roboto Mono"/>
              </a:rPr>
              <a:t>"Number is above 11!"</a:t>
            </a:r>
            <a:r>
              <a:rPr lang="en" sz="2750">
                <a:solidFill>
                  <a:srgbClr val="FFD966"/>
                </a:solidFill>
                <a:latin typeface="Roboto Mono"/>
                <a:ea typeface="Roboto Mono"/>
                <a:cs typeface="Roboto Mono"/>
                <a:sym typeface="Roboto Mono"/>
              </a:rPr>
              <a:t>)</a:t>
            </a:r>
            <a:endParaRPr sz="275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2750">
                <a:solidFill>
                  <a:srgbClr val="65EBD2"/>
                </a:solidFill>
                <a:latin typeface="Roboto Mono"/>
                <a:ea typeface="Roboto Mono"/>
                <a:cs typeface="Roboto Mono"/>
                <a:sym typeface="Roboto Mono"/>
              </a:rPr>
              <a:t>else</a:t>
            </a:r>
            <a:r>
              <a:rPr lang="en" sz="2750">
                <a:solidFill>
                  <a:srgbClr val="FFD966"/>
                </a:solidFill>
                <a:latin typeface="Roboto Mono"/>
                <a:ea typeface="Roboto Mono"/>
                <a:cs typeface="Roboto Mono"/>
                <a:sym typeface="Roboto Mono"/>
              </a:rPr>
              <a:t>:</a:t>
            </a:r>
            <a:endParaRPr sz="275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2750">
                <a:solidFill>
                  <a:srgbClr val="7A86A2"/>
                </a:solidFill>
                <a:latin typeface="Roboto Mono"/>
                <a:ea typeface="Roboto Mono"/>
                <a:cs typeface="Roboto Mono"/>
                <a:sym typeface="Roboto Mono"/>
              </a:rPr>
              <a:t>  </a:t>
            </a:r>
            <a:r>
              <a:rPr lang="en" sz="2750">
                <a:solidFill>
                  <a:srgbClr val="65EBD2"/>
                </a:solidFill>
                <a:latin typeface="Roboto Mono"/>
                <a:ea typeface="Roboto Mono"/>
                <a:cs typeface="Roboto Mono"/>
                <a:sym typeface="Roboto Mono"/>
              </a:rPr>
              <a:t>print</a:t>
            </a:r>
            <a:r>
              <a:rPr lang="en" sz="2750">
                <a:solidFill>
                  <a:srgbClr val="FFD966"/>
                </a:solidFill>
                <a:latin typeface="Roboto Mono"/>
                <a:ea typeface="Roboto Mono"/>
                <a:cs typeface="Roboto Mono"/>
                <a:sym typeface="Roboto Mono"/>
              </a:rPr>
              <a:t>(</a:t>
            </a:r>
            <a:r>
              <a:rPr lang="en" sz="2750">
                <a:solidFill>
                  <a:srgbClr val="FFFFFF"/>
                </a:solidFill>
                <a:latin typeface="Roboto Mono"/>
                <a:ea typeface="Roboto Mono"/>
                <a:cs typeface="Roboto Mono"/>
                <a:sym typeface="Roboto Mono"/>
              </a:rPr>
              <a:t>"Number is below 11!"</a:t>
            </a:r>
            <a:r>
              <a:rPr lang="en" sz="2750">
                <a:solidFill>
                  <a:srgbClr val="FFD966"/>
                </a:solidFill>
                <a:latin typeface="Roboto Mono"/>
                <a:ea typeface="Roboto Mono"/>
                <a:cs typeface="Roboto Mono"/>
                <a:sym typeface="Roboto Mono"/>
              </a:rPr>
              <a:t>)</a:t>
            </a:r>
            <a:endParaRPr sz="2750">
              <a:solidFill>
                <a:srgbClr val="FFD966"/>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200">
              <a:solidFill>
                <a:srgbClr val="7A86A2"/>
              </a:solidFill>
              <a:latin typeface="Roboto Mono"/>
              <a:ea typeface="Roboto Mono"/>
              <a:cs typeface="Roboto Mono"/>
              <a:sym typeface="Roboto Mono"/>
            </a:endParaRPr>
          </a:p>
        </p:txBody>
      </p:sp>
      <p:sp>
        <p:nvSpPr>
          <p:cNvPr id="1207" name="Google Shape;1207;p158"/>
          <p:cNvSpPr txBox="1"/>
          <p:nvPr/>
        </p:nvSpPr>
        <p:spPr>
          <a:xfrm>
            <a:off x="5598525" y="542200"/>
            <a:ext cx="3511800" cy="1195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solidFill>
                  <a:srgbClr val="65EBD2"/>
                </a:solidFill>
                <a:latin typeface="Roboto Mono"/>
                <a:ea typeface="Roboto Mono"/>
                <a:cs typeface="Roboto Mono"/>
                <a:sym typeface="Roboto Mono"/>
              </a:rPr>
              <a:t>if</a:t>
            </a:r>
            <a:r>
              <a:rPr lang="en" sz="1200">
                <a:solidFill>
                  <a:srgbClr val="7A86A2"/>
                </a:solidFill>
                <a:latin typeface="Roboto Mono"/>
                <a:ea typeface="Roboto Mono"/>
                <a:cs typeface="Roboto Mono"/>
                <a:sym typeface="Roboto Mono"/>
              </a:rPr>
              <a:t> SOME CONDITION</a:t>
            </a:r>
            <a:r>
              <a:rPr lang="en" sz="1200">
                <a:solidFill>
                  <a:srgbClr val="FFD966"/>
                </a:solidFill>
                <a:latin typeface="Roboto Mono"/>
                <a:ea typeface="Roboto Mono"/>
                <a:cs typeface="Roboto Mono"/>
                <a:sym typeface="Roboto Mono"/>
              </a:rPr>
              <a:t>:</a:t>
            </a:r>
            <a:endParaRPr sz="120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7A86A2"/>
                </a:solidFill>
                <a:latin typeface="Roboto Mono"/>
                <a:ea typeface="Roboto Mono"/>
                <a:cs typeface="Roboto Mono"/>
                <a:sym typeface="Roboto Mono"/>
              </a:rPr>
              <a:t>  </a:t>
            </a:r>
            <a:r>
              <a:rPr lang="en" sz="1200">
                <a:solidFill>
                  <a:srgbClr val="EF3560"/>
                </a:solidFill>
                <a:latin typeface="Roboto Mono"/>
                <a:ea typeface="Roboto Mono"/>
                <a:cs typeface="Roboto Mono"/>
                <a:sym typeface="Roboto Mono"/>
              </a:rPr>
              <a:t># Run this block of code</a:t>
            </a:r>
            <a:endParaRPr sz="120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65EBD2"/>
                </a:solidFill>
                <a:latin typeface="Roboto Mono"/>
                <a:ea typeface="Roboto Mono"/>
                <a:cs typeface="Roboto Mono"/>
                <a:sym typeface="Roboto Mono"/>
              </a:rPr>
              <a:t>else</a:t>
            </a:r>
            <a:r>
              <a:rPr lang="en" sz="1200">
                <a:solidFill>
                  <a:srgbClr val="FFD966"/>
                </a:solidFill>
                <a:latin typeface="Roboto Mono"/>
                <a:ea typeface="Roboto Mono"/>
                <a:cs typeface="Roboto Mono"/>
                <a:sym typeface="Roboto Mono"/>
              </a:rPr>
              <a:t>:</a:t>
            </a:r>
            <a:endParaRPr sz="120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7A86A2"/>
                </a:solidFill>
                <a:latin typeface="Roboto Mono"/>
                <a:ea typeface="Roboto Mono"/>
                <a:cs typeface="Roboto Mono"/>
                <a:sym typeface="Roboto Mono"/>
              </a:rPr>
              <a:t>  </a:t>
            </a:r>
            <a:r>
              <a:rPr lang="en" sz="1200">
                <a:solidFill>
                  <a:srgbClr val="EF3560"/>
                </a:solidFill>
                <a:latin typeface="Roboto Mono"/>
                <a:ea typeface="Roboto Mono"/>
                <a:cs typeface="Roboto Mono"/>
                <a:sym typeface="Roboto Mono"/>
              </a:rPr>
              <a:t>#Run this block of code instead</a:t>
            </a:r>
            <a:endParaRPr sz="1200">
              <a:solidFill>
                <a:srgbClr val="EF3560"/>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200">
              <a:solidFill>
                <a:srgbClr val="8E8EF9"/>
              </a:solidFill>
              <a:latin typeface="Roboto Mono"/>
              <a:ea typeface="Roboto Mono"/>
              <a:cs typeface="Roboto Mono"/>
              <a:sym typeface="Roboto Mono"/>
            </a:endParaRPr>
          </a:p>
        </p:txBody>
      </p:sp>
      <p:sp>
        <p:nvSpPr>
          <p:cNvPr id="1208" name="Google Shape;1208;p158"/>
          <p:cNvSpPr txBox="1"/>
          <p:nvPr/>
        </p:nvSpPr>
        <p:spPr>
          <a:xfrm>
            <a:off x="5446125" y="3491450"/>
            <a:ext cx="3511800" cy="1195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950">
                <a:solidFill>
                  <a:srgbClr val="7A86A2"/>
                </a:solidFill>
                <a:latin typeface="Roboto Mono"/>
                <a:ea typeface="Roboto Mono"/>
                <a:cs typeface="Roboto Mono"/>
                <a:sym typeface="Roboto Mono"/>
              </a:rPr>
              <a:t>name </a:t>
            </a:r>
            <a:r>
              <a:rPr lang="en" sz="950">
                <a:solidFill>
                  <a:srgbClr val="FFD966"/>
                </a:solidFill>
                <a:latin typeface="Roboto Mono"/>
                <a:ea typeface="Roboto Mono"/>
                <a:cs typeface="Roboto Mono"/>
                <a:sym typeface="Roboto Mono"/>
              </a:rPr>
              <a:t>=</a:t>
            </a:r>
            <a:r>
              <a:rPr lang="en" sz="950">
                <a:solidFill>
                  <a:srgbClr val="7A86A2"/>
                </a:solidFill>
                <a:latin typeface="Roboto Mono"/>
                <a:ea typeface="Roboto Mono"/>
                <a:cs typeface="Roboto Mono"/>
                <a:sym typeface="Roboto Mono"/>
              </a:rPr>
              <a:t> </a:t>
            </a:r>
            <a:r>
              <a:rPr lang="en" sz="950">
                <a:solidFill>
                  <a:srgbClr val="8E8EF9"/>
                </a:solidFill>
                <a:latin typeface="Roboto Mono"/>
                <a:ea typeface="Roboto Mono"/>
                <a:cs typeface="Roboto Mono"/>
                <a:sym typeface="Roboto Mono"/>
              </a:rPr>
              <a:t>input</a:t>
            </a:r>
            <a:r>
              <a:rPr lang="en" sz="950">
                <a:solidFill>
                  <a:srgbClr val="FFD966"/>
                </a:solidFill>
                <a:latin typeface="Roboto Mono"/>
                <a:ea typeface="Roboto Mono"/>
                <a:cs typeface="Roboto Mono"/>
                <a:sym typeface="Roboto Mono"/>
              </a:rPr>
              <a:t>(</a:t>
            </a:r>
            <a:r>
              <a:rPr lang="en" sz="950">
                <a:solidFill>
                  <a:srgbClr val="FFFFFF"/>
                </a:solidFill>
                <a:latin typeface="Roboto Mono"/>
                <a:ea typeface="Roboto Mono"/>
                <a:cs typeface="Roboto Mono"/>
                <a:sym typeface="Roboto Mono"/>
              </a:rPr>
              <a:t>"What is your name? "</a:t>
            </a:r>
            <a:r>
              <a:rPr lang="en" sz="950">
                <a:solidFill>
                  <a:srgbClr val="FFD966"/>
                </a:solidFill>
                <a:latin typeface="Roboto Mono"/>
                <a:ea typeface="Roboto Mono"/>
                <a:cs typeface="Roboto Mono"/>
                <a:sym typeface="Roboto Mono"/>
              </a:rPr>
              <a:t>)</a:t>
            </a:r>
            <a:r>
              <a:rPr lang="en" sz="950">
                <a:solidFill>
                  <a:srgbClr val="7A86A2"/>
                </a:solidFill>
                <a:latin typeface="Roboto Mono"/>
                <a:ea typeface="Roboto Mono"/>
                <a:cs typeface="Roboto Mono"/>
                <a:sym typeface="Roboto Mono"/>
              </a:rPr>
              <a:t> </a:t>
            </a:r>
            <a:endParaRPr sz="95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50">
                <a:solidFill>
                  <a:srgbClr val="65EBD2"/>
                </a:solidFill>
                <a:latin typeface="Roboto Mono"/>
                <a:ea typeface="Roboto Mono"/>
                <a:cs typeface="Roboto Mono"/>
                <a:sym typeface="Roboto Mono"/>
              </a:rPr>
              <a:t>if</a:t>
            </a:r>
            <a:r>
              <a:rPr lang="en" sz="950">
                <a:solidFill>
                  <a:srgbClr val="7A86A2"/>
                </a:solidFill>
                <a:latin typeface="Roboto Mono"/>
                <a:ea typeface="Roboto Mono"/>
                <a:cs typeface="Roboto Mono"/>
                <a:sym typeface="Roboto Mono"/>
              </a:rPr>
              <a:t> name </a:t>
            </a:r>
            <a:r>
              <a:rPr lang="en" sz="950">
                <a:solidFill>
                  <a:srgbClr val="FFD966"/>
                </a:solidFill>
                <a:latin typeface="Roboto Mono"/>
                <a:ea typeface="Roboto Mono"/>
                <a:cs typeface="Roboto Mono"/>
                <a:sym typeface="Roboto Mono"/>
              </a:rPr>
              <a:t>==</a:t>
            </a:r>
            <a:r>
              <a:rPr lang="en" sz="950">
                <a:solidFill>
                  <a:srgbClr val="7A86A2"/>
                </a:solidFill>
                <a:latin typeface="Roboto Mono"/>
                <a:ea typeface="Roboto Mono"/>
                <a:cs typeface="Roboto Mono"/>
                <a:sym typeface="Roboto Mono"/>
              </a:rPr>
              <a:t> </a:t>
            </a:r>
            <a:r>
              <a:rPr lang="en" sz="950">
                <a:solidFill>
                  <a:srgbClr val="FFFFFF"/>
                </a:solidFill>
                <a:latin typeface="Roboto Mono"/>
                <a:ea typeface="Roboto Mono"/>
                <a:cs typeface="Roboto Mono"/>
                <a:sym typeface="Roboto Mono"/>
              </a:rPr>
              <a:t>"Arnav"</a:t>
            </a:r>
            <a:r>
              <a:rPr lang="en" sz="950">
                <a:solidFill>
                  <a:srgbClr val="7A86A2"/>
                </a:solidFill>
                <a:latin typeface="Roboto Mono"/>
                <a:ea typeface="Roboto Mono"/>
                <a:cs typeface="Roboto Mono"/>
                <a:sym typeface="Roboto Mono"/>
              </a:rPr>
              <a:t> </a:t>
            </a:r>
            <a:r>
              <a:rPr lang="en" sz="950">
                <a:solidFill>
                  <a:srgbClr val="65EBD2"/>
                </a:solidFill>
                <a:latin typeface="Roboto Mono"/>
                <a:ea typeface="Roboto Mono"/>
                <a:cs typeface="Roboto Mono"/>
                <a:sym typeface="Roboto Mono"/>
              </a:rPr>
              <a:t>or</a:t>
            </a:r>
            <a:r>
              <a:rPr lang="en" sz="950">
                <a:solidFill>
                  <a:srgbClr val="7A86A2"/>
                </a:solidFill>
                <a:latin typeface="Roboto Mono"/>
                <a:ea typeface="Roboto Mono"/>
                <a:cs typeface="Roboto Mono"/>
                <a:sym typeface="Roboto Mono"/>
              </a:rPr>
              <a:t> name </a:t>
            </a:r>
            <a:r>
              <a:rPr lang="en" sz="950">
                <a:solidFill>
                  <a:srgbClr val="FFD966"/>
                </a:solidFill>
                <a:latin typeface="Roboto Mono"/>
                <a:ea typeface="Roboto Mono"/>
                <a:cs typeface="Roboto Mono"/>
                <a:sym typeface="Roboto Mono"/>
              </a:rPr>
              <a:t>==</a:t>
            </a:r>
            <a:r>
              <a:rPr lang="en" sz="950">
                <a:solidFill>
                  <a:srgbClr val="7A86A2"/>
                </a:solidFill>
                <a:latin typeface="Roboto Mono"/>
                <a:ea typeface="Roboto Mono"/>
                <a:cs typeface="Roboto Mono"/>
                <a:sym typeface="Roboto Mono"/>
              </a:rPr>
              <a:t> </a:t>
            </a:r>
            <a:r>
              <a:rPr lang="en" sz="950">
                <a:solidFill>
                  <a:srgbClr val="FFFFFF"/>
                </a:solidFill>
                <a:latin typeface="Roboto Mono"/>
                <a:ea typeface="Roboto Mono"/>
                <a:cs typeface="Roboto Mono"/>
                <a:sym typeface="Roboto Mono"/>
              </a:rPr>
              <a:t>"Fillip"</a:t>
            </a:r>
            <a:r>
              <a:rPr lang="en" sz="950">
                <a:solidFill>
                  <a:srgbClr val="FFD966"/>
                </a:solidFill>
                <a:latin typeface="Roboto Mono"/>
                <a:ea typeface="Roboto Mono"/>
                <a:cs typeface="Roboto Mono"/>
                <a:sym typeface="Roboto Mono"/>
              </a:rPr>
              <a:t>:</a:t>
            </a:r>
            <a:endParaRPr sz="95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50">
                <a:solidFill>
                  <a:srgbClr val="7A86A2"/>
                </a:solidFill>
                <a:latin typeface="Roboto Mono"/>
                <a:ea typeface="Roboto Mono"/>
                <a:cs typeface="Roboto Mono"/>
                <a:sym typeface="Roboto Mono"/>
              </a:rPr>
              <a:t>  </a:t>
            </a:r>
            <a:r>
              <a:rPr lang="en" sz="950">
                <a:solidFill>
                  <a:srgbClr val="65EBD2"/>
                </a:solidFill>
                <a:latin typeface="Roboto Mono"/>
                <a:ea typeface="Roboto Mono"/>
                <a:cs typeface="Roboto Mono"/>
                <a:sym typeface="Roboto Mono"/>
              </a:rPr>
              <a:t>print</a:t>
            </a:r>
            <a:r>
              <a:rPr lang="en" sz="950">
                <a:solidFill>
                  <a:srgbClr val="FFD966"/>
                </a:solidFill>
                <a:latin typeface="Roboto Mono"/>
                <a:ea typeface="Roboto Mono"/>
                <a:cs typeface="Roboto Mono"/>
                <a:sym typeface="Roboto Mono"/>
              </a:rPr>
              <a:t>(</a:t>
            </a:r>
            <a:r>
              <a:rPr lang="en" sz="950">
                <a:solidFill>
                  <a:srgbClr val="FFFFFF"/>
                </a:solidFill>
                <a:latin typeface="Roboto Mono"/>
                <a:ea typeface="Roboto Mono"/>
                <a:cs typeface="Roboto Mono"/>
                <a:sym typeface="Roboto Mono"/>
              </a:rPr>
              <a:t>"You are a CompSci leader!"</a:t>
            </a:r>
            <a:r>
              <a:rPr lang="en" sz="950">
                <a:solidFill>
                  <a:srgbClr val="FFD966"/>
                </a:solidFill>
                <a:latin typeface="Roboto Mono"/>
                <a:ea typeface="Roboto Mono"/>
                <a:cs typeface="Roboto Mono"/>
                <a:sym typeface="Roboto Mono"/>
              </a:rPr>
              <a:t>)</a:t>
            </a:r>
            <a:endParaRPr sz="95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50">
                <a:solidFill>
                  <a:srgbClr val="65EBD2"/>
                </a:solidFill>
                <a:latin typeface="Roboto Mono"/>
                <a:ea typeface="Roboto Mono"/>
                <a:cs typeface="Roboto Mono"/>
                <a:sym typeface="Roboto Mono"/>
              </a:rPr>
              <a:t>else</a:t>
            </a:r>
            <a:r>
              <a:rPr lang="en" sz="950">
                <a:solidFill>
                  <a:srgbClr val="FFD966"/>
                </a:solidFill>
                <a:latin typeface="Roboto Mono"/>
                <a:ea typeface="Roboto Mono"/>
                <a:cs typeface="Roboto Mono"/>
                <a:sym typeface="Roboto Mono"/>
              </a:rPr>
              <a:t>:</a:t>
            </a:r>
            <a:endParaRPr sz="95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50">
                <a:solidFill>
                  <a:srgbClr val="7A86A2"/>
                </a:solidFill>
                <a:latin typeface="Roboto Mono"/>
                <a:ea typeface="Roboto Mono"/>
                <a:cs typeface="Roboto Mono"/>
                <a:sym typeface="Roboto Mono"/>
              </a:rPr>
              <a:t>  </a:t>
            </a:r>
            <a:r>
              <a:rPr lang="en" sz="950">
                <a:solidFill>
                  <a:srgbClr val="65EBD2"/>
                </a:solidFill>
                <a:latin typeface="Roboto Mono"/>
                <a:ea typeface="Roboto Mono"/>
                <a:cs typeface="Roboto Mono"/>
                <a:sym typeface="Roboto Mono"/>
              </a:rPr>
              <a:t>print</a:t>
            </a:r>
            <a:r>
              <a:rPr lang="en" sz="950">
                <a:solidFill>
                  <a:srgbClr val="FFD966"/>
                </a:solidFill>
                <a:latin typeface="Roboto Mono"/>
                <a:ea typeface="Roboto Mono"/>
                <a:cs typeface="Roboto Mono"/>
                <a:sym typeface="Roboto Mono"/>
              </a:rPr>
              <a:t>(</a:t>
            </a:r>
            <a:r>
              <a:rPr lang="en" sz="950">
                <a:solidFill>
                  <a:srgbClr val="FFFFFF"/>
                </a:solidFill>
                <a:latin typeface="Roboto Mono"/>
                <a:ea typeface="Roboto Mono"/>
                <a:cs typeface="Roboto Mono"/>
                <a:sym typeface="Roboto Mono"/>
              </a:rPr>
              <a:t>"You are not a CompSci leader!"</a:t>
            </a:r>
            <a:r>
              <a:rPr lang="en" sz="950">
                <a:solidFill>
                  <a:srgbClr val="FFD966"/>
                </a:solidFill>
                <a:latin typeface="Roboto Mono"/>
                <a:ea typeface="Roboto Mono"/>
                <a:cs typeface="Roboto Mono"/>
                <a:sym typeface="Roboto Mono"/>
              </a:rPr>
              <a:t>)</a:t>
            </a:r>
            <a:endParaRPr sz="950">
              <a:solidFill>
                <a:srgbClr val="FFD966"/>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950">
              <a:solidFill>
                <a:srgbClr val="7A86A2"/>
              </a:solidFill>
              <a:latin typeface="Roboto Mono"/>
              <a:ea typeface="Roboto Mono"/>
              <a:cs typeface="Roboto Mono"/>
              <a:sym typeface="Roboto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3">
                                            <p:txEl>
                                              <p:pRg end="0" st="0"/>
                                            </p:txEl>
                                          </p:spTgt>
                                        </p:tgtEl>
                                        <p:attrNameLst>
                                          <p:attrName>style.visibility</p:attrName>
                                        </p:attrNameLst>
                                      </p:cBhvr>
                                      <p:to>
                                        <p:strVal val="visible"/>
                                      </p:to>
                                    </p:set>
                                    <p:animEffect filter="fade" transition="in">
                                      <p:cBhvr>
                                        <p:cTn dur="1000"/>
                                        <p:tgtEl>
                                          <p:spTgt spid="12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3">
                                            <p:txEl>
                                              <p:pRg end="1" st="1"/>
                                            </p:txEl>
                                          </p:spTgt>
                                        </p:tgtEl>
                                        <p:attrNameLst>
                                          <p:attrName>style.visibility</p:attrName>
                                        </p:attrNameLst>
                                      </p:cBhvr>
                                      <p:to>
                                        <p:strVal val="visible"/>
                                      </p:to>
                                    </p:set>
                                    <p:animEffect filter="fade" transition="in">
                                      <p:cBhvr>
                                        <p:cTn dur="1000"/>
                                        <p:tgtEl>
                                          <p:spTgt spid="12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3">
                                            <p:txEl>
                                              <p:pRg end="2" st="2"/>
                                            </p:txEl>
                                          </p:spTgt>
                                        </p:tgtEl>
                                        <p:attrNameLst>
                                          <p:attrName>style.visibility</p:attrName>
                                        </p:attrNameLst>
                                      </p:cBhvr>
                                      <p:to>
                                        <p:strVal val="visible"/>
                                      </p:to>
                                    </p:set>
                                    <p:animEffect filter="fade" transition="in">
                                      <p:cBhvr>
                                        <p:cTn dur="1000"/>
                                        <p:tgtEl>
                                          <p:spTgt spid="12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3">
                                            <p:txEl>
                                              <p:pRg end="3" st="3"/>
                                            </p:txEl>
                                          </p:spTgt>
                                        </p:tgtEl>
                                        <p:attrNameLst>
                                          <p:attrName>style.visibility</p:attrName>
                                        </p:attrNameLst>
                                      </p:cBhvr>
                                      <p:to>
                                        <p:strVal val="visible"/>
                                      </p:to>
                                    </p:set>
                                    <p:animEffect filter="fade" transition="in">
                                      <p:cBhvr>
                                        <p:cTn dur="1000"/>
                                        <p:tgtEl>
                                          <p:spTgt spid="120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3">
                                            <p:txEl>
                                              <p:pRg end="4" st="4"/>
                                            </p:txEl>
                                          </p:spTgt>
                                        </p:tgtEl>
                                        <p:attrNameLst>
                                          <p:attrName>style.visibility</p:attrName>
                                        </p:attrNameLst>
                                      </p:cBhvr>
                                      <p:to>
                                        <p:strVal val="visible"/>
                                      </p:to>
                                    </p:set>
                                    <p:animEffect filter="fade" transition="in">
                                      <p:cBhvr>
                                        <p:cTn dur="1000"/>
                                        <p:tgtEl>
                                          <p:spTgt spid="120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3">
                                            <p:txEl>
                                              <p:pRg end="5" st="5"/>
                                            </p:txEl>
                                          </p:spTgt>
                                        </p:tgtEl>
                                        <p:attrNameLst>
                                          <p:attrName>style.visibility</p:attrName>
                                        </p:attrNameLst>
                                      </p:cBhvr>
                                      <p:to>
                                        <p:strVal val="visible"/>
                                      </p:to>
                                    </p:set>
                                    <p:animEffect filter="fade" transition="in">
                                      <p:cBhvr>
                                        <p:cTn dur="1000"/>
                                        <p:tgtEl>
                                          <p:spTgt spid="120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3">
                                            <p:txEl>
                                              <p:pRg end="6" st="6"/>
                                            </p:txEl>
                                          </p:spTgt>
                                        </p:tgtEl>
                                        <p:attrNameLst>
                                          <p:attrName>style.visibility</p:attrName>
                                        </p:attrNameLst>
                                      </p:cBhvr>
                                      <p:to>
                                        <p:strVal val="visible"/>
                                      </p:to>
                                    </p:set>
                                    <p:animEffect filter="fade" transition="in">
                                      <p:cBhvr>
                                        <p:cTn dur="1000"/>
                                        <p:tgtEl>
                                          <p:spTgt spid="120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1"/>
                                        </p:tgtEl>
                                        <p:attrNameLst>
                                          <p:attrName>style.visibility</p:attrName>
                                        </p:attrNameLst>
                                      </p:cBhvr>
                                      <p:to>
                                        <p:strVal val="visible"/>
                                      </p:to>
                                    </p:set>
                                    <p:animEffect filter="fade" transition="in">
                                      <p:cBhvr>
                                        <p:cTn dur="1000"/>
                                        <p:tgtEl>
                                          <p:spTgt spid="1201"/>
                                        </p:tgtEl>
                                      </p:cBhvr>
                                    </p:animEffect>
                                  </p:childTnLst>
                                </p:cTn>
                              </p:par>
                              <p:par>
                                <p:cTn fill="hold" nodeType="withEffect" presetClass="entr" presetID="10" presetSubtype="0">
                                  <p:stCondLst>
                                    <p:cond delay="0"/>
                                  </p:stCondLst>
                                  <p:childTnLst>
                                    <p:set>
                                      <p:cBhvr>
                                        <p:cTn dur="1" fill="hold">
                                          <p:stCondLst>
                                            <p:cond delay="0"/>
                                          </p:stCondLst>
                                        </p:cTn>
                                        <p:tgtEl>
                                          <p:spTgt spid="1204"/>
                                        </p:tgtEl>
                                        <p:attrNameLst>
                                          <p:attrName>style.visibility</p:attrName>
                                        </p:attrNameLst>
                                      </p:cBhvr>
                                      <p:to>
                                        <p:strVal val="visible"/>
                                      </p:to>
                                    </p:set>
                                    <p:animEffect filter="fade" transition="in">
                                      <p:cBhvr>
                                        <p:cTn dur="1000"/>
                                        <p:tgtEl>
                                          <p:spTgt spid="1204"/>
                                        </p:tgtEl>
                                      </p:cBhvr>
                                    </p:animEffect>
                                  </p:childTnLst>
                                </p:cTn>
                              </p:par>
                              <p:par>
                                <p:cTn fill="hold" nodeType="withEffect" presetClass="entr" presetID="10" presetSubtype="0">
                                  <p:stCondLst>
                                    <p:cond delay="0"/>
                                  </p:stCondLst>
                                  <p:childTnLst>
                                    <p:set>
                                      <p:cBhvr>
                                        <p:cTn dur="1" fill="hold">
                                          <p:stCondLst>
                                            <p:cond delay="0"/>
                                          </p:stCondLst>
                                        </p:cTn>
                                        <p:tgtEl>
                                          <p:spTgt spid="1205"/>
                                        </p:tgtEl>
                                        <p:attrNameLst>
                                          <p:attrName>style.visibility</p:attrName>
                                        </p:attrNameLst>
                                      </p:cBhvr>
                                      <p:to>
                                        <p:strVal val="visible"/>
                                      </p:to>
                                    </p:set>
                                    <p:animEffect filter="fade" transition="in">
                                      <p:cBhvr>
                                        <p:cTn dur="1000"/>
                                        <p:tgtEl>
                                          <p:spTgt spid="1205"/>
                                        </p:tgtEl>
                                      </p:cBhvr>
                                    </p:animEffect>
                                  </p:childTnLst>
                                </p:cTn>
                              </p:par>
                              <p:par>
                                <p:cTn fill="hold" nodeType="withEffect" presetClass="entr" presetID="10" presetSubtype="0">
                                  <p:stCondLst>
                                    <p:cond delay="0"/>
                                  </p:stCondLst>
                                  <p:childTnLst>
                                    <p:set>
                                      <p:cBhvr>
                                        <p:cTn dur="1" fill="hold">
                                          <p:stCondLst>
                                            <p:cond delay="0"/>
                                          </p:stCondLst>
                                        </p:cTn>
                                        <p:tgtEl>
                                          <p:spTgt spid="1206"/>
                                        </p:tgtEl>
                                        <p:attrNameLst>
                                          <p:attrName>style.visibility</p:attrName>
                                        </p:attrNameLst>
                                      </p:cBhvr>
                                      <p:to>
                                        <p:strVal val="visible"/>
                                      </p:to>
                                    </p:set>
                                    <p:animEffect filter="fade" transition="in">
                                      <p:cBhvr>
                                        <p:cTn dur="1000"/>
                                        <p:tgtEl>
                                          <p:spTgt spid="1206"/>
                                        </p:tgtEl>
                                      </p:cBhvr>
                                    </p:animEffect>
                                  </p:childTnLst>
                                </p:cTn>
                              </p:par>
                              <p:par>
                                <p:cTn fill="hold" nodeType="withEffect" presetClass="entr" presetID="10" presetSubtype="0">
                                  <p:stCondLst>
                                    <p:cond delay="0"/>
                                  </p:stCondLst>
                                  <p:childTnLst>
                                    <p:set>
                                      <p:cBhvr>
                                        <p:cTn dur="1" fill="hold">
                                          <p:stCondLst>
                                            <p:cond delay="0"/>
                                          </p:stCondLst>
                                        </p:cTn>
                                        <p:tgtEl>
                                          <p:spTgt spid="1207"/>
                                        </p:tgtEl>
                                        <p:attrNameLst>
                                          <p:attrName>style.visibility</p:attrName>
                                        </p:attrNameLst>
                                      </p:cBhvr>
                                      <p:to>
                                        <p:strVal val="visible"/>
                                      </p:to>
                                    </p:set>
                                    <p:animEffect filter="fade" transition="in">
                                      <p:cBhvr>
                                        <p:cTn dur="1000"/>
                                        <p:tgtEl>
                                          <p:spTgt spid="1207"/>
                                        </p:tgtEl>
                                      </p:cBhvr>
                                    </p:animEffect>
                                  </p:childTnLst>
                                </p:cTn>
                              </p:par>
                              <p:par>
                                <p:cTn fill="hold" nodeType="withEffect" presetClass="entr" presetID="10" presetSubtype="0">
                                  <p:stCondLst>
                                    <p:cond delay="0"/>
                                  </p:stCondLst>
                                  <p:childTnLst>
                                    <p:set>
                                      <p:cBhvr>
                                        <p:cTn dur="1" fill="hold">
                                          <p:stCondLst>
                                            <p:cond delay="0"/>
                                          </p:stCondLst>
                                        </p:cTn>
                                        <p:tgtEl>
                                          <p:spTgt spid="1208"/>
                                        </p:tgtEl>
                                        <p:attrNameLst>
                                          <p:attrName>style.visibility</p:attrName>
                                        </p:attrNameLst>
                                      </p:cBhvr>
                                      <p:to>
                                        <p:strVal val="visible"/>
                                      </p:to>
                                    </p:set>
                                    <p:animEffect filter="fade" transition="in">
                                      <p:cBhvr>
                                        <p:cTn dur="1000"/>
                                        <p:tgtEl>
                                          <p:spTgt spid="12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2" name="Shape 1212"/>
        <p:cNvGrpSpPr/>
        <p:nvPr/>
      </p:nvGrpSpPr>
      <p:grpSpPr>
        <a:xfrm>
          <a:off x="0" y="0"/>
          <a:ext cx="0" cy="0"/>
          <a:chOff x="0" y="0"/>
          <a:chExt cx="0" cy="0"/>
        </a:xfrm>
      </p:grpSpPr>
      <p:sp>
        <p:nvSpPr>
          <p:cNvPr id="1213" name="Google Shape;1213;p159"/>
          <p:cNvSpPr/>
          <p:nvPr/>
        </p:nvSpPr>
        <p:spPr>
          <a:xfrm>
            <a:off x="5446125" y="542200"/>
            <a:ext cx="3511800" cy="20133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59"/>
          <p:cNvSpPr txBox="1"/>
          <p:nvPr>
            <p:ph type="title"/>
          </p:nvPr>
        </p:nvSpPr>
        <p:spPr>
          <a:xfrm>
            <a:off x="569097" y="365303"/>
            <a:ext cx="44364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More </a:t>
            </a:r>
            <a:r>
              <a:rPr b="1" lang="en">
                <a:solidFill>
                  <a:schemeClr val="accent2"/>
                </a:solidFill>
              </a:rPr>
              <a:t>complex </a:t>
            </a:r>
            <a:r>
              <a:rPr lang="en"/>
              <a:t>Conditionals</a:t>
            </a:r>
            <a:endParaRPr/>
          </a:p>
        </p:txBody>
      </p:sp>
      <p:sp>
        <p:nvSpPr>
          <p:cNvPr id="1215" name="Google Shape;1215;p159"/>
          <p:cNvSpPr txBox="1"/>
          <p:nvPr/>
        </p:nvSpPr>
        <p:spPr>
          <a:xfrm>
            <a:off x="491250" y="1231000"/>
            <a:ext cx="4592100" cy="3417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1"/>
              </a:buClr>
              <a:buSzPts val="1400"/>
              <a:buFont typeface="Abel"/>
              <a:buChar char="●"/>
            </a:pPr>
            <a:r>
              <a:rPr lang="en">
                <a:solidFill>
                  <a:schemeClr val="accent1"/>
                </a:solidFill>
                <a:latin typeface="Abel"/>
                <a:ea typeface="Abel"/>
                <a:cs typeface="Abel"/>
                <a:sym typeface="Abel"/>
              </a:rPr>
              <a:t>Usually we just don’t want a ‘yes’ or ‘no’ program; In other words, what if there are more conditions beside the one we specify in the if statement?</a:t>
            </a:r>
            <a:endParaRPr>
              <a:solidFill>
                <a:schemeClr val="accent1"/>
              </a:solidFill>
              <a:latin typeface="Abel"/>
              <a:ea typeface="Abel"/>
              <a:cs typeface="Abel"/>
              <a:sym typeface="Abel"/>
            </a:endParaRPr>
          </a:p>
          <a:p>
            <a:pPr indent="-317500" lvl="1" marL="914400" rtl="0" algn="l">
              <a:spcBef>
                <a:spcPts val="0"/>
              </a:spcBef>
              <a:spcAft>
                <a:spcPts val="0"/>
              </a:spcAft>
              <a:buClr>
                <a:schemeClr val="accent1"/>
              </a:buClr>
              <a:buSzPts val="1400"/>
              <a:buFont typeface="Abel"/>
              <a:buChar char="○"/>
            </a:pPr>
            <a:r>
              <a:rPr lang="en">
                <a:solidFill>
                  <a:schemeClr val="accent1"/>
                </a:solidFill>
                <a:latin typeface="Abel"/>
                <a:ea typeface="Abel"/>
                <a:cs typeface="Abel"/>
                <a:sym typeface="Abel"/>
              </a:rPr>
              <a:t>That is where </a:t>
            </a:r>
            <a:r>
              <a:rPr b="1" lang="en">
                <a:solidFill>
                  <a:schemeClr val="accent5"/>
                </a:solidFill>
                <a:latin typeface="Abel"/>
                <a:ea typeface="Abel"/>
                <a:cs typeface="Abel"/>
                <a:sym typeface="Abel"/>
              </a:rPr>
              <a:t>elif </a:t>
            </a:r>
            <a:r>
              <a:rPr lang="en">
                <a:solidFill>
                  <a:schemeClr val="accent1"/>
                </a:solidFill>
                <a:latin typeface="Abel"/>
                <a:ea typeface="Abel"/>
                <a:cs typeface="Abel"/>
                <a:sym typeface="Abel"/>
              </a:rPr>
              <a:t>comes into play!</a:t>
            </a:r>
            <a:endParaRPr>
              <a:solidFill>
                <a:schemeClr val="accent1"/>
              </a:solidFill>
              <a:latin typeface="Abel"/>
              <a:ea typeface="Abel"/>
              <a:cs typeface="Abel"/>
              <a:sym typeface="Abel"/>
            </a:endParaRPr>
          </a:p>
          <a:p>
            <a:pPr indent="-317500" lvl="0" marL="457200" rtl="0" algn="l">
              <a:spcBef>
                <a:spcPts val="0"/>
              </a:spcBef>
              <a:spcAft>
                <a:spcPts val="0"/>
              </a:spcAft>
              <a:buClr>
                <a:schemeClr val="accent1"/>
              </a:buClr>
              <a:buSzPts val="1400"/>
              <a:buFont typeface="Abel"/>
              <a:buChar char="●"/>
            </a:pPr>
            <a:r>
              <a:rPr lang="en">
                <a:solidFill>
                  <a:schemeClr val="accent1"/>
                </a:solidFill>
                <a:latin typeface="Abel"/>
                <a:ea typeface="Abel"/>
                <a:cs typeface="Abel"/>
                <a:sym typeface="Abel"/>
              </a:rPr>
              <a:t>Just like if, if we pass a condition into elif, we can </a:t>
            </a:r>
            <a:r>
              <a:rPr lang="en">
                <a:solidFill>
                  <a:schemeClr val="accent6"/>
                </a:solidFill>
                <a:latin typeface="Abel"/>
                <a:ea typeface="Abel"/>
                <a:cs typeface="Abel"/>
                <a:sym typeface="Abel"/>
              </a:rPr>
              <a:t>specify another condition and another block of code</a:t>
            </a:r>
            <a:r>
              <a:rPr lang="en">
                <a:solidFill>
                  <a:schemeClr val="accent1"/>
                </a:solidFill>
                <a:latin typeface="Abel"/>
                <a:ea typeface="Abel"/>
                <a:cs typeface="Abel"/>
                <a:sym typeface="Abel"/>
              </a:rPr>
              <a:t> if the if statement returns False</a:t>
            </a:r>
            <a:endParaRPr>
              <a:solidFill>
                <a:schemeClr val="accent1"/>
              </a:solidFill>
              <a:latin typeface="Abel"/>
              <a:ea typeface="Abel"/>
              <a:cs typeface="Abel"/>
              <a:sym typeface="Abel"/>
            </a:endParaRPr>
          </a:p>
          <a:p>
            <a:pPr indent="-317500" lvl="1" marL="914400" rtl="0" algn="l">
              <a:spcBef>
                <a:spcPts val="0"/>
              </a:spcBef>
              <a:spcAft>
                <a:spcPts val="0"/>
              </a:spcAft>
              <a:buClr>
                <a:schemeClr val="accent1"/>
              </a:buClr>
              <a:buSzPts val="1400"/>
              <a:buFont typeface="Abel"/>
              <a:buChar char="○"/>
            </a:pPr>
            <a:r>
              <a:rPr lang="en">
                <a:solidFill>
                  <a:schemeClr val="accent1"/>
                </a:solidFill>
                <a:latin typeface="Abel"/>
                <a:ea typeface="Abel"/>
                <a:cs typeface="Abel"/>
                <a:sym typeface="Abel"/>
              </a:rPr>
              <a:t>With elif, we can have an else statement as well that acts like a ‘catch all’ that runs if all of the conditions we pass in return false </a:t>
            </a:r>
            <a:endParaRPr>
              <a:solidFill>
                <a:schemeClr val="accent1"/>
              </a:solidFill>
              <a:latin typeface="Abel"/>
              <a:ea typeface="Abel"/>
              <a:cs typeface="Abel"/>
              <a:sym typeface="Abel"/>
            </a:endParaRPr>
          </a:p>
          <a:p>
            <a:pPr indent="-317500" lvl="0" marL="457200" rtl="0" algn="l">
              <a:spcBef>
                <a:spcPts val="0"/>
              </a:spcBef>
              <a:spcAft>
                <a:spcPts val="0"/>
              </a:spcAft>
              <a:buClr>
                <a:schemeClr val="accent1"/>
              </a:buClr>
              <a:buSzPts val="1400"/>
              <a:buFont typeface="Abel"/>
              <a:buChar char="●"/>
            </a:pPr>
            <a:r>
              <a:rPr lang="en">
                <a:solidFill>
                  <a:schemeClr val="accent1"/>
                </a:solidFill>
                <a:latin typeface="Abel"/>
                <a:ea typeface="Abel"/>
                <a:cs typeface="Abel"/>
                <a:sym typeface="Abel"/>
              </a:rPr>
              <a:t>With if statements, it’s good to think about going </a:t>
            </a:r>
            <a:r>
              <a:rPr lang="en">
                <a:solidFill>
                  <a:schemeClr val="accent4"/>
                </a:solidFill>
                <a:latin typeface="Abel"/>
                <a:ea typeface="Abel"/>
                <a:cs typeface="Abel"/>
                <a:sym typeface="Abel"/>
              </a:rPr>
              <a:t>from most specific to least specific</a:t>
            </a:r>
            <a:endParaRPr>
              <a:solidFill>
                <a:schemeClr val="accent4"/>
              </a:solidFill>
              <a:latin typeface="Abel"/>
              <a:ea typeface="Abel"/>
              <a:cs typeface="Abel"/>
              <a:sym typeface="Abel"/>
            </a:endParaRPr>
          </a:p>
          <a:p>
            <a:pPr indent="-317500" lvl="1" marL="914400" rtl="0" algn="l">
              <a:spcBef>
                <a:spcPts val="0"/>
              </a:spcBef>
              <a:spcAft>
                <a:spcPts val="0"/>
              </a:spcAft>
              <a:buClr>
                <a:schemeClr val="accent1"/>
              </a:buClr>
              <a:buSzPts val="1400"/>
              <a:buFont typeface="Abel"/>
              <a:buChar char="○"/>
            </a:pPr>
            <a:r>
              <a:rPr lang="en">
                <a:solidFill>
                  <a:schemeClr val="accent1"/>
                </a:solidFill>
                <a:latin typeface="Abel"/>
                <a:ea typeface="Abel"/>
                <a:cs typeface="Abel"/>
                <a:sym typeface="Abel"/>
              </a:rPr>
              <a:t>Our if statement will be the first thing to run, so if we want to check for something very specific, we would want to do it first!</a:t>
            </a:r>
            <a:endParaRPr>
              <a:solidFill>
                <a:schemeClr val="accent1"/>
              </a:solidFill>
              <a:latin typeface="Abel"/>
              <a:ea typeface="Abel"/>
              <a:cs typeface="Abel"/>
              <a:sym typeface="Abel"/>
            </a:endParaRPr>
          </a:p>
        </p:txBody>
      </p:sp>
      <p:sp>
        <p:nvSpPr>
          <p:cNvPr id="1216" name="Google Shape;1216;p159"/>
          <p:cNvSpPr/>
          <p:nvPr/>
        </p:nvSpPr>
        <p:spPr>
          <a:xfrm>
            <a:off x="5446125" y="2700625"/>
            <a:ext cx="3511800" cy="20133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59"/>
          <p:cNvSpPr txBox="1"/>
          <p:nvPr/>
        </p:nvSpPr>
        <p:spPr>
          <a:xfrm>
            <a:off x="5446125" y="542200"/>
            <a:ext cx="3511800" cy="2013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000">
                <a:solidFill>
                  <a:srgbClr val="65EBD2"/>
                </a:solidFill>
                <a:latin typeface="Roboto Mono"/>
                <a:ea typeface="Roboto Mono"/>
                <a:cs typeface="Roboto Mono"/>
                <a:sym typeface="Roboto Mono"/>
              </a:rPr>
              <a:t>if</a:t>
            </a:r>
            <a:r>
              <a:rPr lang="en" sz="1000">
                <a:solidFill>
                  <a:srgbClr val="7A86A2"/>
                </a:solidFill>
                <a:latin typeface="Roboto Mono"/>
                <a:ea typeface="Roboto Mono"/>
                <a:cs typeface="Roboto Mono"/>
                <a:sym typeface="Roboto Mono"/>
              </a:rPr>
              <a:t> SOME CONDITION</a:t>
            </a:r>
            <a:r>
              <a:rPr lang="en" sz="1000">
                <a:solidFill>
                  <a:srgbClr val="FFD966"/>
                </a:solidFill>
                <a:latin typeface="Roboto Mono"/>
                <a:ea typeface="Roboto Mono"/>
                <a:cs typeface="Roboto Mono"/>
                <a:sym typeface="Roboto Mono"/>
              </a:rPr>
              <a:t>:</a:t>
            </a:r>
            <a:endParaRPr sz="100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00">
                <a:solidFill>
                  <a:srgbClr val="7A86A2"/>
                </a:solidFill>
                <a:latin typeface="Roboto Mono"/>
                <a:ea typeface="Roboto Mono"/>
                <a:cs typeface="Roboto Mono"/>
                <a:sym typeface="Roboto Mono"/>
              </a:rPr>
              <a:t>  </a:t>
            </a:r>
            <a:r>
              <a:rPr lang="en" sz="1000">
                <a:solidFill>
                  <a:srgbClr val="EF3560"/>
                </a:solidFill>
                <a:latin typeface="Roboto Mono"/>
                <a:ea typeface="Roboto Mono"/>
                <a:cs typeface="Roboto Mono"/>
                <a:sym typeface="Roboto Mono"/>
              </a:rPr>
              <a:t># Run this block of code</a:t>
            </a:r>
            <a:endParaRPr sz="100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00">
                <a:solidFill>
                  <a:srgbClr val="65EBD2"/>
                </a:solidFill>
                <a:latin typeface="Roboto Mono"/>
                <a:ea typeface="Roboto Mono"/>
                <a:cs typeface="Roboto Mono"/>
                <a:sym typeface="Roboto Mono"/>
              </a:rPr>
              <a:t>elif</a:t>
            </a:r>
            <a:r>
              <a:rPr lang="en" sz="1000">
                <a:solidFill>
                  <a:srgbClr val="7A86A2"/>
                </a:solidFill>
                <a:latin typeface="Roboto Mono"/>
                <a:ea typeface="Roboto Mono"/>
                <a:cs typeface="Roboto Mono"/>
                <a:sym typeface="Roboto Mono"/>
              </a:rPr>
              <a:t> SOME OTHER CONDITION</a:t>
            </a:r>
            <a:r>
              <a:rPr lang="en" sz="1000">
                <a:solidFill>
                  <a:srgbClr val="FFD966"/>
                </a:solidFill>
                <a:latin typeface="Roboto Mono"/>
                <a:ea typeface="Roboto Mono"/>
                <a:cs typeface="Roboto Mono"/>
                <a:sym typeface="Roboto Mono"/>
              </a:rPr>
              <a:t>:</a:t>
            </a:r>
            <a:endParaRPr sz="100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00">
                <a:solidFill>
                  <a:srgbClr val="7A86A2"/>
                </a:solidFill>
                <a:latin typeface="Roboto Mono"/>
                <a:ea typeface="Roboto Mono"/>
                <a:cs typeface="Roboto Mono"/>
                <a:sym typeface="Roboto Mono"/>
              </a:rPr>
              <a:t>  </a:t>
            </a:r>
            <a:r>
              <a:rPr lang="en" sz="1000">
                <a:solidFill>
                  <a:srgbClr val="EF3560"/>
                </a:solidFill>
                <a:latin typeface="Roboto Mono"/>
                <a:ea typeface="Roboto Mono"/>
                <a:cs typeface="Roboto Mono"/>
                <a:sym typeface="Roboto Mono"/>
              </a:rPr>
              <a:t># Run this block of code if that is true!</a:t>
            </a:r>
            <a:endParaRPr sz="100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00">
                <a:solidFill>
                  <a:srgbClr val="65EBD2"/>
                </a:solidFill>
                <a:latin typeface="Roboto Mono"/>
                <a:ea typeface="Roboto Mono"/>
                <a:cs typeface="Roboto Mono"/>
                <a:sym typeface="Roboto Mono"/>
              </a:rPr>
              <a:t>elif</a:t>
            </a:r>
            <a:r>
              <a:rPr lang="en" sz="1000">
                <a:solidFill>
                  <a:srgbClr val="7A86A2"/>
                </a:solidFill>
                <a:latin typeface="Roboto Mono"/>
                <a:ea typeface="Roboto Mono"/>
                <a:cs typeface="Roboto Mono"/>
                <a:sym typeface="Roboto Mono"/>
              </a:rPr>
              <a:t> SOME OTHER OTHER CONDITION</a:t>
            </a:r>
            <a:r>
              <a:rPr lang="en" sz="1000">
                <a:solidFill>
                  <a:srgbClr val="FFD966"/>
                </a:solidFill>
                <a:latin typeface="Roboto Mono"/>
                <a:ea typeface="Roboto Mono"/>
                <a:cs typeface="Roboto Mono"/>
                <a:sym typeface="Roboto Mono"/>
              </a:rPr>
              <a:t>:</a:t>
            </a:r>
            <a:endParaRPr sz="100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00">
                <a:solidFill>
                  <a:srgbClr val="7A86A2"/>
                </a:solidFill>
                <a:latin typeface="Roboto Mono"/>
                <a:ea typeface="Roboto Mono"/>
                <a:cs typeface="Roboto Mono"/>
                <a:sym typeface="Roboto Mono"/>
              </a:rPr>
              <a:t>  </a:t>
            </a:r>
            <a:r>
              <a:rPr lang="en" sz="1000">
                <a:solidFill>
                  <a:srgbClr val="EF3560"/>
                </a:solidFill>
                <a:latin typeface="Roboto Mono"/>
                <a:ea typeface="Roboto Mono"/>
                <a:cs typeface="Roboto Mono"/>
                <a:sym typeface="Roboto Mono"/>
              </a:rPr>
              <a:t># We can have as many elifs as we want!</a:t>
            </a:r>
            <a:endParaRPr sz="100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00">
                <a:solidFill>
                  <a:srgbClr val="65EBD2"/>
                </a:solidFill>
                <a:latin typeface="Roboto Mono"/>
                <a:ea typeface="Roboto Mono"/>
                <a:cs typeface="Roboto Mono"/>
                <a:sym typeface="Roboto Mono"/>
              </a:rPr>
              <a:t>else</a:t>
            </a:r>
            <a:r>
              <a:rPr lang="en" sz="1000">
                <a:solidFill>
                  <a:srgbClr val="FFD966"/>
                </a:solidFill>
                <a:latin typeface="Roboto Mono"/>
                <a:ea typeface="Roboto Mono"/>
                <a:cs typeface="Roboto Mono"/>
                <a:sym typeface="Roboto Mono"/>
              </a:rPr>
              <a:t>:</a:t>
            </a:r>
            <a:endParaRPr sz="100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00">
                <a:solidFill>
                  <a:srgbClr val="7A86A2"/>
                </a:solidFill>
                <a:latin typeface="Roboto Mono"/>
                <a:ea typeface="Roboto Mono"/>
                <a:cs typeface="Roboto Mono"/>
                <a:sym typeface="Roboto Mono"/>
              </a:rPr>
              <a:t>  </a:t>
            </a:r>
            <a:r>
              <a:rPr lang="en" sz="1000">
                <a:solidFill>
                  <a:srgbClr val="EF3560"/>
                </a:solidFill>
                <a:latin typeface="Roboto Mono"/>
                <a:ea typeface="Roboto Mono"/>
                <a:cs typeface="Roboto Mono"/>
                <a:sym typeface="Roboto Mono"/>
              </a:rPr>
              <a:t>#If nothing is true, run this at the end</a:t>
            </a:r>
            <a:endParaRPr sz="1000">
              <a:solidFill>
                <a:srgbClr val="EF3560"/>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000">
              <a:solidFill>
                <a:srgbClr val="65EBD2"/>
              </a:solidFill>
              <a:latin typeface="Roboto Mono"/>
              <a:ea typeface="Roboto Mono"/>
              <a:cs typeface="Roboto Mono"/>
              <a:sym typeface="Roboto Mono"/>
            </a:endParaRPr>
          </a:p>
        </p:txBody>
      </p:sp>
      <p:sp>
        <p:nvSpPr>
          <p:cNvPr id="1218" name="Google Shape;1218;p159"/>
          <p:cNvSpPr txBox="1"/>
          <p:nvPr/>
        </p:nvSpPr>
        <p:spPr>
          <a:xfrm>
            <a:off x="5446125" y="2673425"/>
            <a:ext cx="3511800" cy="2013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100">
                <a:solidFill>
                  <a:srgbClr val="7A86A2"/>
                </a:solidFill>
                <a:latin typeface="Roboto Mono"/>
                <a:ea typeface="Roboto Mono"/>
                <a:cs typeface="Roboto Mono"/>
                <a:sym typeface="Roboto Mono"/>
              </a:rPr>
              <a:t>name </a:t>
            </a:r>
            <a:r>
              <a:rPr lang="en" sz="1100">
                <a:solidFill>
                  <a:srgbClr val="FFD966"/>
                </a:solidFill>
                <a:latin typeface="Roboto Mono"/>
                <a:ea typeface="Roboto Mono"/>
                <a:cs typeface="Roboto Mono"/>
                <a:sym typeface="Roboto Mono"/>
              </a:rPr>
              <a:t>=</a:t>
            </a:r>
            <a:r>
              <a:rPr lang="en" sz="1100">
                <a:solidFill>
                  <a:srgbClr val="7A86A2"/>
                </a:solidFill>
                <a:latin typeface="Roboto Mono"/>
                <a:ea typeface="Roboto Mono"/>
                <a:cs typeface="Roboto Mono"/>
                <a:sym typeface="Roboto Mono"/>
              </a:rPr>
              <a:t> </a:t>
            </a:r>
            <a:r>
              <a:rPr lang="en" sz="1100">
                <a:solidFill>
                  <a:srgbClr val="8E8EF9"/>
                </a:solidFill>
                <a:latin typeface="Roboto Mono"/>
                <a:ea typeface="Roboto Mono"/>
                <a:cs typeface="Roboto Mono"/>
                <a:sym typeface="Roboto Mono"/>
              </a:rPr>
              <a:t>input</a:t>
            </a:r>
            <a:r>
              <a:rPr lang="en" sz="1100">
                <a:solidFill>
                  <a:srgbClr val="FFD966"/>
                </a:solidFill>
                <a:latin typeface="Roboto Mono"/>
                <a:ea typeface="Roboto Mono"/>
                <a:cs typeface="Roboto Mono"/>
                <a:sym typeface="Roboto Mono"/>
              </a:rPr>
              <a:t>(</a:t>
            </a:r>
            <a:r>
              <a:rPr lang="en" sz="1100">
                <a:solidFill>
                  <a:srgbClr val="FFFFFF"/>
                </a:solidFill>
                <a:latin typeface="Roboto Mono"/>
                <a:ea typeface="Roboto Mono"/>
                <a:cs typeface="Roboto Mono"/>
                <a:sym typeface="Roboto Mono"/>
              </a:rPr>
              <a:t>"What is your name? "</a:t>
            </a:r>
            <a:r>
              <a:rPr lang="en" sz="1100">
                <a:solidFill>
                  <a:srgbClr val="FFD966"/>
                </a:solidFill>
                <a:latin typeface="Roboto Mono"/>
                <a:ea typeface="Roboto Mono"/>
                <a:cs typeface="Roboto Mono"/>
                <a:sym typeface="Roboto Mono"/>
              </a:rPr>
              <a:t>)</a:t>
            </a:r>
            <a:r>
              <a:rPr lang="en" sz="1100">
                <a:solidFill>
                  <a:srgbClr val="7A86A2"/>
                </a:solidFill>
                <a:latin typeface="Roboto Mono"/>
                <a:ea typeface="Roboto Mono"/>
                <a:cs typeface="Roboto Mono"/>
                <a:sym typeface="Roboto Mono"/>
              </a:rPr>
              <a:t> </a:t>
            </a:r>
            <a:endParaRPr sz="110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100">
                <a:solidFill>
                  <a:srgbClr val="65EBD2"/>
                </a:solidFill>
                <a:latin typeface="Roboto Mono"/>
                <a:ea typeface="Roboto Mono"/>
                <a:cs typeface="Roboto Mono"/>
                <a:sym typeface="Roboto Mono"/>
              </a:rPr>
              <a:t>if</a:t>
            </a:r>
            <a:r>
              <a:rPr lang="en" sz="1100">
                <a:solidFill>
                  <a:srgbClr val="7A86A2"/>
                </a:solidFill>
                <a:latin typeface="Roboto Mono"/>
                <a:ea typeface="Roboto Mono"/>
                <a:cs typeface="Roboto Mono"/>
                <a:sym typeface="Roboto Mono"/>
              </a:rPr>
              <a:t> name </a:t>
            </a:r>
            <a:r>
              <a:rPr lang="en" sz="1100">
                <a:solidFill>
                  <a:srgbClr val="FFD966"/>
                </a:solidFill>
                <a:latin typeface="Roboto Mono"/>
                <a:ea typeface="Roboto Mono"/>
                <a:cs typeface="Roboto Mono"/>
                <a:sym typeface="Roboto Mono"/>
              </a:rPr>
              <a:t>==</a:t>
            </a:r>
            <a:r>
              <a:rPr lang="en" sz="1100">
                <a:solidFill>
                  <a:srgbClr val="7A86A2"/>
                </a:solidFill>
                <a:latin typeface="Roboto Mono"/>
                <a:ea typeface="Roboto Mono"/>
                <a:cs typeface="Roboto Mono"/>
                <a:sym typeface="Roboto Mono"/>
              </a:rPr>
              <a:t> </a:t>
            </a:r>
            <a:r>
              <a:rPr lang="en" sz="1100">
                <a:solidFill>
                  <a:srgbClr val="FFFFFF"/>
                </a:solidFill>
                <a:latin typeface="Roboto Mono"/>
                <a:ea typeface="Roboto Mono"/>
                <a:cs typeface="Roboto Mono"/>
                <a:sym typeface="Roboto Mono"/>
              </a:rPr>
              <a:t>"Arnav"</a:t>
            </a:r>
            <a:r>
              <a:rPr lang="en" sz="1100">
                <a:solidFill>
                  <a:srgbClr val="7A86A2"/>
                </a:solidFill>
                <a:latin typeface="Roboto Mono"/>
                <a:ea typeface="Roboto Mono"/>
                <a:cs typeface="Roboto Mono"/>
                <a:sym typeface="Roboto Mono"/>
              </a:rPr>
              <a:t> </a:t>
            </a:r>
            <a:r>
              <a:rPr lang="en" sz="1100">
                <a:solidFill>
                  <a:srgbClr val="65EBD2"/>
                </a:solidFill>
                <a:latin typeface="Roboto Mono"/>
                <a:ea typeface="Roboto Mono"/>
                <a:cs typeface="Roboto Mono"/>
                <a:sym typeface="Roboto Mono"/>
              </a:rPr>
              <a:t>or</a:t>
            </a:r>
            <a:r>
              <a:rPr lang="en" sz="1100">
                <a:solidFill>
                  <a:srgbClr val="7A86A2"/>
                </a:solidFill>
                <a:latin typeface="Roboto Mono"/>
                <a:ea typeface="Roboto Mono"/>
                <a:cs typeface="Roboto Mono"/>
                <a:sym typeface="Roboto Mono"/>
              </a:rPr>
              <a:t> name </a:t>
            </a:r>
            <a:r>
              <a:rPr lang="en" sz="1100">
                <a:solidFill>
                  <a:srgbClr val="FFD966"/>
                </a:solidFill>
                <a:latin typeface="Roboto Mono"/>
                <a:ea typeface="Roboto Mono"/>
                <a:cs typeface="Roboto Mono"/>
                <a:sym typeface="Roboto Mono"/>
              </a:rPr>
              <a:t>==</a:t>
            </a:r>
            <a:r>
              <a:rPr lang="en" sz="1100">
                <a:solidFill>
                  <a:srgbClr val="7A86A2"/>
                </a:solidFill>
                <a:latin typeface="Roboto Mono"/>
                <a:ea typeface="Roboto Mono"/>
                <a:cs typeface="Roboto Mono"/>
                <a:sym typeface="Roboto Mono"/>
              </a:rPr>
              <a:t> </a:t>
            </a:r>
            <a:r>
              <a:rPr lang="en" sz="1100">
                <a:solidFill>
                  <a:srgbClr val="FFFFFF"/>
                </a:solidFill>
                <a:latin typeface="Roboto Mono"/>
                <a:ea typeface="Roboto Mono"/>
                <a:cs typeface="Roboto Mono"/>
                <a:sym typeface="Roboto Mono"/>
              </a:rPr>
              <a:t>"Fillip"</a:t>
            </a:r>
            <a:r>
              <a:rPr lang="en" sz="1100">
                <a:solidFill>
                  <a:srgbClr val="FFD966"/>
                </a:solidFill>
                <a:latin typeface="Roboto Mono"/>
                <a:ea typeface="Roboto Mono"/>
                <a:cs typeface="Roboto Mono"/>
                <a:sym typeface="Roboto Mono"/>
              </a:rPr>
              <a:t>:</a:t>
            </a:r>
            <a:endParaRPr sz="110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100">
                <a:solidFill>
                  <a:srgbClr val="7A86A2"/>
                </a:solidFill>
                <a:latin typeface="Roboto Mono"/>
                <a:ea typeface="Roboto Mono"/>
                <a:cs typeface="Roboto Mono"/>
                <a:sym typeface="Roboto Mono"/>
              </a:rPr>
              <a:t>  </a:t>
            </a:r>
            <a:r>
              <a:rPr lang="en" sz="1100">
                <a:solidFill>
                  <a:srgbClr val="65EBD2"/>
                </a:solidFill>
                <a:latin typeface="Roboto Mono"/>
                <a:ea typeface="Roboto Mono"/>
                <a:cs typeface="Roboto Mono"/>
                <a:sym typeface="Roboto Mono"/>
              </a:rPr>
              <a:t>print</a:t>
            </a:r>
            <a:r>
              <a:rPr lang="en" sz="1100">
                <a:solidFill>
                  <a:srgbClr val="FFD966"/>
                </a:solidFill>
                <a:latin typeface="Roboto Mono"/>
                <a:ea typeface="Roboto Mono"/>
                <a:cs typeface="Roboto Mono"/>
                <a:sym typeface="Roboto Mono"/>
              </a:rPr>
              <a:t>(</a:t>
            </a:r>
            <a:r>
              <a:rPr lang="en" sz="1100">
                <a:solidFill>
                  <a:srgbClr val="FFFFFF"/>
                </a:solidFill>
                <a:latin typeface="Roboto Mono"/>
                <a:ea typeface="Roboto Mono"/>
                <a:cs typeface="Roboto Mono"/>
                <a:sym typeface="Roboto Mono"/>
              </a:rPr>
              <a:t>"You are a CompSci leader!"</a:t>
            </a:r>
            <a:r>
              <a:rPr lang="en" sz="1100">
                <a:solidFill>
                  <a:srgbClr val="FFD966"/>
                </a:solidFill>
                <a:latin typeface="Roboto Mono"/>
                <a:ea typeface="Roboto Mono"/>
                <a:cs typeface="Roboto Mono"/>
                <a:sym typeface="Roboto Mono"/>
              </a:rPr>
              <a:t>)</a:t>
            </a:r>
            <a:endParaRPr sz="110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100">
                <a:solidFill>
                  <a:srgbClr val="65EBD2"/>
                </a:solidFill>
                <a:latin typeface="Roboto Mono"/>
                <a:ea typeface="Roboto Mono"/>
                <a:cs typeface="Roboto Mono"/>
                <a:sym typeface="Roboto Mono"/>
              </a:rPr>
              <a:t>elif</a:t>
            </a:r>
            <a:r>
              <a:rPr lang="en" sz="1100">
                <a:solidFill>
                  <a:srgbClr val="7A86A2"/>
                </a:solidFill>
                <a:latin typeface="Roboto Mono"/>
                <a:ea typeface="Roboto Mono"/>
                <a:cs typeface="Roboto Mono"/>
                <a:sym typeface="Roboto Mono"/>
              </a:rPr>
              <a:t> name </a:t>
            </a:r>
            <a:r>
              <a:rPr lang="en" sz="1100">
                <a:solidFill>
                  <a:srgbClr val="65EBD2"/>
                </a:solidFill>
                <a:latin typeface="Roboto Mono"/>
                <a:ea typeface="Roboto Mono"/>
                <a:cs typeface="Roboto Mono"/>
                <a:sym typeface="Roboto Mono"/>
              </a:rPr>
              <a:t>in</a:t>
            </a:r>
            <a:r>
              <a:rPr lang="en" sz="1100">
                <a:solidFill>
                  <a:srgbClr val="7A86A2"/>
                </a:solidFill>
                <a:latin typeface="Roboto Mono"/>
                <a:ea typeface="Roboto Mono"/>
                <a:cs typeface="Roboto Mono"/>
                <a:sym typeface="Roboto Mono"/>
              </a:rPr>
              <a:t> </a:t>
            </a:r>
            <a:r>
              <a:rPr lang="en" sz="1100">
                <a:solidFill>
                  <a:srgbClr val="FFD966"/>
                </a:solidFill>
                <a:latin typeface="Roboto Mono"/>
                <a:ea typeface="Roboto Mono"/>
                <a:cs typeface="Roboto Mono"/>
                <a:sym typeface="Roboto Mono"/>
              </a:rPr>
              <a:t>[</a:t>
            </a:r>
            <a:r>
              <a:rPr lang="en" sz="1100">
                <a:solidFill>
                  <a:srgbClr val="FFFFFF"/>
                </a:solidFill>
                <a:latin typeface="Roboto Mono"/>
                <a:ea typeface="Roboto Mono"/>
                <a:cs typeface="Roboto Mono"/>
                <a:sym typeface="Roboto Mono"/>
              </a:rPr>
              <a:t>"Ian"</a:t>
            </a:r>
            <a:r>
              <a:rPr lang="en" sz="1100">
                <a:solidFill>
                  <a:srgbClr val="FFD966"/>
                </a:solidFill>
                <a:latin typeface="Roboto Mono"/>
                <a:ea typeface="Roboto Mono"/>
                <a:cs typeface="Roboto Mono"/>
                <a:sym typeface="Roboto Mono"/>
              </a:rPr>
              <a:t>,</a:t>
            </a:r>
            <a:r>
              <a:rPr lang="en" sz="1100">
                <a:solidFill>
                  <a:srgbClr val="7A86A2"/>
                </a:solidFill>
                <a:latin typeface="Roboto Mono"/>
                <a:ea typeface="Roboto Mono"/>
                <a:cs typeface="Roboto Mono"/>
                <a:sym typeface="Roboto Mono"/>
              </a:rPr>
              <a:t> </a:t>
            </a:r>
            <a:r>
              <a:rPr lang="en" sz="1100">
                <a:solidFill>
                  <a:srgbClr val="FFFFFF"/>
                </a:solidFill>
                <a:latin typeface="Roboto Mono"/>
                <a:ea typeface="Roboto Mono"/>
                <a:cs typeface="Roboto Mono"/>
                <a:sym typeface="Roboto Mono"/>
              </a:rPr>
              <a:t>"Gabe"</a:t>
            </a:r>
            <a:r>
              <a:rPr lang="en" sz="1100">
                <a:solidFill>
                  <a:srgbClr val="FFD966"/>
                </a:solidFill>
                <a:latin typeface="Roboto Mono"/>
                <a:ea typeface="Roboto Mono"/>
                <a:cs typeface="Roboto Mono"/>
                <a:sym typeface="Roboto Mono"/>
              </a:rPr>
              <a:t>,</a:t>
            </a:r>
            <a:r>
              <a:rPr lang="en" sz="1100">
                <a:solidFill>
                  <a:srgbClr val="7A86A2"/>
                </a:solidFill>
                <a:latin typeface="Roboto Mono"/>
                <a:ea typeface="Roboto Mono"/>
                <a:cs typeface="Roboto Mono"/>
                <a:sym typeface="Roboto Mono"/>
              </a:rPr>
              <a:t> </a:t>
            </a:r>
            <a:r>
              <a:rPr lang="en" sz="1100">
                <a:solidFill>
                  <a:srgbClr val="FFFFFF"/>
                </a:solidFill>
                <a:latin typeface="Roboto Mono"/>
                <a:ea typeface="Roboto Mono"/>
                <a:cs typeface="Roboto Mono"/>
                <a:sym typeface="Roboto Mono"/>
              </a:rPr>
              <a:t>"Tushar"</a:t>
            </a:r>
            <a:r>
              <a:rPr lang="en" sz="1100">
                <a:solidFill>
                  <a:srgbClr val="FFD966"/>
                </a:solidFill>
                <a:latin typeface="Roboto Mono"/>
                <a:ea typeface="Roboto Mono"/>
                <a:cs typeface="Roboto Mono"/>
                <a:sym typeface="Roboto Mono"/>
              </a:rPr>
              <a:t>]:</a:t>
            </a:r>
            <a:endParaRPr sz="110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100">
                <a:solidFill>
                  <a:srgbClr val="7A86A2"/>
                </a:solidFill>
                <a:latin typeface="Roboto Mono"/>
                <a:ea typeface="Roboto Mono"/>
                <a:cs typeface="Roboto Mono"/>
                <a:sym typeface="Roboto Mono"/>
              </a:rPr>
              <a:t>  </a:t>
            </a:r>
            <a:r>
              <a:rPr lang="en" sz="1100">
                <a:solidFill>
                  <a:srgbClr val="65EBD2"/>
                </a:solidFill>
                <a:latin typeface="Roboto Mono"/>
                <a:ea typeface="Roboto Mono"/>
                <a:cs typeface="Roboto Mono"/>
                <a:sym typeface="Roboto Mono"/>
              </a:rPr>
              <a:t>print</a:t>
            </a:r>
            <a:r>
              <a:rPr lang="en" sz="1100">
                <a:solidFill>
                  <a:srgbClr val="FFD966"/>
                </a:solidFill>
                <a:latin typeface="Roboto Mono"/>
                <a:ea typeface="Roboto Mono"/>
                <a:cs typeface="Roboto Mono"/>
                <a:sym typeface="Roboto Mono"/>
              </a:rPr>
              <a:t>(</a:t>
            </a:r>
            <a:r>
              <a:rPr lang="en" sz="1100">
                <a:solidFill>
                  <a:srgbClr val="FFFFFF"/>
                </a:solidFill>
                <a:latin typeface="Roboto Mono"/>
                <a:ea typeface="Roboto Mono"/>
                <a:cs typeface="Roboto Mono"/>
                <a:sym typeface="Roboto Mono"/>
              </a:rPr>
              <a:t>"You are a CompSci member!"</a:t>
            </a:r>
            <a:r>
              <a:rPr lang="en" sz="1100">
                <a:solidFill>
                  <a:srgbClr val="FFD966"/>
                </a:solidFill>
                <a:latin typeface="Roboto Mono"/>
                <a:ea typeface="Roboto Mono"/>
                <a:cs typeface="Roboto Mono"/>
                <a:sym typeface="Roboto Mono"/>
              </a:rPr>
              <a:t>)</a:t>
            </a:r>
            <a:endParaRPr sz="110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100">
                <a:solidFill>
                  <a:srgbClr val="65EBD2"/>
                </a:solidFill>
                <a:latin typeface="Roboto Mono"/>
                <a:ea typeface="Roboto Mono"/>
                <a:cs typeface="Roboto Mono"/>
                <a:sym typeface="Roboto Mono"/>
              </a:rPr>
              <a:t>else</a:t>
            </a:r>
            <a:r>
              <a:rPr lang="en" sz="1100">
                <a:solidFill>
                  <a:srgbClr val="FFD966"/>
                </a:solidFill>
                <a:latin typeface="Roboto Mono"/>
                <a:ea typeface="Roboto Mono"/>
                <a:cs typeface="Roboto Mono"/>
                <a:sym typeface="Roboto Mono"/>
              </a:rPr>
              <a:t>:</a:t>
            </a:r>
            <a:endParaRPr sz="110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100">
                <a:solidFill>
                  <a:srgbClr val="7A86A2"/>
                </a:solidFill>
                <a:latin typeface="Roboto Mono"/>
                <a:ea typeface="Roboto Mono"/>
                <a:cs typeface="Roboto Mono"/>
                <a:sym typeface="Roboto Mono"/>
              </a:rPr>
              <a:t>  </a:t>
            </a:r>
            <a:r>
              <a:rPr lang="en" sz="1100">
                <a:solidFill>
                  <a:srgbClr val="65EBD2"/>
                </a:solidFill>
                <a:latin typeface="Roboto Mono"/>
                <a:ea typeface="Roboto Mono"/>
                <a:cs typeface="Roboto Mono"/>
                <a:sym typeface="Roboto Mono"/>
              </a:rPr>
              <a:t>print</a:t>
            </a:r>
            <a:r>
              <a:rPr lang="en" sz="1100">
                <a:solidFill>
                  <a:srgbClr val="FFD966"/>
                </a:solidFill>
                <a:latin typeface="Roboto Mono"/>
                <a:ea typeface="Roboto Mono"/>
                <a:cs typeface="Roboto Mono"/>
                <a:sym typeface="Roboto Mono"/>
              </a:rPr>
              <a:t>(</a:t>
            </a:r>
            <a:r>
              <a:rPr lang="en" sz="1100">
                <a:solidFill>
                  <a:srgbClr val="FFFFFF"/>
                </a:solidFill>
                <a:latin typeface="Roboto Mono"/>
                <a:ea typeface="Roboto Mono"/>
                <a:cs typeface="Roboto Mono"/>
                <a:sym typeface="Roboto Mono"/>
              </a:rPr>
              <a:t>"You are not in CompSci!"</a:t>
            </a:r>
            <a:r>
              <a:rPr lang="en" sz="1100">
                <a:solidFill>
                  <a:srgbClr val="FFD966"/>
                </a:solidFill>
                <a:latin typeface="Roboto Mono"/>
                <a:ea typeface="Roboto Mono"/>
                <a:cs typeface="Roboto Mono"/>
                <a:sym typeface="Roboto Mono"/>
              </a:rPr>
              <a:t>)</a:t>
            </a:r>
            <a:endParaRPr sz="1100">
              <a:solidFill>
                <a:srgbClr val="FFD966"/>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100">
              <a:solidFill>
                <a:srgbClr val="7A86A2"/>
              </a:solidFill>
              <a:latin typeface="Roboto Mono"/>
              <a:ea typeface="Roboto Mono"/>
              <a:cs typeface="Roboto Mono"/>
              <a:sym typeface="Roboto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5">
                                            <p:txEl>
                                              <p:pRg end="0" st="0"/>
                                            </p:txEl>
                                          </p:spTgt>
                                        </p:tgtEl>
                                        <p:attrNameLst>
                                          <p:attrName>style.visibility</p:attrName>
                                        </p:attrNameLst>
                                      </p:cBhvr>
                                      <p:to>
                                        <p:strVal val="visible"/>
                                      </p:to>
                                    </p:set>
                                    <p:animEffect filter="fade" transition="in">
                                      <p:cBhvr>
                                        <p:cTn dur="1000"/>
                                        <p:tgtEl>
                                          <p:spTgt spid="12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5">
                                            <p:txEl>
                                              <p:pRg end="1" st="1"/>
                                            </p:txEl>
                                          </p:spTgt>
                                        </p:tgtEl>
                                        <p:attrNameLst>
                                          <p:attrName>style.visibility</p:attrName>
                                        </p:attrNameLst>
                                      </p:cBhvr>
                                      <p:to>
                                        <p:strVal val="visible"/>
                                      </p:to>
                                    </p:set>
                                    <p:animEffect filter="fade" transition="in">
                                      <p:cBhvr>
                                        <p:cTn dur="1000"/>
                                        <p:tgtEl>
                                          <p:spTgt spid="12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5">
                                            <p:txEl>
                                              <p:pRg end="2" st="2"/>
                                            </p:txEl>
                                          </p:spTgt>
                                        </p:tgtEl>
                                        <p:attrNameLst>
                                          <p:attrName>style.visibility</p:attrName>
                                        </p:attrNameLst>
                                      </p:cBhvr>
                                      <p:to>
                                        <p:strVal val="visible"/>
                                      </p:to>
                                    </p:set>
                                    <p:animEffect filter="fade" transition="in">
                                      <p:cBhvr>
                                        <p:cTn dur="1000"/>
                                        <p:tgtEl>
                                          <p:spTgt spid="12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5">
                                            <p:txEl>
                                              <p:pRg end="3" st="3"/>
                                            </p:txEl>
                                          </p:spTgt>
                                        </p:tgtEl>
                                        <p:attrNameLst>
                                          <p:attrName>style.visibility</p:attrName>
                                        </p:attrNameLst>
                                      </p:cBhvr>
                                      <p:to>
                                        <p:strVal val="visible"/>
                                      </p:to>
                                    </p:set>
                                    <p:animEffect filter="fade" transition="in">
                                      <p:cBhvr>
                                        <p:cTn dur="1000"/>
                                        <p:tgtEl>
                                          <p:spTgt spid="121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5">
                                            <p:txEl>
                                              <p:pRg end="4" st="4"/>
                                            </p:txEl>
                                          </p:spTgt>
                                        </p:tgtEl>
                                        <p:attrNameLst>
                                          <p:attrName>style.visibility</p:attrName>
                                        </p:attrNameLst>
                                      </p:cBhvr>
                                      <p:to>
                                        <p:strVal val="visible"/>
                                      </p:to>
                                    </p:set>
                                    <p:animEffect filter="fade" transition="in">
                                      <p:cBhvr>
                                        <p:cTn dur="1000"/>
                                        <p:tgtEl>
                                          <p:spTgt spid="121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5">
                                            <p:txEl>
                                              <p:pRg end="5" st="5"/>
                                            </p:txEl>
                                          </p:spTgt>
                                        </p:tgtEl>
                                        <p:attrNameLst>
                                          <p:attrName>style.visibility</p:attrName>
                                        </p:attrNameLst>
                                      </p:cBhvr>
                                      <p:to>
                                        <p:strVal val="visible"/>
                                      </p:to>
                                    </p:set>
                                    <p:animEffect filter="fade" transition="in">
                                      <p:cBhvr>
                                        <p:cTn dur="1000"/>
                                        <p:tgtEl>
                                          <p:spTgt spid="1215">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13"/>
                                        </p:tgtEl>
                                        <p:attrNameLst>
                                          <p:attrName>style.visibility</p:attrName>
                                        </p:attrNameLst>
                                      </p:cBhvr>
                                      <p:to>
                                        <p:strVal val="visible"/>
                                      </p:to>
                                    </p:set>
                                    <p:animEffect filter="fade" transition="in">
                                      <p:cBhvr>
                                        <p:cTn dur="1000"/>
                                        <p:tgtEl>
                                          <p:spTgt spid="12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3"/>
                                        </p:tgtEl>
                                        <p:attrNameLst>
                                          <p:attrName>style.visibility</p:attrName>
                                        </p:attrNameLst>
                                      </p:cBhvr>
                                      <p:to>
                                        <p:strVal val="visible"/>
                                      </p:to>
                                    </p:set>
                                    <p:animEffect filter="fade" transition="in">
                                      <p:cBhvr>
                                        <p:cTn dur="1000"/>
                                        <p:tgtEl>
                                          <p:spTgt spid="1213"/>
                                        </p:tgtEl>
                                      </p:cBhvr>
                                    </p:animEffect>
                                  </p:childTnLst>
                                </p:cTn>
                              </p:par>
                              <p:par>
                                <p:cTn fill="hold" nodeType="withEffect" presetClass="entr" presetID="10" presetSubtype="0">
                                  <p:stCondLst>
                                    <p:cond delay="0"/>
                                  </p:stCondLst>
                                  <p:childTnLst>
                                    <p:set>
                                      <p:cBhvr>
                                        <p:cTn dur="1" fill="hold">
                                          <p:stCondLst>
                                            <p:cond delay="0"/>
                                          </p:stCondLst>
                                        </p:cTn>
                                        <p:tgtEl>
                                          <p:spTgt spid="1216"/>
                                        </p:tgtEl>
                                        <p:attrNameLst>
                                          <p:attrName>style.visibility</p:attrName>
                                        </p:attrNameLst>
                                      </p:cBhvr>
                                      <p:to>
                                        <p:strVal val="visible"/>
                                      </p:to>
                                    </p:set>
                                    <p:animEffect filter="fade" transition="in">
                                      <p:cBhvr>
                                        <p:cTn dur="1000"/>
                                        <p:tgtEl>
                                          <p:spTgt spid="1216"/>
                                        </p:tgtEl>
                                      </p:cBhvr>
                                    </p:animEffect>
                                  </p:childTnLst>
                                </p:cTn>
                              </p:par>
                              <p:par>
                                <p:cTn fill="hold" nodeType="withEffect" presetClass="entr" presetID="10" presetSubtype="0">
                                  <p:stCondLst>
                                    <p:cond delay="0"/>
                                  </p:stCondLst>
                                  <p:childTnLst>
                                    <p:set>
                                      <p:cBhvr>
                                        <p:cTn dur="1" fill="hold">
                                          <p:stCondLst>
                                            <p:cond delay="0"/>
                                          </p:stCondLst>
                                        </p:cTn>
                                        <p:tgtEl>
                                          <p:spTgt spid="1217"/>
                                        </p:tgtEl>
                                        <p:attrNameLst>
                                          <p:attrName>style.visibility</p:attrName>
                                        </p:attrNameLst>
                                      </p:cBhvr>
                                      <p:to>
                                        <p:strVal val="visible"/>
                                      </p:to>
                                    </p:set>
                                    <p:animEffect filter="fade" transition="in">
                                      <p:cBhvr>
                                        <p:cTn dur="1000"/>
                                        <p:tgtEl>
                                          <p:spTgt spid="1217"/>
                                        </p:tgtEl>
                                      </p:cBhvr>
                                    </p:animEffect>
                                  </p:childTnLst>
                                </p:cTn>
                              </p:par>
                              <p:par>
                                <p:cTn fill="hold" nodeType="withEffect" presetClass="entr" presetID="10" presetSubtype="0">
                                  <p:stCondLst>
                                    <p:cond delay="0"/>
                                  </p:stCondLst>
                                  <p:childTnLst>
                                    <p:set>
                                      <p:cBhvr>
                                        <p:cTn dur="1" fill="hold">
                                          <p:stCondLst>
                                            <p:cond delay="0"/>
                                          </p:stCondLst>
                                        </p:cTn>
                                        <p:tgtEl>
                                          <p:spTgt spid="1218"/>
                                        </p:tgtEl>
                                        <p:attrNameLst>
                                          <p:attrName>style.visibility</p:attrName>
                                        </p:attrNameLst>
                                      </p:cBhvr>
                                      <p:to>
                                        <p:strVal val="visible"/>
                                      </p:to>
                                    </p:set>
                                    <p:animEffect filter="fade" transition="in">
                                      <p:cBhvr>
                                        <p:cTn dur="1000"/>
                                        <p:tgtEl>
                                          <p:spTgt spid="12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2" name="Shape 1222"/>
        <p:cNvGrpSpPr/>
        <p:nvPr/>
      </p:nvGrpSpPr>
      <p:grpSpPr>
        <a:xfrm>
          <a:off x="0" y="0"/>
          <a:ext cx="0" cy="0"/>
          <a:chOff x="0" y="0"/>
          <a:chExt cx="0" cy="0"/>
        </a:xfrm>
      </p:grpSpPr>
      <p:sp>
        <p:nvSpPr>
          <p:cNvPr id="1223" name="Google Shape;1223;p160"/>
          <p:cNvSpPr txBox="1"/>
          <p:nvPr>
            <p:ph type="title"/>
          </p:nvPr>
        </p:nvSpPr>
        <p:spPr>
          <a:xfrm>
            <a:off x="2289738" y="4071600"/>
            <a:ext cx="4563900" cy="53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If we have extra time, or you want some practice, here it is!</a:t>
            </a:r>
            <a:endParaRPr/>
          </a:p>
        </p:txBody>
      </p:sp>
      <p:sp>
        <p:nvSpPr>
          <p:cNvPr id="1224" name="Google Shape;1224;p160"/>
          <p:cNvSpPr txBox="1"/>
          <p:nvPr>
            <p:ph idx="1" type="subTitle"/>
          </p:nvPr>
        </p:nvSpPr>
        <p:spPr>
          <a:xfrm>
            <a:off x="1158900" y="748925"/>
            <a:ext cx="6825600" cy="197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latin typeface="Unica One"/>
                <a:ea typeface="Unica One"/>
                <a:cs typeface="Unica One"/>
                <a:sym typeface="Unica One"/>
              </a:rPr>
              <a:t>Bonus! Practice with</a:t>
            </a:r>
            <a:endParaRPr sz="4000">
              <a:latin typeface="Unica One"/>
              <a:ea typeface="Unica One"/>
              <a:cs typeface="Unica One"/>
              <a:sym typeface="Unica One"/>
            </a:endParaRPr>
          </a:p>
          <a:p>
            <a:pPr indent="0" lvl="0" marL="0" rtl="0" algn="ctr">
              <a:spcBef>
                <a:spcPts val="1600"/>
              </a:spcBef>
              <a:spcAft>
                <a:spcPts val="1600"/>
              </a:spcAft>
              <a:buNone/>
            </a:pPr>
            <a:r>
              <a:rPr b="1" lang="en" sz="5500">
                <a:solidFill>
                  <a:schemeClr val="accent2"/>
                </a:solidFill>
                <a:latin typeface="Unica One"/>
                <a:ea typeface="Unica One"/>
                <a:cs typeface="Unica One"/>
                <a:sym typeface="Unica One"/>
              </a:rPr>
              <a:t>F-Strings, </a:t>
            </a:r>
            <a:r>
              <a:rPr b="1" lang="en" sz="5500">
                <a:solidFill>
                  <a:schemeClr val="accent2"/>
                </a:solidFill>
                <a:latin typeface="Unica One"/>
                <a:ea typeface="Unica One"/>
                <a:cs typeface="Unica One"/>
                <a:sym typeface="Unica One"/>
              </a:rPr>
              <a:t>Conditionals &amp; Inputs</a:t>
            </a:r>
            <a:endParaRPr b="1" sz="5500">
              <a:solidFill>
                <a:schemeClr val="accent2"/>
              </a:solidFill>
              <a:latin typeface="Unica One"/>
              <a:ea typeface="Unica One"/>
              <a:cs typeface="Unica One"/>
              <a:sym typeface="Unica On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8" name="Shape 1228"/>
        <p:cNvGrpSpPr/>
        <p:nvPr/>
      </p:nvGrpSpPr>
      <p:grpSpPr>
        <a:xfrm>
          <a:off x="0" y="0"/>
          <a:ext cx="0" cy="0"/>
          <a:chOff x="0" y="0"/>
          <a:chExt cx="0" cy="0"/>
        </a:xfrm>
      </p:grpSpPr>
      <p:sp>
        <p:nvSpPr>
          <p:cNvPr id="1229" name="Google Shape;1229;p161"/>
          <p:cNvSpPr txBox="1"/>
          <p:nvPr>
            <p:ph type="title"/>
          </p:nvPr>
        </p:nvSpPr>
        <p:spPr>
          <a:xfrm>
            <a:off x="666800" y="365300"/>
            <a:ext cx="78333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 Set </a:t>
            </a:r>
            <a:r>
              <a:rPr b="1" lang="en">
                <a:solidFill>
                  <a:schemeClr val="accent4"/>
                </a:solidFill>
              </a:rPr>
              <a:t>One</a:t>
            </a:r>
            <a:endParaRPr b="1">
              <a:solidFill>
                <a:schemeClr val="accent4"/>
              </a:solidFill>
            </a:endParaRPr>
          </a:p>
        </p:txBody>
      </p:sp>
      <p:sp>
        <p:nvSpPr>
          <p:cNvPr id="1230" name="Google Shape;1230;p161"/>
          <p:cNvSpPr txBox="1"/>
          <p:nvPr/>
        </p:nvSpPr>
        <p:spPr>
          <a:xfrm>
            <a:off x="496200" y="1193325"/>
            <a:ext cx="8151600" cy="3486300"/>
          </a:xfrm>
          <a:prstGeom prst="rect">
            <a:avLst/>
          </a:prstGeom>
          <a:noFill/>
          <a:ln>
            <a:noFill/>
          </a:ln>
        </p:spPr>
        <p:txBody>
          <a:bodyPr anchorCtr="0" anchor="t" bIns="91425" lIns="91425" spcFirstLastPara="1" rIns="91425" wrap="square" tIns="91425">
            <a:spAutoFit/>
          </a:bodyPr>
          <a:lstStyle/>
          <a:p>
            <a:pPr indent="-333375" lvl="0" marL="457200" rtl="0" algn="l">
              <a:spcBef>
                <a:spcPts val="0"/>
              </a:spcBef>
              <a:spcAft>
                <a:spcPts val="0"/>
              </a:spcAft>
              <a:buClr>
                <a:schemeClr val="accent1"/>
              </a:buClr>
              <a:buSzPts val="1650"/>
              <a:buFont typeface="Abel"/>
              <a:buChar char="●"/>
            </a:pPr>
            <a:r>
              <a:rPr b="1" lang="en" sz="1650">
                <a:solidFill>
                  <a:schemeClr val="accent1"/>
                </a:solidFill>
                <a:latin typeface="Abel"/>
                <a:ea typeface="Abel"/>
                <a:cs typeface="Abel"/>
                <a:sym typeface="Abel"/>
              </a:rPr>
              <a:t>Exercise One:</a:t>
            </a:r>
            <a:endParaRPr b="1" sz="1650">
              <a:solidFill>
                <a:schemeClr val="accent1"/>
              </a:solidFill>
              <a:latin typeface="Abel"/>
              <a:ea typeface="Abel"/>
              <a:cs typeface="Abel"/>
              <a:sym typeface="Abel"/>
            </a:endParaRPr>
          </a:p>
          <a:p>
            <a:pPr indent="-333375" lvl="1" marL="914400" rtl="0" algn="l">
              <a:spcBef>
                <a:spcPts val="0"/>
              </a:spcBef>
              <a:spcAft>
                <a:spcPts val="0"/>
              </a:spcAft>
              <a:buClr>
                <a:schemeClr val="accent1"/>
              </a:buClr>
              <a:buSzPts val="1650"/>
              <a:buFont typeface="Abel"/>
              <a:buChar char="○"/>
            </a:pPr>
            <a:r>
              <a:rPr lang="en" sz="1650">
                <a:solidFill>
                  <a:schemeClr val="accent1"/>
                </a:solidFill>
                <a:latin typeface="Abel"/>
                <a:ea typeface="Abel"/>
                <a:cs typeface="Abel"/>
                <a:sym typeface="Abel"/>
              </a:rPr>
              <a:t>This should be familiar! Create six variables, each one for your classes, and print them out </a:t>
            </a:r>
            <a:endParaRPr sz="1650">
              <a:solidFill>
                <a:schemeClr val="accent1"/>
              </a:solidFill>
              <a:latin typeface="Abel"/>
              <a:ea typeface="Abel"/>
              <a:cs typeface="Abel"/>
              <a:sym typeface="Abel"/>
            </a:endParaRPr>
          </a:p>
          <a:p>
            <a:pPr indent="-333375" lvl="2" marL="1371600" rtl="0" algn="l">
              <a:spcBef>
                <a:spcPts val="0"/>
              </a:spcBef>
              <a:spcAft>
                <a:spcPts val="0"/>
              </a:spcAft>
              <a:buClr>
                <a:schemeClr val="accent1"/>
              </a:buClr>
              <a:buSzPts val="1650"/>
              <a:buFont typeface="Abel"/>
              <a:buChar char="■"/>
            </a:pPr>
            <a:r>
              <a:rPr lang="en" sz="1650">
                <a:solidFill>
                  <a:schemeClr val="accent1"/>
                </a:solidFill>
                <a:latin typeface="Abel"/>
                <a:ea typeface="Abel"/>
                <a:cs typeface="Abel"/>
                <a:sym typeface="Abel"/>
              </a:rPr>
              <a:t>However, this time use plus signs, commas, or f-strings for more context</a:t>
            </a:r>
            <a:endParaRPr sz="1650">
              <a:solidFill>
                <a:schemeClr val="accent1"/>
              </a:solidFill>
              <a:latin typeface="Abel"/>
              <a:ea typeface="Abel"/>
              <a:cs typeface="Abel"/>
              <a:sym typeface="Abel"/>
            </a:endParaRPr>
          </a:p>
          <a:p>
            <a:pPr indent="-333375" lvl="2" marL="1371600" rtl="0" algn="l">
              <a:spcBef>
                <a:spcPts val="0"/>
              </a:spcBef>
              <a:spcAft>
                <a:spcPts val="0"/>
              </a:spcAft>
              <a:buClr>
                <a:schemeClr val="accent1"/>
              </a:buClr>
              <a:buSzPts val="1650"/>
              <a:buFont typeface="Abel"/>
              <a:buChar char="■"/>
            </a:pPr>
            <a:r>
              <a:rPr lang="en" sz="1650">
                <a:solidFill>
                  <a:schemeClr val="accent1"/>
                </a:solidFill>
                <a:latin typeface="Abel"/>
                <a:ea typeface="Abel"/>
                <a:cs typeface="Abel"/>
                <a:sym typeface="Abel"/>
              </a:rPr>
              <a:t>For instance, “My biology homework today is ____”</a:t>
            </a:r>
            <a:endParaRPr sz="1650">
              <a:solidFill>
                <a:schemeClr val="accent1"/>
              </a:solidFill>
              <a:latin typeface="Abel"/>
              <a:ea typeface="Abel"/>
              <a:cs typeface="Abel"/>
              <a:sym typeface="Abel"/>
            </a:endParaRPr>
          </a:p>
          <a:p>
            <a:pPr indent="-333375" lvl="0" marL="457200" rtl="0" algn="l">
              <a:spcBef>
                <a:spcPts val="0"/>
              </a:spcBef>
              <a:spcAft>
                <a:spcPts val="0"/>
              </a:spcAft>
              <a:buClr>
                <a:schemeClr val="accent1"/>
              </a:buClr>
              <a:buSzPts val="1650"/>
              <a:buFont typeface="Abel"/>
              <a:buChar char="●"/>
            </a:pPr>
            <a:r>
              <a:rPr b="1" lang="en" sz="1650">
                <a:solidFill>
                  <a:schemeClr val="accent1"/>
                </a:solidFill>
                <a:latin typeface="Abel"/>
                <a:ea typeface="Abel"/>
                <a:cs typeface="Abel"/>
                <a:sym typeface="Abel"/>
              </a:rPr>
              <a:t>Exercise Two</a:t>
            </a:r>
            <a:r>
              <a:rPr lang="en" sz="1650">
                <a:solidFill>
                  <a:schemeClr val="accent1"/>
                </a:solidFill>
                <a:latin typeface="Abel"/>
                <a:ea typeface="Abel"/>
                <a:cs typeface="Abel"/>
                <a:sym typeface="Abel"/>
              </a:rPr>
              <a:t>:</a:t>
            </a:r>
            <a:endParaRPr sz="1650">
              <a:solidFill>
                <a:schemeClr val="accent1"/>
              </a:solidFill>
              <a:latin typeface="Abel"/>
              <a:ea typeface="Abel"/>
              <a:cs typeface="Abel"/>
              <a:sym typeface="Abel"/>
            </a:endParaRPr>
          </a:p>
          <a:p>
            <a:pPr indent="-333375" lvl="1" marL="914400" rtl="0" algn="l">
              <a:spcBef>
                <a:spcPts val="0"/>
              </a:spcBef>
              <a:spcAft>
                <a:spcPts val="0"/>
              </a:spcAft>
              <a:buClr>
                <a:schemeClr val="accent1"/>
              </a:buClr>
              <a:buSzPts val="1650"/>
              <a:buFont typeface="Abel"/>
              <a:buChar char="○"/>
            </a:pPr>
            <a:r>
              <a:rPr lang="en" sz="1650">
                <a:solidFill>
                  <a:schemeClr val="accent1"/>
                </a:solidFill>
                <a:latin typeface="Abel"/>
                <a:ea typeface="Abel"/>
                <a:cs typeface="Abel"/>
                <a:sym typeface="Abel"/>
              </a:rPr>
              <a:t>Create three variables, each with a distinct data type (remember those?)</a:t>
            </a:r>
            <a:endParaRPr sz="1650">
              <a:solidFill>
                <a:schemeClr val="accent1"/>
              </a:solidFill>
              <a:latin typeface="Abel"/>
              <a:ea typeface="Abel"/>
              <a:cs typeface="Abel"/>
              <a:sym typeface="Abel"/>
            </a:endParaRPr>
          </a:p>
          <a:p>
            <a:pPr indent="-333375" lvl="2" marL="1371600" rtl="0" algn="l">
              <a:spcBef>
                <a:spcPts val="0"/>
              </a:spcBef>
              <a:spcAft>
                <a:spcPts val="0"/>
              </a:spcAft>
              <a:buClr>
                <a:schemeClr val="accent1"/>
              </a:buClr>
              <a:buSzPts val="1650"/>
              <a:buFont typeface="Abel"/>
              <a:buChar char="■"/>
            </a:pPr>
            <a:r>
              <a:rPr lang="en" sz="1650">
                <a:solidFill>
                  <a:schemeClr val="accent1"/>
                </a:solidFill>
                <a:latin typeface="Abel"/>
                <a:ea typeface="Abel"/>
                <a:cs typeface="Abel"/>
                <a:sym typeface="Abel"/>
              </a:rPr>
              <a:t>Print them out with the corresponding description of the data type</a:t>
            </a:r>
            <a:endParaRPr sz="1650">
              <a:solidFill>
                <a:schemeClr val="accent1"/>
              </a:solidFill>
              <a:latin typeface="Abel"/>
              <a:ea typeface="Abel"/>
              <a:cs typeface="Abel"/>
              <a:sym typeface="Abel"/>
            </a:endParaRPr>
          </a:p>
          <a:p>
            <a:pPr indent="-333375" lvl="3" marL="1828800" rtl="0" algn="l">
              <a:spcBef>
                <a:spcPts val="0"/>
              </a:spcBef>
              <a:spcAft>
                <a:spcPts val="0"/>
              </a:spcAft>
              <a:buClr>
                <a:schemeClr val="accent1"/>
              </a:buClr>
              <a:buSzPts val="1650"/>
              <a:buFont typeface="Abel"/>
              <a:buChar char="●"/>
            </a:pPr>
            <a:r>
              <a:rPr lang="en" sz="1650">
                <a:solidFill>
                  <a:schemeClr val="accent1"/>
                </a:solidFill>
                <a:latin typeface="Abel"/>
                <a:ea typeface="Abel"/>
                <a:cs typeface="Abel"/>
                <a:sym typeface="Abel"/>
              </a:rPr>
              <a:t>“The following is a string, which contains text in Python: ____”</a:t>
            </a:r>
            <a:endParaRPr sz="1650">
              <a:solidFill>
                <a:schemeClr val="accent1"/>
              </a:solidFill>
              <a:latin typeface="Abel"/>
              <a:ea typeface="Abel"/>
              <a:cs typeface="Abel"/>
              <a:sym typeface="Abel"/>
            </a:endParaRPr>
          </a:p>
          <a:p>
            <a:pPr indent="-333375" lvl="0" marL="457200" rtl="0" algn="l">
              <a:spcBef>
                <a:spcPts val="0"/>
              </a:spcBef>
              <a:spcAft>
                <a:spcPts val="0"/>
              </a:spcAft>
              <a:buClr>
                <a:schemeClr val="accent1"/>
              </a:buClr>
              <a:buSzPts val="1650"/>
              <a:buFont typeface="Abel"/>
              <a:buChar char="●"/>
            </a:pPr>
            <a:r>
              <a:rPr b="1" lang="en" sz="1650">
                <a:solidFill>
                  <a:schemeClr val="accent1"/>
                </a:solidFill>
                <a:latin typeface="Abel"/>
                <a:ea typeface="Abel"/>
                <a:cs typeface="Abel"/>
                <a:sym typeface="Abel"/>
              </a:rPr>
              <a:t>Exercise Three</a:t>
            </a:r>
            <a:r>
              <a:rPr lang="en" sz="1650">
                <a:solidFill>
                  <a:schemeClr val="accent1"/>
                </a:solidFill>
                <a:latin typeface="Abel"/>
                <a:ea typeface="Abel"/>
                <a:cs typeface="Abel"/>
                <a:sym typeface="Abel"/>
              </a:rPr>
              <a:t>:</a:t>
            </a:r>
            <a:endParaRPr sz="1650">
              <a:solidFill>
                <a:schemeClr val="accent1"/>
              </a:solidFill>
              <a:latin typeface="Abel"/>
              <a:ea typeface="Abel"/>
              <a:cs typeface="Abel"/>
              <a:sym typeface="Abel"/>
            </a:endParaRPr>
          </a:p>
          <a:p>
            <a:pPr indent="-333375" lvl="1" marL="914400" rtl="0" algn="l">
              <a:spcBef>
                <a:spcPts val="0"/>
              </a:spcBef>
              <a:spcAft>
                <a:spcPts val="0"/>
              </a:spcAft>
              <a:buClr>
                <a:schemeClr val="accent1"/>
              </a:buClr>
              <a:buSzPts val="1650"/>
              <a:buFont typeface="Abel"/>
              <a:buChar char="○"/>
            </a:pPr>
            <a:r>
              <a:rPr lang="en" sz="1650">
                <a:solidFill>
                  <a:schemeClr val="accent1"/>
                </a:solidFill>
                <a:latin typeface="Abel"/>
                <a:ea typeface="Abel"/>
                <a:cs typeface="Abel"/>
                <a:sym typeface="Abel"/>
              </a:rPr>
              <a:t>Ask the user for their first name and their last name with user input, and print out their name to them, with some fun words in between!</a:t>
            </a:r>
            <a:endParaRPr sz="1650">
              <a:solidFill>
                <a:schemeClr val="accent1"/>
              </a:solidFill>
              <a:latin typeface="Abel"/>
              <a:ea typeface="Abel"/>
              <a:cs typeface="Abel"/>
              <a:sym typeface="Abel"/>
            </a:endParaRPr>
          </a:p>
          <a:p>
            <a:pPr indent="-333375" lvl="2" marL="1371600" rtl="0" algn="l">
              <a:spcBef>
                <a:spcPts val="0"/>
              </a:spcBef>
              <a:spcAft>
                <a:spcPts val="0"/>
              </a:spcAft>
              <a:buClr>
                <a:schemeClr val="accent1"/>
              </a:buClr>
              <a:buSzPts val="1650"/>
              <a:buFont typeface="Abel"/>
              <a:buChar char="■"/>
            </a:pPr>
            <a:r>
              <a:rPr lang="en" sz="1650">
                <a:solidFill>
                  <a:schemeClr val="accent1"/>
                </a:solidFill>
                <a:latin typeface="Abel"/>
                <a:ea typeface="Abel"/>
                <a:cs typeface="Abel"/>
                <a:sym typeface="Abel"/>
              </a:rPr>
              <a:t>“Hello there Elon Musk, it is good to meet you. My name is Fillip.” </a:t>
            </a:r>
            <a:endParaRPr sz="1650">
              <a:solidFill>
                <a:schemeClr val="accent1"/>
              </a:solidFill>
              <a:latin typeface="Abel"/>
              <a:ea typeface="Abel"/>
              <a:cs typeface="Abel"/>
              <a:sym typeface="A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0">
                                            <p:txEl>
                                              <p:pRg end="0" st="0"/>
                                            </p:txEl>
                                          </p:spTgt>
                                        </p:tgtEl>
                                        <p:attrNameLst>
                                          <p:attrName>style.visibility</p:attrName>
                                        </p:attrNameLst>
                                      </p:cBhvr>
                                      <p:to>
                                        <p:strVal val="visible"/>
                                      </p:to>
                                    </p:set>
                                    <p:animEffect filter="fade" transition="in">
                                      <p:cBhvr>
                                        <p:cTn dur="1000"/>
                                        <p:tgtEl>
                                          <p:spTgt spid="12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0">
                                            <p:txEl>
                                              <p:pRg end="1" st="1"/>
                                            </p:txEl>
                                          </p:spTgt>
                                        </p:tgtEl>
                                        <p:attrNameLst>
                                          <p:attrName>style.visibility</p:attrName>
                                        </p:attrNameLst>
                                      </p:cBhvr>
                                      <p:to>
                                        <p:strVal val="visible"/>
                                      </p:to>
                                    </p:set>
                                    <p:animEffect filter="fade" transition="in">
                                      <p:cBhvr>
                                        <p:cTn dur="1000"/>
                                        <p:tgtEl>
                                          <p:spTgt spid="12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0">
                                            <p:txEl>
                                              <p:pRg end="2" st="2"/>
                                            </p:txEl>
                                          </p:spTgt>
                                        </p:tgtEl>
                                        <p:attrNameLst>
                                          <p:attrName>style.visibility</p:attrName>
                                        </p:attrNameLst>
                                      </p:cBhvr>
                                      <p:to>
                                        <p:strVal val="visible"/>
                                      </p:to>
                                    </p:set>
                                    <p:animEffect filter="fade" transition="in">
                                      <p:cBhvr>
                                        <p:cTn dur="1000"/>
                                        <p:tgtEl>
                                          <p:spTgt spid="12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0">
                                            <p:txEl>
                                              <p:pRg end="3" st="3"/>
                                            </p:txEl>
                                          </p:spTgt>
                                        </p:tgtEl>
                                        <p:attrNameLst>
                                          <p:attrName>style.visibility</p:attrName>
                                        </p:attrNameLst>
                                      </p:cBhvr>
                                      <p:to>
                                        <p:strVal val="visible"/>
                                      </p:to>
                                    </p:set>
                                    <p:animEffect filter="fade" transition="in">
                                      <p:cBhvr>
                                        <p:cTn dur="1000"/>
                                        <p:tgtEl>
                                          <p:spTgt spid="12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0">
                                            <p:txEl>
                                              <p:pRg end="4" st="4"/>
                                            </p:txEl>
                                          </p:spTgt>
                                        </p:tgtEl>
                                        <p:attrNameLst>
                                          <p:attrName>style.visibility</p:attrName>
                                        </p:attrNameLst>
                                      </p:cBhvr>
                                      <p:to>
                                        <p:strVal val="visible"/>
                                      </p:to>
                                    </p:set>
                                    <p:animEffect filter="fade" transition="in">
                                      <p:cBhvr>
                                        <p:cTn dur="1000"/>
                                        <p:tgtEl>
                                          <p:spTgt spid="123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0">
                                            <p:txEl>
                                              <p:pRg end="5" st="5"/>
                                            </p:txEl>
                                          </p:spTgt>
                                        </p:tgtEl>
                                        <p:attrNameLst>
                                          <p:attrName>style.visibility</p:attrName>
                                        </p:attrNameLst>
                                      </p:cBhvr>
                                      <p:to>
                                        <p:strVal val="visible"/>
                                      </p:to>
                                    </p:set>
                                    <p:animEffect filter="fade" transition="in">
                                      <p:cBhvr>
                                        <p:cTn dur="1000"/>
                                        <p:tgtEl>
                                          <p:spTgt spid="123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0">
                                            <p:txEl>
                                              <p:pRg end="6" st="6"/>
                                            </p:txEl>
                                          </p:spTgt>
                                        </p:tgtEl>
                                        <p:attrNameLst>
                                          <p:attrName>style.visibility</p:attrName>
                                        </p:attrNameLst>
                                      </p:cBhvr>
                                      <p:to>
                                        <p:strVal val="visible"/>
                                      </p:to>
                                    </p:set>
                                    <p:animEffect filter="fade" transition="in">
                                      <p:cBhvr>
                                        <p:cTn dur="1000"/>
                                        <p:tgtEl>
                                          <p:spTgt spid="123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0">
                                            <p:txEl>
                                              <p:pRg end="7" st="7"/>
                                            </p:txEl>
                                          </p:spTgt>
                                        </p:tgtEl>
                                        <p:attrNameLst>
                                          <p:attrName>style.visibility</p:attrName>
                                        </p:attrNameLst>
                                      </p:cBhvr>
                                      <p:to>
                                        <p:strVal val="visible"/>
                                      </p:to>
                                    </p:set>
                                    <p:animEffect filter="fade" transition="in">
                                      <p:cBhvr>
                                        <p:cTn dur="1000"/>
                                        <p:tgtEl>
                                          <p:spTgt spid="123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0">
                                            <p:txEl>
                                              <p:pRg end="8" st="8"/>
                                            </p:txEl>
                                          </p:spTgt>
                                        </p:tgtEl>
                                        <p:attrNameLst>
                                          <p:attrName>style.visibility</p:attrName>
                                        </p:attrNameLst>
                                      </p:cBhvr>
                                      <p:to>
                                        <p:strVal val="visible"/>
                                      </p:to>
                                    </p:set>
                                    <p:animEffect filter="fade" transition="in">
                                      <p:cBhvr>
                                        <p:cTn dur="1000"/>
                                        <p:tgtEl>
                                          <p:spTgt spid="123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0">
                                            <p:txEl>
                                              <p:pRg end="9" st="9"/>
                                            </p:txEl>
                                          </p:spTgt>
                                        </p:tgtEl>
                                        <p:attrNameLst>
                                          <p:attrName>style.visibility</p:attrName>
                                        </p:attrNameLst>
                                      </p:cBhvr>
                                      <p:to>
                                        <p:strVal val="visible"/>
                                      </p:to>
                                    </p:set>
                                    <p:animEffect filter="fade" transition="in">
                                      <p:cBhvr>
                                        <p:cTn dur="1000"/>
                                        <p:tgtEl>
                                          <p:spTgt spid="1230">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0">
                                            <p:txEl>
                                              <p:pRg end="10" st="10"/>
                                            </p:txEl>
                                          </p:spTgt>
                                        </p:tgtEl>
                                        <p:attrNameLst>
                                          <p:attrName>style.visibility</p:attrName>
                                        </p:attrNameLst>
                                      </p:cBhvr>
                                      <p:to>
                                        <p:strVal val="visible"/>
                                      </p:to>
                                    </p:set>
                                    <p:animEffect filter="fade" transition="in">
                                      <p:cBhvr>
                                        <p:cTn dur="1000"/>
                                        <p:tgtEl>
                                          <p:spTgt spid="1230">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4" name="Shape 1234"/>
        <p:cNvGrpSpPr/>
        <p:nvPr/>
      </p:nvGrpSpPr>
      <p:grpSpPr>
        <a:xfrm>
          <a:off x="0" y="0"/>
          <a:ext cx="0" cy="0"/>
          <a:chOff x="0" y="0"/>
          <a:chExt cx="0" cy="0"/>
        </a:xfrm>
      </p:grpSpPr>
      <p:sp>
        <p:nvSpPr>
          <p:cNvPr id="1235" name="Google Shape;1235;p162"/>
          <p:cNvSpPr txBox="1"/>
          <p:nvPr>
            <p:ph type="title"/>
          </p:nvPr>
        </p:nvSpPr>
        <p:spPr>
          <a:xfrm>
            <a:off x="666800" y="365300"/>
            <a:ext cx="78333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 Set </a:t>
            </a:r>
            <a:r>
              <a:rPr b="1" lang="en">
                <a:solidFill>
                  <a:schemeClr val="accent2"/>
                </a:solidFill>
              </a:rPr>
              <a:t>Two</a:t>
            </a:r>
            <a:endParaRPr b="1">
              <a:solidFill>
                <a:schemeClr val="accent2"/>
              </a:solidFill>
            </a:endParaRPr>
          </a:p>
        </p:txBody>
      </p:sp>
      <p:sp>
        <p:nvSpPr>
          <p:cNvPr id="1236" name="Google Shape;1236;p162"/>
          <p:cNvSpPr txBox="1"/>
          <p:nvPr/>
        </p:nvSpPr>
        <p:spPr>
          <a:xfrm>
            <a:off x="496200" y="1193325"/>
            <a:ext cx="8151600" cy="36327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accent1"/>
              </a:buClr>
              <a:buSzPts val="1600"/>
              <a:buFont typeface="Abel"/>
              <a:buChar char="●"/>
            </a:pPr>
            <a:r>
              <a:rPr b="1" lang="en" sz="1600">
                <a:solidFill>
                  <a:schemeClr val="accent1"/>
                </a:solidFill>
                <a:latin typeface="Abel"/>
                <a:ea typeface="Abel"/>
                <a:cs typeface="Abel"/>
                <a:sym typeface="Abel"/>
              </a:rPr>
              <a:t>Exercise One:</a:t>
            </a:r>
            <a:endParaRPr b="1" sz="1600">
              <a:solidFill>
                <a:schemeClr val="accent1"/>
              </a:solidFill>
              <a:latin typeface="Abel"/>
              <a:ea typeface="Abel"/>
              <a:cs typeface="Abel"/>
              <a:sym typeface="Abel"/>
            </a:endParaRPr>
          </a:p>
          <a:p>
            <a:pPr indent="-330200" lvl="1" marL="914400" rtl="0" algn="l">
              <a:spcBef>
                <a:spcPts val="0"/>
              </a:spcBef>
              <a:spcAft>
                <a:spcPts val="0"/>
              </a:spcAft>
              <a:buClr>
                <a:schemeClr val="accent1"/>
              </a:buClr>
              <a:buSzPts val="1600"/>
              <a:buFont typeface="Abel"/>
              <a:buChar char="○"/>
            </a:pPr>
            <a:r>
              <a:rPr lang="en" sz="1600">
                <a:solidFill>
                  <a:schemeClr val="accent1"/>
                </a:solidFill>
                <a:latin typeface="Abel"/>
                <a:ea typeface="Abel"/>
                <a:cs typeface="Abel"/>
                <a:sym typeface="Abel"/>
              </a:rPr>
              <a:t>Copy the code from the income example on </a:t>
            </a:r>
            <a:r>
              <a:rPr lang="en" sz="1600" u="sng">
                <a:solidFill>
                  <a:schemeClr val="hlink"/>
                </a:solidFill>
                <a:latin typeface="Abel"/>
                <a:ea typeface="Abel"/>
                <a:cs typeface="Abel"/>
                <a:sym typeface="Abel"/>
                <a:hlinkClick action="ppaction://hlinksldjump" r:id="rId3"/>
              </a:rPr>
              <a:t>Slide 9</a:t>
            </a:r>
            <a:endParaRPr sz="1600">
              <a:solidFill>
                <a:schemeClr val="accent1"/>
              </a:solidFill>
              <a:latin typeface="Abel"/>
              <a:ea typeface="Abel"/>
              <a:cs typeface="Abel"/>
              <a:sym typeface="Abel"/>
            </a:endParaRPr>
          </a:p>
          <a:p>
            <a:pPr indent="-330200" lvl="1" marL="914400" rtl="0" algn="l">
              <a:spcBef>
                <a:spcPts val="0"/>
              </a:spcBef>
              <a:spcAft>
                <a:spcPts val="0"/>
              </a:spcAft>
              <a:buClr>
                <a:schemeClr val="accent1"/>
              </a:buClr>
              <a:buSzPts val="1600"/>
              <a:buFont typeface="Abel"/>
              <a:buChar char="○"/>
            </a:pPr>
            <a:r>
              <a:rPr lang="en" sz="1600">
                <a:solidFill>
                  <a:schemeClr val="accent1"/>
                </a:solidFill>
                <a:latin typeface="Abel"/>
                <a:ea typeface="Abel"/>
                <a:cs typeface="Abel"/>
                <a:sym typeface="Abel"/>
              </a:rPr>
              <a:t>This is a major oversimplification, but here are the federal income tax brackets</a:t>
            </a:r>
            <a:endParaRPr sz="1600">
              <a:solidFill>
                <a:schemeClr val="accent1"/>
              </a:solidFill>
              <a:latin typeface="Abel"/>
              <a:ea typeface="Abel"/>
              <a:cs typeface="Abel"/>
              <a:sym typeface="Abel"/>
            </a:endParaRPr>
          </a:p>
          <a:p>
            <a:pPr indent="-330200" lvl="2" marL="1371600" rtl="0" algn="l">
              <a:spcBef>
                <a:spcPts val="0"/>
              </a:spcBef>
              <a:spcAft>
                <a:spcPts val="0"/>
              </a:spcAft>
              <a:buClr>
                <a:schemeClr val="accent1"/>
              </a:buClr>
              <a:buSzPts val="1600"/>
              <a:buFont typeface="Abel"/>
              <a:buChar char="■"/>
            </a:pPr>
            <a:r>
              <a:rPr lang="en" sz="1600">
                <a:solidFill>
                  <a:schemeClr val="accent1"/>
                </a:solidFill>
                <a:latin typeface="Abel"/>
                <a:ea typeface="Abel"/>
                <a:cs typeface="Abel"/>
                <a:sym typeface="Abel"/>
              </a:rPr>
              <a:t>$0 to $9,875 - 10%</a:t>
            </a:r>
            <a:endParaRPr sz="1600">
              <a:solidFill>
                <a:schemeClr val="accent1"/>
              </a:solidFill>
              <a:latin typeface="Abel"/>
              <a:ea typeface="Abel"/>
              <a:cs typeface="Abel"/>
              <a:sym typeface="Abel"/>
            </a:endParaRPr>
          </a:p>
          <a:p>
            <a:pPr indent="-330200" lvl="2" marL="1371600" rtl="0" algn="l">
              <a:spcBef>
                <a:spcPts val="0"/>
              </a:spcBef>
              <a:spcAft>
                <a:spcPts val="0"/>
              </a:spcAft>
              <a:buClr>
                <a:schemeClr val="accent1"/>
              </a:buClr>
              <a:buSzPts val="1600"/>
              <a:buFont typeface="Abel"/>
              <a:buChar char="■"/>
            </a:pPr>
            <a:r>
              <a:rPr lang="en" sz="1600">
                <a:solidFill>
                  <a:schemeClr val="accent1"/>
                </a:solidFill>
                <a:latin typeface="Abel"/>
                <a:ea typeface="Abel"/>
                <a:cs typeface="Abel"/>
                <a:sym typeface="Abel"/>
              </a:rPr>
              <a:t>$9,876 to $40,125 - 12% </a:t>
            </a:r>
            <a:endParaRPr sz="1600">
              <a:solidFill>
                <a:schemeClr val="accent1"/>
              </a:solidFill>
              <a:latin typeface="Abel"/>
              <a:ea typeface="Abel"/>
              <a:cs typeface="Abel"/>
              <a:sym typeface="Abel"/>
            </a:endParaRPr>
          </a:p>
          <a:p>
            <a:pPr indent="-330200" lvl="2" marL="1371600" rtl="0" algn="l">
              <a:spcBef>
                <a:spcPts val="0"/>
              </a:spcBef>
              <a:spcAft>
                <a:spcPts val="0"/>
              </a:spcAft>
              <a:buClr>
                <a:schemeClr val="accent1"/>
              </a:buClr>
              <a:buSzPts val="1600"/>
              <a:buFont typeface="Abel"/>
              <a:buChar char="■"/>
            </a:pPr>
            <a:r>
              <a:rPr lang="en" sz="1600">
                <a:solidFill>
                  <a:schemeClr val="accent1"/>
                </a:solidFill>
                <a:latin typeface="Abel"/>
                <a:ea typeface="Abel"/>
                <a:cs typeface="Abel"/>
                <a:sym typeface="Abel"/>
              </a:rPr>
              <a:t>$40,126 to $85,525 - 22%</a:t>
            </a:r>
            <a:endParaRPr sz="1600">
              <a:solidFill>
                <a:schemeClr val="accent1"/>
              </a:solidFill>
              <a:latin typeface="Abel"/>
              <a:ea typeface="Abel"/>
              <a:cs typeface="Abel"/>
              <a:sym typeface="Abel"/>
            </a:endParaRPr>
          </a:p>
          <a:p>
            <a:pPr indent="-330200" lvl="2" marL="1371600" rtl="0" algn="l">
              <a:spcBef>
                <a:spcPts val="0"/>
              </a:spcBef>
              <a:spcAft>
                <a:spcPts val="0"/>
              </a:spcAft>
              <a:buClr>
                <a:schemeClr val="accent1"/>
              </a:buClr>
              <a:buSzPts val="1600"/>
              <a:buFont typeface="Abel"/>
              <a:buChar char="■"/>
            </a:pPr>
            <a:r>
              <a:rPr lang="en" sz="1600">
                <a:solidFill>
                  <a:schemeClr val="accent1"/>
                </a:solidFill>
                <a:latin typeface="Abel"/>
                <a:ea typeface="Abel"/>
                <a:cs typeface="Abel"/>
                <a:sym typeface="Abel"/>
              </a:rPr>
              <a:t>$85,526 to $163,301 - 24%</a:t>
            </a:r>
            <a:endParaRPr sz="1600">
              <a:solidFill>
                <a:schemeClr val="accent1"/>
              </a:solidFill>
              <a:latin typeface="Abel"/>
              <a:ea typeface="Abel"/>
              <a:cs typeface="Abel"/>
              <a:sym typeface="Abel"/>
            </a:endParaRPr>
          </a:p>
          <a:p>
            <a:pPr indent="-330200" lvl="2" marL="1371600" rtl="0" algn="l">
              <a:spcBef>
                <a:spcPts val="0"/>
              </a:spcBef>
              <a:spcAft>
                <a:spcPts val="0"/>
              </a:spcAft>
              <a:buClr>
                <a:schemeClr val="accent1"/>
              </a:buClr>
              <a:buSzPts val="1600"/>
              <a:buFont typeface="Abel"/>
              <a:buChar char="■"/>
            </a:pPr>
            <a:r>
              <a:rPr lang="en" sz="1600">
                <a:solidFill>
                  <a:schemeClr val="accent1"/>
                </a:solidFill>
                <a:latin typeface="Abel"/>
                <a:ea typeface="Abel"/>
                <a:cs typeface="Abel"/>
                <a:sym typeface="Abel"/>
              </a:rPr>
              <a:t>$163,301 to $207,350 - 32% </a:t>
            </a:r>
            <a:endParaRPr sz="1600">
              <a:solidFill>
                <a:schemeClr val="accent1"/>
              </a:solidFill>
              <a:latin typeface="Abel"/>
              <a:ea typeface="Abel"/>
              <a:cs typeface="Abel"/>
              <a:sym typeface="Abel"/>
            </a:endParaRPr>
          </a:p>
          <a:p>
            <a:pPr indent="-330200" lvl="2" marL="1371600" rtl="0" algn="l">
              <a:spcBef>
                <a:spcPts val="0"/>
              </a:spcBef>
              <a:spcAft>
                <a:spcPts val="0"/>
              </a:spcAft>
              <a:buClr>
                <a:schemeClr val="accent1"/>
              </a:buClr>
              <a:buSzPts val="1600"/>
              <a:buFont typeface="Abel"/>
              <a:buChar char="■"/>
            </a:pPr>
            <a:r>
              <a:rPr lang="en" sz="1600">
                <a:solidFill>
                  <a:schemeClr val="accent1"/>
                </a:solidFill>
                <a:latin typeface="Abel"/>
                <a:ea typeface="Abel"/>
                <a:cs typeface="Abel"/>
                <a:sym typeface="Abel"/>
              </a:rPr>
              <a:t>$207,351 to $518,400 - 35%</a:t>
            </a:r>
            <a:endParaRPr sz="1600">
              <a:solidFill>
                <a:schemeClr val="accent1"/>
              </a:solidFill>
              <a:latin typeface="Abel"/>
              <a:ea typeface="Abel"/>
              <a:cs typeface="Abel"/>
              <a:sym typeface="Abel"/>
            </a:endParaRPr>
          </a:p>
          <a:p>
            <a:pPr indent="-330200" lvl="2" marL="1371600" rtl="0" algn="l">
              <a:spcBef>
                <a:spcPts val="0"/>
              </a:spcBef>
              <a:spcAft>
                <a:spcPts val="0"/>
              </a:spcAft>
              <a:buClr>
                <a:schemeClr val="accent1"/>
              </a:buClr>
              <a:buSzPts val="1600"/>
              <a:buFont typeface="Abel"/>
              <a:buChar char="■"/>
            </a:pPr>
            <a:r>
              <a:rPr lang="en" sz="1600">
                <a:solidFill>
                  <a:schemeClr val="accent1"/>
                </a:solidFill>
                <a:latin typeface="Abel"/>
                <a:ea typeface="Abel"/>
                <a:cs typeface="Abel"/>
                <a:sym typeface="Abel"/>
              </a:rPr>
              <a:t>$518,401+ - 37%</a:t>
            </a:r>
            <a:endParaRPr sz="1600">
              <a:solidFill>
                <a:schemeClr val="accent1"/>
              </a:solidFill>
              <a:latin typeface="Abel"/>
              <a:ea typeface="Abel"/>
              <a:cs typeface="Abel"/>
              <a:sym typeface="Abel"/>
            </a:endParaRPr>
          </a:p>
          <a:p>
            <a:pPr indent="-330200" lvl="1" marL="914400" rtl="0" algn="l">
              <a:spcBef>
                <a:spcPts val="0"/>
              </a:spcBef>
              <a:spcAft>
                <a:spcPts val="0"/>
              </a:spcAft>
              <a:buClr>
                <a:schemeClr val="accent1"/>
              </a:buClr>
              <a:buSzPts val="1600"/>
              <a:buFont typeface="Abel"/>
              <a:buChar char="○"/>
            </a:pPr>
            <a:r>
              <a:rPr lang="en" sz="1600">
                <a:solidFill>
                  <a:schemeClr val="accent1"/>
                </a:solidFill>
                <a:latin typeface="Abel"/>
                <a:ea typeface="Abel"/>
                <a:cs typeface="Abel"/>
                <a:sym typeface="Abel"/>
              </a:rPr>
              <a:t>Create a program that asks the user for their income, and then applies the correct federal income tax and then the NC income tax on that (assume state taxes come after federal taxes) </a:t>
            </a:r>
            <a:endParaRPr sz="1600">
              <a:solidFill>
                <a:schemeClr val="accent1"/>
              </a:solidFill>
              <a:latin typeface="Abel"/>
              <a:ea typeface="Abel"/>
              <a:cs typeface="Abel"/>
              <a:sym typeface="Abel"/>
            </a:endParaRPr>
          </a:p>
          <a:p>
            <a:pPr indent="-330200" lvl="1" marL="914400" rtl="0" algn="l">
              <a:spcBef>
                <a:spcPts val="0"/>
              </a:spcBef>
              <a:spcAft>
                <a:spcPts val="0"/>
              </a:spcAft>
              <a:buClr>
                <a:schemeClr val="accent1"/>
              </a:buClr>
              <a:buSzPts val="1600"/>
              <a:buFont typeface="Abel"/>
              <a:buChar char="○"/>
            </a:pPr>
            <a:r>
              <a:rPr lang="en" sz="1600">
                <a:solidFill>
                  <a:schemeClr val="accent1"/>
                </a:solidFill>
                <a:latin typeface="Abel"/>
                <a:ea typeface="Abel"/>
                <a:cs typeface="Abel"/>
                <a:sym typeface="Abel"/>
              </a:rPr>
              <a:t>Make sure to use the </a:t>
            </a:r>
            <a:r>
              <a:rPr b="1" lang="en" sz="1600">
                <a:solidFill>
                  <a:schemeClr val="accent1"/>
                </a:solidFill>
                <a:latin typeface="Abel"/>
                <a:ea typeface="Abel"/>
                <a:cs typeface="Abel"/>
                <a:sym typeface="Abel"/>
              </a:rPr>
              <a:t>and </a:t>
            </a:r>
            <a:r>
              <a:rPr lang="en" sz="1600">
                <a:solidFill>
                  <a:schemeClr val="accent1"/>
                </a:solidFill>
                <a:latin typeface="Abel"/>
                <a:ea typeface="Abel"/>
                <a:cs typeface="Abel"/>
                <a:sym typeface="Abel"/>
              </a:rPr>
              <a:t>keyword and </a:t>
            </a:r>
            <a:r>
              <a:rPr b="1" lang="en" sz="1600">
                <a:solidFill>
                  <a:schemeClr val="accent1"/>
                </a:solidFill>
                <a:latin typeface="Abel"/>
                <a:ea typeface="Abel"/>
                <a:cs typeface="Abel"/>
                <a:sym typeface="Abel"/>
              </a:rPr>
              <a:t>greater than </a:t>
            </a:r>
            <a:r>
              <a:rPr lang="en" sz="1600">
                <a:solidFill>
                  <a:schemeClr val="accent1"/>
                </a:solidFill>
                <a:latin typeface="Abel"/>
                <a:ea typeface="Abel"/>
                <a:cs typeface="Abel"/>
                <a:sym typeface="Abel"/>
              </a:rPr>
              <a:t>and </a:t>
            </a:r>
            <a:r>
              <a:rPr b="1" lang="en" sz="1600">
                <a:solidFill>
                  <a:schemeClr val="accent1"/>
                </a:solidFill>
                <a:latin typeface="Abel"/>
                <a:ea typeface="Abel"/>
                <a:cs typeface="Abel"/>
                <a:sym typeface="Abel"/>
              </a:rPr>
              <a:t>less than </a:t>
            </a:r>
            <a:r>
              <a:rPr lang="en" sz="1600">
                <a:solidFill>
                  <a:schemeClr val="accent1"/>
                </a:solidFill>
                <a:latin typeface="Abel"/>
                <a:ea typeface="Abel"/>
                <a:cs typeface="Abel"/>
                <a:sym typeface="Abel"/>
              </a:rPr>
              <a:t>operands!</a:t>
            </a:r>
            <a:endParaRPr sz="1600">
              <a:solidFill>
                <a:schemeClr val="accent1"/>
              </a:solidFill>
              <a:latin typeface="Abel"/>
              <a:ea typeface="Abel"/>
              <a:cs typeface="Abel"/>
              <a:sym typeface="A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6">
                                            <p:txEl>
                                              <p:pRg end="0" st="0"/>
                                            </p:txEl>
                                          </p:spTgt>
                                        </p:tgtEl>
                                        <p:attrNameLst>
                                          <p:attrName>style.visibility</p:attrName>
                                        </p:attrNameLst>
                                      </p:cBhvr>
                                      <p:to>
                                        <p:strVal val="visible"/>
                                      </p:to>
                                    </p:set>
                                    <p:animEffect filter="fade" transition="in">
                                      <p:cBhvr>
                                        <p:cTn dur="1000"/>
                                        <p:tgtEl>
                                          <p:spTgt spid="123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6">
                                            <p:txEl>
                                              <p:pRg end="1" st="1"/>
                                            </p:txEl>
                                          </p:spTgt>
                                        </p:tgtEl>
                                        <p:attrNameLst>
                                          <p:attrName>style.visibility</p:attrName>
                                        </p:attrNameLst>
                                      </p:cBhvr>
                                      <p:to>
                                        <p:strVal val="visible"/>
                                      </p:to>
                                    </p:set>
                                    <p:animEffect filter="fade" transition="in">
                                      <p:cBhvr>
                                        <p:cTn dur="1000"/>
                                        <p:tgtEl>
                                          <p:spTgt spid="123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6">
                                            <p:txEl>
                                              <p:pRg end="2" st="2"/>
                                            </p:txEl>
                                          </p:spTgt>
                                        </p:tgtEl>
                                        <p:attrNameLst>
                                          <p:attrName>style.visibility</p:attrName>
                                        </p:attrNameLst>
                                      </p:cBhvr>
                                      <p:to>
                                        <p:strVal val="visible"/>
                                      </p:to>
                                    </p:set>
                                    <p:animEffect filter="fade" transition="in">
                                      <p:cBhvr>
                                        <p:cTn dur="1000"/>
                                        <p:tgtEl>
                                          <p:spTgt spid="123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6">
                                            <p:txEl>
                                              <p:pRg end="3" st="3"/>
                                            </p:txEl>
                                          </p:spTgt>
                                        </p:tgtEl>
                                        <p:attrNameLst>
                                          <p:attrName>style.visibility</p:attrName>
                                        </p:attrNameLst>
                                      </p:cBhvr>
                                      <p:to>
                                        <p:strVal val="visible"/>
                                      </p:to>
                                    </p:set>
                                    <p:animEffect filter="fade" transition="in">
                                      <p:cBhvr>
                                        <p:cTn dur="1000"/>
                                        <p:tgtEl>
                                          <p:spTgt spid="123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6">
                                            <p:txEl>
                                              <p:pRg end="4" st="4"/>
                                            </p:txEl>
                                          </p:spTgt>
                                        </p:tgtEl>
                                        <p:attrNameLst>
                                          <p:attrName>style.visibility</p:attrName>
                                        </p:attrNameLst>
                                      </p:cBhvr>
                                      <p:to>
                                        <p:strVal val="visible"/>
                                      </p:to>
                                    </p:set>
                                    <p:animEffect filter="fade" transition="in">
                                      <p:cBhvr>
                                        <p:cTn dur="1000"/>
                                        <p:tgtEl>
                                          <p:spTgt spid="123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6">
                                            <p:txEl>
                                              <p:pRg end="5" st="5"/>
                                            </p:txEl>
                                          </p:spTgt>
                                        </p:tgtEl>
                                        <p:attrNameLst>
                                          <p:attrName>style.visibility</p:attrName>
                                        </p:attrNameLst>
                                      </p:cBhvr>
                                      <p:to>
                                        <p:strVal val="visible"/>
                                      </p:to>
                                    </p:set>
                                    <p:animEffect filter="fade" transition="in">
                                      <p:cBhvr>
                                        <p:cTn dur="1000"/>
                                        <p:tgtEl>
                                          <p:spTgt spid="123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6">
                                            <p:txEl>
                                              <p:pRg end="6" st="6"/>
                                            </p:txEl>
                                          </p:spTgt>
                                        </p:tgtEl>
                                        <p:attrNameLst>
                                          <p:attrName>style.visibility</p:attrName>
                                        </p:attrNameLst>
                                      </p:cBhvr>
                                      <p:to>
                                        <p:strVal val="visible"/>
                                      </p:to>
                                    </p:set>
                                    <p:animEffect filter="fade" transition="in">
                                      <p:cBhvr>
                                        <p:cTn dur="1000"/>
                                        <p:tgtEl>
                                          <p:spTgt spid="123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6">
                                            <p:txEl>
                                              <p:pRg end="7" st="7"/>
                                            </p:txEl>
                                          </p:spTgt>
                                        </p:tgtEl>
                                        <p:attrNameLst>
                                          <p:attrName>style.visibility</p:attrName>
                                        </p:attrNameLst>
                                      </p:cBhvr>
                                      <p:to>
                                        <p:strVal val="visible"/>
                                      </p:to>
                                    </p:set>
                                    <p:animEffect filter="fade" transition="in">
                                      <p:cBhvr>
                                        <p:cTn dur="1000"/>
                                        <p:tgtEl>
                                          <p:spTgt spid="123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6">
                                            <p:txEl>
                                              <p:pRg end="8" st="8"/>
                                            </p:txEl>
                                          </p:spTgt>
                                        </p:tgtEl>
                                        <p:attrNameLst>
                                          <p:attrName>style.visibility</p:attrName>
                                        </p:attrNameLst>
                                      </p:cBhvr>
                                      <p:to>
                                        <p:strVal val="visible"/>
                                      </p:to>
                                    </p:set>
                                    <p:animEffect filter="fade" transition="in">
                                      <p:cBhvr>
                                        <p:cTn dur="1000"/>
                                        <p:tgtEl>
                                          <p:spTgt spid="123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6">
                                            <p:txEl>
                                              <p:pRg end="9" st="9"/>
                                            </p:txEl>
                                          </p:spTgt>
                                        </p:tgtEl>
                                        <p:attrNameLst>
                                          <p:attrName>style.visibility</p:attrName>
                                        </p:attrNameLst>
                                      </p:cBhvr>
                                      <p:to>
                                        <p:strVal val="visible"/>
                                      </p:to>
                                    </p:set>
                                    <p:animEffect filter="fade" transition="in">
                                      <p:cBhvr>
                                        <p:cTn dur="1000"/>
                                        <p:tgtEl>
                                          <p:spTgt spid="123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6">
                                            <p:txEl>
                                              <p:pRg end="10" st="10"/>
                                            </p:txEl>
                                          </p:spTgt>
                                        </p:tgtEl>
                                        <p:attrNameLst>
                                          <p:attrName>style.visibility</p:attrName>
                                        </p:attrNameLst>
                                      </p:cBhvr>
                                      <p:to>
                                        <p:strVal val="visible"/>
                                      </p:to>
                                    </p:set>
                                    <p:animEffect filter="fade" transition="in">
                                      <p:cBhvr>
                                        <p:cTn dur="1000"/>
                                        <p:tgtEl>
                                          <p:spTgt spid="1236">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6">
                                            <p:txEl>
                                              <p:pRg end="11" st="11"/>
                                            </p:txEl>
                                          </p:spTgt>
                                        </p:tgtEl>
                                        <p:attrNameLst>
                                          <p:attrName>style.visibility</p:attrName>
                                        </p:attrNameLst>
                                      </p:cBhvr>
                                      <p:to>
                                        <p:strVal val="visible"/>
                                      </p:to>
                                    </p:set>
                                    <p:animEffect filter="fade" transition="in">
                                      <p:cBhvr>
                                        <p:cTn dur="1000"/>
                                        <p:tgtEl>
                                          <p:spTgt spid="1236">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0" name="Shape 1240"/>
        <p:cNvGrpSpPr/>
        <p:nvPr/>
      </p:nvGrpSpPr>
      <p:grpSpPr>
        <a:xfrm>
          <a:off x="0" y="0"/>
          <a:ext cx="0" cy="0"/>
          <a:chOff x="0" y="0"/>
          <a:chExt cx="0" cy="0"/>
        </a:xfrm>
      </p:grpSpPr>
      <p:sp>
        <p:nvSpPr>
          <p:cNvPr id="1241" name="Google Shape;1241;p163"/>
          <p:cNvSpPr txBox="1"/>
          <p:nvPr>
            <p:ph type="title"/>
          </p:nvPr>
        </p:nvSpPr>
        <p:spPr>
          <a:xfrm>
            <a:off x="707899" y="4071600"/>
            <a:ext cx="7658700" cy="53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If you have any questions at all, please don’t hesitate to stay back or email one of us!</a:t>
            </a:r>
            <a:endParaRPr/>
          </a:p>
        </p:txBody>
      </p:sp>
      <p:sp>
        <p:nvSpPr>
          <p:cNvPr id="1242" name="Google Shape;1242;p163"/>
          <p:cNvSpPr txBox="1"/>
          <p:nvPr>
            <p:ph idx="1" type="subTitle"/>
          </p:nvPr>
        </p:nvSpPr>
        <p:spPr>
          <a:xfrm>
            <a:off x="2289750" y="1386150"/>
            <a:ext cx="4563900" cy="1230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7100"/>
              <a:t>Thank you!</a:t>
            </a:r>
            <a:endParaRPr b="1" sz="7100"/>
          </a:p>
        </p:txBody>
      </p:sp>
      <p:sp>
        <p:nvSpPr>
          <p:cNvPr id="1243" name="Google Shape;1243;p163"/>
          <p:cNvSpPr txBox="1"/>
          <p:nvPr/>
        </p:nvSpPr>
        <p:spPr>
          <a:xfrm>
            <a:off x="933825" y="2967125"/>
            <a:ext cx="7282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2"/>
                </a:solidFill>
                <a:latin typeface="Abel"/>
                <a:ea typeface="Abel"/>
                <a:cs typeface="Abel"/>
                <a:sym typeface="Abel"/>
              </a:rPr>
              <a:t>That is all we have for today!</a:t>
            </a:r>
            <a:endParaRPr>
              <a:solidFill>
                <a:schemeClr val="accent2"/>
              </a:solidFill>
              <a:latin typeface="Abel"/>
              <a:ea typeface="Abel"/>
              <a:cs typeface="Abel"/>
              <a:sym typeface="A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3"/>
                                        </p:tgtEl>
                                        <p:attrNameLst>
                                          <p:attrName>style.visibility</p:attrName>
                                        </p:attrNameLst>
                                      </p:cBhvr>
                                      <p:to>
                                        <p:strVal val="visible"/>
                                      </p:to>
                                    </p:set>
                                    <p:animEffect filter="fade" transition="in">
                                      <p:cBhvr>
                                        <p:cTn dur="1000"/>
                                        <p:tgtEl>
                                          <p:spTgt spid="12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6" name="Shape 1116"/>
        <p:cNvGrpSpPr/>
        <p:nvPr/>
      </p:nvGrpSpPr>
      <p:grpSpPr>
        <a:xfrm>
          <a:off x="0" y="0"/>
          <a:ext cx="0" cy="0"/>
          <a:chOff x="0" y="0"/>
          <a:chExt cx="0" cy="0"/>
        </a:xfrm>
      </p:grpSpPr>
      <p:sp>
        <p:nvSpPr>
          <p:cNvPr id="1117" name="Google Shape;1117;p149"/>
          <p:cNvSpPr txBox="1"/>
          <p:nvPr>
            <p:ph idx="1" type="subTitle"/>
          </p:nvPr>
        </p:nvSpPr>
        <p:spPr>
          <a:xfrm>
            <a:off x="240775" y="4038775"/>
            <a:ext cx="3403200" cy="804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i="1" lang="en"/>
              <a:t>Pioneer of Crowdsourcing</a:t>
            </a:r>
            <a:endParaRPr i="1"/>
          </a:p>
        </p:txBody>
      </p:sp>
      <p:sp>
        <p:nvSpPr>
          <p:cNvPr id="1118" name="Google Shape;1118;p149"/>
          <p:cNvSpPr txBox="1"/>
          <p:nvPr>
            <p:ph idx="2" type="subTitle"/>
          </p:nvPr>
        </p:nvSpPr>
        <p:spPr>
          <a:xfrm>
            <a:off x="4057150" y="1211925"/>
            <a:ext cx="4527900" cy="3586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Celebrating</a:t>
            </a:r>
            <a:r>
              <a:rPr lang="en"/>
              <a:t> Hispanic Heritage month, today we honor </a:t>
            </a:r>
            <a:r>
              <a:rPr b="1" lang="en"/>
              <a:t>Guatemalan Luis Von Ahn</a:t>
            </a:r>
            <a:r>
              <a:rPr lang="en"/>
              <a:t>, whose technologies you might interact with every single day</a:t>
            </a:r>
            <a:endParaRPr/>
          </a:p>
          <a:p>
            <a:pPr indent="-317500" lvl="0" marL="457200" rtl="0" algn="l">
              <a:spcBef>
                <a:spcPts val="0"/>
              </a:spcBef>
              <a:spcAft>
                <a:spcPts val="0"/>
              </a:spcAft>
              <a:buSzPts val="1400"/>
              <a:buChar char="●"/>
            </a:pPr>
            <a:r>
              <a:rPr lang="en"/>
              <a:t>He earned his Bachelor of Science in Mathematics from </a:t>
            </a:r>
            <a:r>
              <a:rPr b="1" lang="en"/>
              <a:t>Duke University</a:t>
            </a:r>
            <a:r>
              <a:rPr lang="en"/>
              <a:t> before earning his PhD in Computer Science at </a:t>
            </a:r>
            <a:r>
              <a:rPr b="1" lang="en"/>
              <a:t>Carnegie Mellon</a:t>
            </a:r>
            <a:endParaRPr b="1"/>
          </a:p>
          <a:p>
            <a:pPr indent="-317500" lvl="0" marL="457200" rtl="0" algn="l">
              <a:spcBef>
                <a:spcPts val="0"/>
              </a:spcBef>
              <a:spcAft>
                <a:spcPts val="0"/>
              </a:spcAft>
              <a:buSzPts val="1400"/>
              <a:buChar char="●"/>
            </a:pPr>
            <a:r>
              <a:rPr lang="en"/>
              <a:t>In the early 2000s, we worked with another Hispanic Computer Scientist to develop </a:t>
            </a:r>
            <a:r>
              <a:rPr b="1" lang="en"/>
              <a:t>CAPTCHAs,</a:t>
            </a:r>
            <a:r>
              <a:rPr lang="en"/>
              <a:t> and in 2007 he invented the now widely-adopted </a:t>
            </a:r>
            <a:r>
              <a:rPr b="1" lang="en"/>
              <a:t>reCAPTCHA</a:t>
            </a:r>
            <a:endParaRPr b="1"/>
          </a:p>
          <a:p>
            <a:pPr indent="-317500" lvl="1" marL="914400" rtl="0" algn="l">
              <a:spcBef>
                <a:spcPts val="0"/>
              </a:spcBef>
              <a:spcAft>
                <a:spcPts val="0"/>
              </a:spcAft>
              <a:buSzPts val="1400"/>
              <a:buChar char="○"/>
            </a:pPr>
            <a:r>
              <a:rPr lang="en"/>
              <a:t>He sold reCAPTCHA to Google in 2009 for $10 to 100 million dollars (the actual value is undisclosed) </a:t>
            </a:r>
            <a:endParaRPr/>
          </a:p>
          <a:p>
            <a:pPr indent="-317500" lvl="0" marL="457200" rtl="0" algn="l">
              <a:spcBef>
                <a:spcPts val="0"/>
              </a:spcBef>
              <a:spcAft>
                <a:spcPts val="0"/>
              </a:spcAft>
              <a:buSzPts val="1400"/>
              <a:buChar char="●"/>
            </a:pPr>
            <a:r>
              <a:rPr lang="en"/>
              <a:t>Two years later, he developed </a:t>
            </a:r>
            <a:r>
              <a:rPr b="1" lang="en"/>
              <a:t>Duolingo</a:t>
            </a:r>
            <a:r>
              <a:rPr lang="en"/>
              <a:t>, which revolutionized learning things online (crowdsourcing) </a:t>
            </a:r>
            <a:endParaRPr/>
          </a:p>
          <a:p>
            <a:pPr indent="-317500" lvl="1" marL="914400" rtl="0" algn="l">
              <a:spcBef>
                <a:spcPts val="0"/>
              </a:spcBef>
              <a:spcAft>
                <a:spcPts val="0"/>
              </a:spcAft>
              <a:buSzPts val="1400"/>
              <a:buChar char="○"/>
            </a:pPr>
            <a:r>
              <a:rPr lang="en"/>
              <a:t>In May, Duolingo was valued at more than </a:t>
            </a:r>
            <a:r>
              <a:rPr b="1" lang="en"/>
              <a:t>$1.5 billion</a:t>
            </a:r>
            <a:endParaRPr b="1"/>
          </a:p>
        </p:txBody>
      </p:sp>
      <p:sp>
        <p:nvSpPr>
          <p:cNvPr id="1119" name="Google Shape;1119;p149"/>
          <p:cNvSpPr txBox="1"/>
          <p:nvPr>
            <p:ph type="title"/>
          </p:nvPr>
        </p:nvSpPr>
        <p:spPr>
          <a:xfrm>
            <a:off x="534475" y="3403200"/>
            <a:ext cx="28158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Luis von Ahn</a:t>
            </a:r>
            <a:endParaRPr/>
          </a:p>
        </p:txBody>
      </p:sp>
      <p:sp>
        <p:nvSpPr>
          <p:cNvPr id="1120" name="Google Shape;1120;p149"/>
          <p:cNvSpPr txBox="1"/>
          <p:nvPr>
            <p:ph idx="4" type="title"/>
          </p:nvPr>
        </p:nvSpPr>
        <p:spPr>
          <a:xfrm>
            <a:off x="497025" y="365300"/>
            <a:ext cx="79269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Our person of the day!</a:t>
            </a:r>
            <a:endParaRPr/>
          </a:p>
        </p:txBody>
      </p:sp>
      <p:pic>
        <p:nvPicPr>
          <p:cNvPr id="1121" name="Google Shape;1121;p149"/>
          <p:cNvPicPr preferRelativeResize="0"/>
          <p:nvPr/>
        </p:nvPicPr>
        <p:blipFill rotWithShape="1">
          <a:blip r:embed="rId3">
            <a:alphaModFix/>
          </a:blip>
          <a:srcRect b="0" l="3661" r="3651" t="0"/>
          <a:stretch/>
        </p:blipFill>
        <p:spPr>
          <a:xfrm>
            <a:off x="534475" y="1383075"/>
            <a:ext cx="2815800" cy="1644300"/>
          </a:xfrm>
          <a:prstGeom prst="roundRect">
            <a:avLst>
              <a:gd fmla="val 16667" name="adj"/>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1"/>
                                        </p:tgtEl>
                                        <p:attrNameLst>
                                          <p:attrName>style.visibility</p:attrName>
                                        </p:attrNameLst>
                                      </p:cBhvr>
                                      <p:to>
                                        <p:strVal val="visible"/>
                                      </p:to>
                                    </p:set>
                                    <p:animEffect filter="fade" transition="in">
                                      <p:cBhvr>
                                        <p:cTn dur="1000"/>
                                        <p:tgtEl>
                                          <p:spTgt spid="1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9"/>
                                        </p:tgtEl>
                                        <p:attrNameLst>
                                          <p:attrName>style.visibility</p:attrName>
                                        </p:attrNameLst>
                                      </p:cBhvr>
                                      <p:to>
                                        <p:strVal val="visible"/>
                                      </p:to>
                                    </p:set>
                                    <p:animEffect filter="fade" transition="in">
                                      <p:cBhvr>
                                        <p:cTn dur="1000"/>
                                        <p:tgtEl>
                                          <p:spTgt spid="1119"/>
                                        </p:tgtEl>
                                      </p:cBhvr>
                                    </p:animEffect>
                                  </p:childTnLst>
                                </p:cTn>
                              </p:par>
                              <p:par>
                                <p:cTn fill="hold" nodeType="withEffect" presetClass="entr" presetID="10" presetSubtype="0">
                                  <p:stCondLst>
                                    <p:cond delay="0"/>
                                  </p:stCondLst>
                                  <p:childTnLst>
                                    <p:set>
                                      <p:cBhvr>
                                        <p:cTn dur="1" fill="hold">
                                          <p:stCondLst>
                                            <p:cond delay="0"/>
                                          </p:stCondLst>
                                        </p:cTn>
                                        <p:tgtEl>
                                          <p:spTgt spid="1117"/>
                                        </p:tgtEl>
                                        <p:attrNameLst>
                                          <p:attrName>style.visibility</p:attrName>
                                        </p:attrNameLst>
                                      </p:cBhvr>
                                      <p:to>
                                        <p:strVal val="visible"/>
                                      </p:to>
                                    </p:set>
                                    <p:animEffect filter="fade" transition="in">
                                      <p:cBhvr>
                                        <p:cTn dur="1000"/>
                                        <p:tgtEl>
                                          <p:spTgt spid="11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8"/>
                                        </p:tgtEl>
                                        <p:attrNameLst>
                                          <p:attrName>style.visibility</p:attrName>
                                        </p:attrNameLst>
                                      </p:cBhvr>
                                      <p:to>
                                        <p:strVal val="visible"/>
                                      </p:to>
                                    </p:set>
                                    <p:animEffect filter="fade" transition="in">
                                      <p:cBhvr>
                                        <p:cTn dur="1000"/>
                                        <p:tgtEl>
                                          <p:spTgt spid="1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5" name="Shape 1125"/>
        <p:cNvGrpSpPr/>
        <p:nvPr/>
      </p:nvGrpSpPr>
      <p:grpSpPr>
        <a:xfrm>
          <a:off x="0" y="0"/>
          <a:ext cx="0" cy="0"/>
          <a:chOff x="0" y="0"/>
          <a:chExt cx="0" cy="0"/>
        </a:xfrm>
      </p:grpSpPr>
      <p:sp>
        <p:nvSpPr>
          <p:cNvPr id="1126" name="Google Shape;1126;p150"/>
          <p:cNvSpPr txBox="1"/>
          <p:nvPr>
            <p:ph type="title"/>
          </p:nvPr>
        </p:nvSpPr>
        <p:spPr>
          <a:xfrm>
            <a:off x="569097" y="365303"/>
            <a:ext cx="44364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700">
                <a:solidFill>
                  <a:schemeClr val="accent4"/>
                </a:solidFill>
              </a:rPr>
              <a:t>Opportunities </a:t>
            </a:r>
            <a:r>
              <a:rPr lang="en" sz="2700"/>
              <a:t>Board</a:t>
            </a:r>
            <a:endParaRPr sz="2700"/>
          </a:p>
        </p:txBody>
      </p:sp>
      <p:sp>
        <p:nvSpPr>
          <p:cNvPr id="1127" name="Google Shape;1127;p150"/>
          <p:cNvSpPr txBox="1"/>
          <p:nvPr/>
        </p:nvSpPr>
        <p:spPr>
          <a:xfrm>
            <a:off x="576600" y="2968225"/>
            <a:ext cx="7990800" cy="20709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00000"/>
              </a:lnSpc>
              <a:spcBef>
                <a:spcPts val="0"/>
              </a:spcBef>
              <a:spcAft>
                <a:spcPts val="0"/>
              </a:spcAft>
              <a:buClr>
                <a:schemeClr val="accent1"/>
              </a:buClr>
              <a:buSzPts val="1500"/>
              <a:buFont typeface="Abel"/>
              <a:buChar char="●"/>
            </a:pPr>
            <a:r>
              <a:rPr lang="en" sz="1500">
                <a:solidFill>
                  <a:schemeClr val="accent1"/>
                </a:solidFill>
                <a:latin typeface="Abel"/>
                <a:ea typeface="Abel"/>
                <a:cs typeface="Abel"/>
                <a:sym typeface="Abel"/>
              </a:rPr>
              <a:t>The North Carolina School of Mathematics is holding another iteration of their </a:t>
            </a:r>
            <a:r>
              <a:rPr lang="en" sz="1500" u="sng">
                <a:solidFill>
                  <a:schemeClr val="hlink"/>
                </a:solidFill>
                <a:latin typeface="Abel"/>
                <a:ea typeface="Abel"/>
                <a:cs typeface="Abel"/>
                <a:sym typeface="Abel"/>
                <a:hlinkClick r:id="rId3"/>
              </a:rPr>
              <a:t>Ethics &amp; Leadership conference</a:t>
            </a:r>
            <a:r>
              <a:rPr lang="en" sz="1500">
                <a:solidFill>
                  <a:schemeClr val="accent1"/>
                </a:solidFill>
                <a:latin typeface="Abel"/>
                <a:ea typeface="Abel"/>
                <a:cs typeface="Abel"/>
                <a:sym typeface="Abel"/>
              </a:rPr>
              <a:t>, with this year’s focus being the ethical concerns of modifying humans or in their words, “hacking humanity”</a:t>
            </a:r>
            <a:endParaRPr sz="1500">
              <a:solidFill>
                <a:schemeClr val="accent1"/>
              </a:solidFill>
              <a:latin typeface="Abel"/>
              <a:ea typeface="Abel"/>
              <a:cs typeface="Abel"/>
              <a:sym typeface="Abel"/>
            </a:endParaRPr>
          </a:p>
          <a:p>
            <a:pPr indent="-323850" lvl="1" marL="914400" marR="0" rtl="0" algn="l">
              <a:lnSpc>
                <a:spcPct val="100000"/>
              </a:lnSpc>
              <a:spcBef>
                <a:spcPts val="0"/>
              </a:spcBef>
              <a:spcAft>
                <a:spcPts val="0"/>
              </a:spcAft>
              <a:buClr>
                <a:schemeClr val="accent1"/>
              </a:buClr>
              <a:buSzPts val="1500"/>
              <a:buFont typeface="Abel"/>
              <a:buChar char="○"/>
            </a:pPr>
            <a:r>
              <a:rPr lang="en" sz="1500">
                <a:solidFill>
                  <a:schemeClr val="accent1"/>
                </a:solidFill>
                <a:latin typeface="Abel"/>
                <a:ea typeface="Abel"/>
                <a:cs typeface="Abel"/>
                <a:sym typeface="Abel"/>
              </a:rPr>
              <a:t>The event takes place on </a:t>
            </a:r>
            <a:r>
              <a:rPr b="1" lang="en" sz="1500">
                <a:solidFill>
                  <a:schemeClr val="accent1"/>
                </a:solidFill>
                <a:latin typeface="Abel"/>
                <a:ea typeface="Abel"/>
                <a:cs typeface="Abel"/>
                <a:sym typeface="Abel"/>
              </a:rPr>
              <a:t>October 31 </a:t>
            </a:r>
            <a:r>
              <a:rPr lang="en" sz="1500">
                <a:solidFill>
                  <a:schemeClr val="accent1"/>
                </a:solidFill>
                <a:latin typeface="Abel"/>
                <a:ea typeface="Abel"/>
                <a:cs typeface="Abel"/>
                <a:sym typeface="Abel"/>
              </a:rPr>
              <a:t>and can be attended by anyone either in-person or virtually!</a:t>
            </a:r>
            <a:endParaRPr sz="1500">
              <a:solidFill>
                <a:schemeClr val="accent1"/>
              </a:solidFill>
              <a:latin typeface="Abel"/>
              <a:ea typeface="Abel"/>
              <a:cs typeface="Abel"/>
              <a:sym typeface="Abel"/>
            </a:endParaRPr>
          </a:p>
          <a:p>
            <a:pPr indent="-323850" lvl="0" marL="457200" marR="0" rtl="0" algn="l">
              <a:lnSpc>
                <a:spcPct val="100000"/>
              </a:lnSpc>
              <a:spcBef>
                <a:spcPts val="0"/>
              </a:spcBef>
              <a:spcAft>
                <a:spcPts val="0"/>
              </a:spcAft>
              <a:buClr>
                <a:schemeClr val="accent1"/>
              </a:buClr>
              <a:buSzPts val="1500"/>
              <a:buFont typeface="Abel"/>
              <a:buChar char="●"/>
            </a:pPr>
            <a:r>
              <a:rPr lang="en" sz="1500">
                <a:solidFill>
                  <a:schemeClr val="accent1"/>
                </a:solidFill>
                <a:latin typeface="Abel"/>
                <a:ea typeface="Abel"/>
                <a:cs typeface="Abel"/>
                <a:sym typeface="Abel"/>
              </a:rPr>
              <a:t>There are some amazing guest </a:t>
            </a:r>
            <a:r>
              <a:rPr lang="en" sz="1500">
                <a:solidFill>
                  <a:schemeClr val="accent1"/>
                </a:solidFill>
                <a:latin typeface="Abel"/>
                <a:ea typeface="Abel"/>
                <a:cs typeface="Abel"/>
                <a:sym typeface="Abel"/>
              </a:rPr>
              <a:t>speakers</a:t>
            </a:r>
            <a:r>
              <a:rPr lang="en" sz="1500">
                <a:solidFill>
                  <a:schemeClr val="accent1"/>
                </a:solidFill>
                <a:latin typeface="Abel"/>
                <a:ea typeface="Abel"/>
                <a:cs typeface="Abel"/>
                <a:sym typeface="Abel"/>
              </a:rPr>
              <a:t>, with all of them being women: An executive at IBM,  a Community Scholar at Columbia University, and an AI educator!</a:t>
            </a:r>
            <a:endParaRPr sz="1500">
              <a:solidFill>
                <a:schemeClr val="accent1"/>
              </a:solidFill>
              <a:latin typeface="Abel"/>
              <a:ea typeface="Abel"/>
              <a:cs typeface="Abel"/>
              <a:sym typeface="Abel"/>
            </a:endParaRPr>
          </a:p>
          <a:p>
            <a:pPr indent="0" lvl="0" marL="457200" marR="0" rtl="0" algn="l">
              <a:lnSpc>
                <a:spcPct val="100000"/>
              </a:lnSpc>
              <a:spcBef>
                <a:spcPts val="0"/>
              </a:spcBef>
              <a:spcAft>
                <a:spcPts val="0"/>
              </a:spcAft>
              <a:buNone/>
            </a:pPr>
            <a:r>
              <a:t/>
            </a:r>
            <a:endParaRPr sz="1500">
              <a:solidFill>
                <a:schemeClr val="accent1"/>
              </a:solidFill>
              <a:latin typeface="Abel"/>
              <a:ea typeface="Abel"/>
              <a:cs typeface="Abel"/>
              <a:sym typeface="Abel"/>
            </a:endParaRPr>
          </a:p>
          <a:p>
            <a:pPr indent="0" lvl="0" marL="457200" marR="0" rtl="0" algn="l">
              <a:lnSpc>
                <a:spcPct val="100000"/>
              </a:lnSpc>
              <a:spcBef>
                <a:spcPts val="0"/>
              </a:spcBef>
              <a:spcAft>
                <a:spcPts val="0"/>
              </a:spcAft>
              <a:buNone/>
            </a:pPr>
            <a:r>
              <a:t/>
            </a:r>
            <a:endParaRPr sz="1500">
              <a:solidFill>
                <a:schemeClr val="accent1"/>
              </a:solidFill>
              <a:latin typeface="Abel"/>
              <a:ea typeface="Abel"/>
              <a:cs typeface="Abel"/>
              <a:sym typeface="Abel"/>
            </a:endParaRPr>
          </a:p>
        </p:txBody>
      </p:sp>
      <p:pic>
        <p:nvPicPr>
          <p:cNvPr id="1128" name="Google Shape;1128;p150"/>
          <p:cNvPicPr preferRelativeResize="0"/>
          <p:nvPr/>
        </p:nvPicPr>
        <p:blipFill>
          <a:blip r:embed="rId4">
            <a:alphaModFix/>
          </a:blip>
          <a:stretch>
            <a:fillRect/>
          </a:stretch>
        </p:blipFill>
        <p:spPr>
          <a:xfrm>
            <a:off x="2350325" y="1167829"/>
            <a:ext cx="4368900" cy="1475400"/>
          </a:xfrm>
          <a:prstGeom prst="roundRect">
            <a:avLst>
              <a:gd fmla="val 19021" name="adj"/>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7"/>
                                        </p:tgtEl>
                                        <p:attrNameLst>
                                          <p:attrName>style.visibility</p:attrName>
                                        </p:attrNameLst>
                                      </p:cBhvr>
                                      <p:to>
                                        <p:strVal val="visible"/>
                                      </p:to>
                                    </p:set>
                                    <p:animEffect filter="fade" transition="in">
                                      <p:cBhvr>
                                        <p:cTn dur="1000"/>
                                        <p:tgtEl>
                                          <p:spTgt spid="1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2" name="Shape 1132"/>
        <p:cNvGrpSpPr/>
        <p:nvPr/>
      </p:nvGrpSpPr>
      <p:grpSpPr>
        <a:xfrm>
          <a:off x="0" y="0"/>
          <a:ext cx="0" cy="0"/>
          <a:chOff x="0" y="0"/>
          <a:chExt cx="0" cy="0"/>
        </a:xfrm>
      </p:grpSpPr>
      <p:sp>
        <p:nvSpPr>
          <p:cNvPr id="1133" name="Google Shape;1133;p151"/>
          <p:cNvSpPr txBox="1"/>
          <p:nvPr>
            <p:ph type="title"/>
          </p:nvPr>
        </p:nvSpPr>
        <p:spPr>
          <a:xfrm>
            <a:off x="2559150" y="356800"/>
            <a:ext cx="40257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4"/>
                </a:solidFill>
              </a:rPr>
              <a:t>Roadmap </a:t>
            </a:r>
            <a:r>
              <a:rPr lang="en"/>
              <a:t>for Today</a:t>
            </a:r>
            <a:endParaRPr/>
          </a:p>
        </p:txBody>
      </p:sp>
      <p:sp>
        <p:nvSpPr>
          <p:cNvPr id="1134" name="Google Shape;1134;p151"/>
          <p:cNvSpPr txBox="1"/>
          <p:nvPr/>
        </p:nvSpPr>
        <p:spPr>
          <a:xfrm>
            <a:off x="3244950" y="1183088"/>
            <a:ext cx="244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2"/>
                </a:solidFill>
                <a:latin typeface="Abel"/>
                <a:ea typeface="Abel"/>
                <a:cs typeface="Abel"/>
                <a:sym typeface="Abel"/>
              </a:rPr>
              <a:t>F-String formatting</a:t>
            </a:r>
            <a:endParaRPr>
              <a:solidFill>
                <a:schemeClr val="accent2"/>
              </a:solidFill>
              <a:latin typeface="Abel"/>
              <a:ea typeface="Abel"/>
              <a:cs typeface="Abel"/>
              <a:sym typeface="Abel"/>
            </a:endParaRPr>
          </a:p>
        </p:txBody>
      </p:sp>
      <p:sp>
        <p:nvSpPr>
          <p:cNvPr id="1135" name="Google Shape;1135;p151"/>
          <p:cNvSpPr txBox="1"/>
          <p:nvPr/>
        </p:nvSpPr>
        <p:spPr>
          <a:xfrm>
            <a:off x="3244950" y="1545913"/>
            <a:ext cx="3063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accent1"/>
                </a:solidFill>
                <a:latin typeface="Abel"/>
                <a:ea typeface="Abel"/>
                <a:cs typeface="Abel"/>
                <a:sym typeface="Abel"/>
              </a:rPr>
              <a:t>A really easy, and Arnav’s personal favorite way to add variables to print statements</a:t>
            </a:r>
            <a:endParaRPr i="1">
              <a:solidFill>
                <a:schemeClr val="accent1"/>
              </a:solidFill>
              <a:latin typeface="Abel"/>
              <a:ea typeface="Abel"/>
              <a:cs typeface="Abel"/>
              <a:sym typeface="Abel"/>
            </a:endParaRPr>
          </a:p>
        </p:txBody>
      </p:sp>
      <p:pic>
        <p:nvPicPr>
          <p:cNvPr id="1136" name="Google Shape;1136;p151"/>
          <p:cNvPicPr preferRelativeResize="0"/>
          <p:nvPr/>
        </p:nvPicPr>
        <p:blipFill rotWithShape="1">
          <a:blip r:embed="rId3">
            <a:alphaModFix/>
          </a:blip>
          <a:srcRect b="0" l="0" r="0" t="0"/>
          <a:stretch/>
        </p:blipFill>
        <p:spPr>
          <a:xfrm>
            <a:off x="2584700" y="3861875"/>
            <a:ext cx="564300" cy="564300"/>
          </a:xfrm>
          <a:prstGeom prst="rect">
            <a:avLst/>
          </a:prstGeom>
          <a:noFill/>
          <a:ln>
            <a:noFill/>
          </a:ln>
        </p:spPr>
      </p:pic>
      <p:sp>
        <p:nvSpPr>
          <p:cNvPr id="1137" name="Google Shape;1137;p151"/>
          <p:cNvSpPr txBox="1"/>
          <p:nvPr/>
        </p:nvSpPr>
        <p:spPr>
          <a:xfrm>
            <a:off x="3206675" y="3603475"/>
            <a:ext cx="244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2"/>
                </a:solidFill>
                <a:latin typeface="Abel"/>
                <a:ea typeface="Abel"/>
                <a:cs typeface="Abel"/>
                <a:sym typeface="Abel"/>
              </a:rPr>
              <a:t>Intro to Conditionals</a:t>
            </a:r>
            <a:endParaRPr>
              <a:solidFill>
                <a:schemeClr val="accent2"/>
              </a:solidFill>
              <a:latin typeface="Abel"/>
              <a:ea typeface="Abel"/>
              <a:cs typeface="Abel"/>
              <a:sym typeface="Abel"/>
            </a:endParaRPr>
          </a:p>
        </p:txBody>
      </p:sp>
      <p:sp>
        <p:nvSpPr>
          <p:cNvPr id="1138" name="Google Shape;1138;p151"/>
          <p:cNvSpPr txBox="1"/>
          <p:nvPr/>
        </p:nvSpPr>
        <p:spPr>
          <a:xfrm>
            <a:off x="3206687" y="3966300"/>
            <a:ext cx="3213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accent1"/>
                </a:solidFill>
                <a:latin typeface="Abel"/>
                <a:ea typeface="Abel"/>
                <a:cs typeface="Abel"/>
                <a:sym typeface="Abel"/>
              </a:rPr>
              <a:t>Conditionals are the basis of a lot of the logic in programming. They are so useful!</a:t>
            </a:r>
            <a:endParaRPr i="1">
              <a:solidFill>
                <a:schemeClr val="accent1"/>
              </a:solidFill>
              <a:latin typeface="Abel"/>
              <a:ea typeface="Abel"/>
              <a:cs typeface="Abel"/>
              <a:sym typeface="Abel"/>
            </a:endParaRPr>
          </a:p>
        </p:txBody>
      </p:sp>
      <p:sp>
        <p:nvSpPr>
          <p:cNvPr id="1139" name="Google Shape;1139;p151"/>
          <p:cNvSpPr txBox="1"/>
          <p:nvPr/>
        </p:nvSpPr>
        <p:spPr>
          <a:xfrm>
            <a:off x="3267102" y="2423488"/>
            <a:ext cx="281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2"/>
                </a:solidFill>
                <a:latin typeface="Abel"/>
                <a:ea typeface="Abel"/>
                <a:cs typeface="Abel"/>
                <a:sym typeface="Abel"/>
              </a:rPr>
              <a:t>User Input</a:t>
            </a:r>
            <a:endParaRPr>
              <a:solidFill>
                <a:schemeClr val="accent2"/>
              </a:solidFill>
              <a:latin typeface="Abel"/>
              <a:ea typeface="Abel"/>
              <a:cs typeface="Abel"/>
              <a:sym typeface="Abel"/>
            </a:endParaRPr>
          </a:p>
        </p:txBody>
      </p:sp>
      <p:sp>
        <p:nvSpPr>
          <p:cNvPr id="1140" name="Google Shape;1140;p151"/>
          <p:cNvSpPr txBox="1"/>
          <p:nvPr/>
        </p:nvSpPr>
        <p:spPr>
          <a:xfrm>
            <a:off x="3267100" y="2786300"/>
            <a:ext cx="3213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accent1"/>
                </a:solidFill>
                <a:latin typeface="Abel"/>
                <a:ea typeface="Abel"/>
                <a:cs typeface="Abel"/>
                <a:sym typeface="Abel"/>
              </a:rPr>
              <a:t>Programs are rarely just the code itself. Let’s make it more interactive!</a:t>
            </a:r>
            <a:endParaRPr i="1">
              <a:solidFill>
                <a:schemeClr val="accent1"/>
              </a:solidFill>
              <a:latin typeface="Abel"/>
              <a:ea typeface="Abel"/>
              <a:cs typeface="Abel"/>
              <a:sym typeface="Abel"/>
            </a:endParaRPr>
          </a:p>
        </p:txBody>
      </p:sp>
      <p:pic>
        <p:nvPicPr>
          <p:cNvPr id="1141" name="Google Shape;1141;p151"/>
          <p:cNvPicPr preferRelativeResize="0"/>
          <p:nvPr/>
        </p:nvPicPr>
        <p:blipFill rotWithShape="1">
          <a:blip r:embed="rId4">
            <a:alphaModFix/>
          </a:blip>
          <a:srcRect b="0" l="0" r="0" t="0"/>
          <a:stretch/>
        </p:blipFill>
        <p:spPr>
          <a:xfrm>
            <a:off x="2549500" y="1414937"/>
            <a:ext cx="564300" cy="564300"/>
          </a:xfrm>
          <a:prstGeom prst="rect">
            <a:avLst/>
          </a:prstGeom>
          <a:noFill/>
          <a:ln>
            <a:noFill/>
          </a:ln>
        </p:spPr>
      </p:pic>
      <p:pic>
        <p:nvPicPr>
          <p:cNvPr id="1142" name="Google Shape;1142;p151"/>
          <p:cNvPicPr preferRelativeResize="0"/>
          <p:nvPr/>
        </p:nvPicPr>
        <p:blipFill rotWithShape="1">
          <a:blip r:embed="rId5">
            <a:alphaModFix/>
          </a:blip>
          <a:srcRect b="0" l="0" r="0" t="0"/>
          <a:stretch/>
        </p:blipFill>
        <p:spPr>
          <a:xfrm>
            <a:off x="2524322" y="2591638"/>
            <a:ext cx="615599" cy="6156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1"/>
                                        </p:tgtEl>
                                        <p:attrNameLst>
                                          <p:attrName>style.visibility</p:attrName>
                                        </p:attrNameLst>
                                      </p:cBhvr>
                                      <p:to>
                                        <p:strVal val="visible"/>
                                      </p:to>
                                    </p:set>
                                    <p:animEffect filter="fade" transition="in">
                                      <p:cBhvr>
                                        <p:cTn dur="1000"/>
                                        <p:tgtEl>
                                          <p:spTgt spid="1141"/>
                                        </p:tgtEl>
                                      </p:cBhvr>
                                    </p:animEffect>
                                  </p:childTnLst>
                                </p:cTn>
                              </p:par>
                              <p:par>
                                <p:cTn fill="hold" nodeType="withEffect" presetClass="entr" presetID="10" presetSubtype="0">
                                  <p:stCondLst>
                                    <p:cond delay="0"/>
                                  </p:stCondLst>
                                  <p:childTnLst>
                                    <p:set>
                                      <p:cBhvr>
                                        <p:cTn dur="1" fill="hold">
                                          <p:stCondLst>
                                            <p:cond delay="0"/>
                                          </p:stCondLst>
                                        </p:cTn>
                                        <p:tgtEl>
                                          <p:spTgt spid="1134"/>
                                        </p:tgtEl>
                                        <p:attrNameLst>
                                          <p:attrName>style.visibility</p:attrName>
                                        </p:attrNameLst>
                                      </p:cBhvr>
                                      <p:to>
                                        <p:strVal val="visible"/>
                                      </p:to>
                                    </p:set>
                                    <p:animEffect filter="fade" transition="in">
                                      <p:cBhvr>
                                        <p:cTn dur="1000"/>
                                        <p:tgtEl>
                                          <p:spTgt spid="1134"/>
                                        </p:tgtEl>
                                      </p:cBhvr>
                                    </p:animEffect>
                                  </p:childTnLst>
                                </p:cTn>
                              </p:par>
                              <p:par>
                                <p:cTn fill="hold" nodeType="withEffect" presetClass="entr" presetID="10" presetSubtype="0">
                                  <p:stCondLst>
                                    <p:cond delay="0"/>
                                  </p:stCondLst>
                                  <p:childTnLst>
                                    <p:set>
                                      <p:cBhvr>
                                        <p:cTn dur="1" fill="hold">
                                          <p:stCondLst>
                                            <p:cond delay="0"/>
                                          </p:stCondLst>
                                        </p:cTn>
                                        <p:tgtEl>
                                          <p:spTgt spid="1135"/>
                                        </p:tgtEl>
                                        <p:attrNameLst>
                                          <p:attrName>style.visibility</p:attrName>
                                        </p:attrNameLst>
                                      </p:cBhvr>
                                      <p:to>
                                        <p:strVal val="visible"/>
                                      </p:to>
                                    </p:set>
                                    <p:animEffect filter="fade" transition="in">
                                      <p:cBhvr>
                                        <p:cTn dur="1000"/>
                                        <p:tgtEl>
                                          <p:spTgt spid="1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2"/>
                                        </p:tgtEl>
                                        <p:attrNameLst>
                                          <p:attrName>style.visibility</p:attrName>
                                        </p:attrNameLst>
                                      </p:cBhvr>
                                      <p:to>
                                        <p:strVal val="visible"/>
                                      </p:to>
                                    </p:set>
                                    <p:animEffect filter="fade" transition="in">
                                      <p:cBhvr>
                                        <p:cTn dur="1000"/>
                                        <p:tgtEl>
                                          <p:spTgt spid="1142"/>
                                        </p:tgtEl>
                                      </p:cBhvr>
                                    </p:animEffect>
                                  </p:childTnLst>
                                </p:cTn>
                              </p:par>
                              <p:par>
                                <p:cTn fill="hold" nodeType="withEffect" presetClass="entr" presetID="10" presetSubtype="0">
                                  <p:stCondLst>
                                    <p:cond delay="0"/>
                                  </p:stCondLst>
                                  <p:childTnLst>
                                    <p:set>
                                      <p:cBhvr>
                                        <p:cTn dur="1" fill="hold">
                                          <p:stCondLst>
                                            <p:cond delay="0"/>
                                          </p:stCondLst>
                                        </p:cTn>
                                        <p:tgtEl>
                                          <p:spTgt spid="1139"/>
                                        </p:tgtEl>
                                        <p:attrNameLst>
                                          <p:attrName>style.visibility</p:attrName>
                                        </p:attrNameLst>
                                      </p:cBhvr>
                                      <p:to>
                                        <p:strVal val="visible"/>
                                      </p:to>
                                    </p:set>
                                    <p:animEffect filter="fade" transition="in">
                                      <p:cBhvr>
                                        <p:cTn dur="1000"/>
                                        <p:tgtEl>
                                          <p:spTgt spid="1139"/>
                                        </p:tgtEl>
                                      </p:cBhvr>
                                    </p:animEffect>
                                  </p:childTnLst>
                                </p:cTn>
                              </p:par>
                              <p:par>
                                <p:cTn fill="hold" nodeType="withEffect" presetClass="entr" presetID="10" presetSubtype="0">
                                  <p:stCondLst>
                                    <p:cond delay="0"/>
                                  </p:stCondLst>
                                  <p:childTnLst>
                                    <p:set>
                                      <p:cBhvr>
                                        <p:cTn dur="1" fill="hold">
                                          <p:stCondLst>
                                            <p:cond delay="0"/>
                                          </p:stCondLst>
                                        </p:cTn>
                                        <p:tgtEl>
                                          <p:spTgt spid="1140"/>
                                        </p:tgtEl>
                                        <p:attrNameLst>
                                          <p:attrName>style.visibility</p:attrName>
                                        </p:attrNameLst>
                                      </p:cBhvr>
                                      <p:to>
                                        <p:strVal val="visible"/>
                                      </p:to>
                                    </p:set>
                                    <p:animEffect filter="fade" transition="in">
                                      <p:cBhvr>
                                        <p:cTn dur="1000"/>
                                        <p:tgtEl>
                                          <p:spTgt spid="1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6"/>
                                        </p:tgtEl>
                                        <p:attrNameLst>
                                          <p:attrName>style.visibility</p:attrName>
                                        </p:attrNameLst>
                                      </p:cBhvr>
                                      <p:to>
                                        <p:strVal val="visible"/>
                                      </p:to>
                                    </p:set>
                                    <p:animEffect filter="fade" transition="in">
                                      <p:cBhvr>
                                        <p:cTn dur="1000"/>
                                        <p:tgtEl>
                                          <p:spTgt spid="1136"/>
                                        </p:tgtEl>
                                      </p:cBhvr>
                                    </p:animEffect>
                                  </p:childTnLst>
                                </p:cTn>
                              </p:par>
                              <p:par>
                                <p:cTn fill="hold" nodeType="withEffect" presetClass="entr" presetID="10" presetSubtype="0">
                                  <p:stCondLst>
                                    <p:cond delay="0"/>
                                  </p:stCondLst>
                                  <p:childTnLst>
                                    <p:set>
                                      <p:cBhvr>
                                        <p:cTn dur="1" fill="hold">
                                          <p:stCondLst>
                                            <p:cond delay="0"/>
                                          </p:stCondLst>
                                        </p:cTn>
                                        <p:tgtEl>
                                          <p:spTgt spid="1137"/>
                                        </p:tgtEl>
                                        <p:attrNameLst>
                                          <p:attrName>style.visibility</p:attrName>
                                        </p:attrNameLst>
                                      </p:cBhvr>
                                      <p:to>
                                        <p:strVal val="visible"/>
                                      </p:to>
                                    </p:set>
                                    <p:animEffect filter="fade" transition="in">
                                      <p:cBhvr>
                                        <p:cTn dur="1000"/>
                                        <p:tgtEl>
                                          <p:spTgt spid="1137"/>
                                        </p:tgtEl>
                                      </p:cBhvr>
                                    </p:animEffect>
                                  </p:childTnLst>
                                </p:cTn>
                              </p:par>
                              <p:par>
                                <p:cTn fill="hold" nodeType="withEffect" presetClass="entr" presetID="10" presetSubtype="0">
                                  <p:stCondLst>
                                    <p:cond delay="0"/>
                                  </p:stCondLst>
                                  <p:childTnLst>
                                    <p:set>
                                      <p:cBhvr>
                                        <p:cTn dur="1" fill="hold">
                                          <p:stCondLst>
                                            <p:cond delay="0"/>
                                          </p:stCondLst>
                                        </p:cTn>
                                        <p:tgtEl>
                                          <p:spTgt spid="1138"/>
                                        </p:tgtEl>
                                        <p:attrNameLst>
                                          <p:attrName>style.visibility</p:attrName>
                                        </p:attrNameLst>
                                      </p:cBhvr>
                                      <p:to>
                                        <p:strVal val="visible"/>
                                      </p:to>
                                    </p:set>
                                    <p:animEffect filter="fade" transition="in">
                                      <p:cBhvr>
                                        <p:cTn dur="1000"/>
                                        <p:tgtEl>
                                          <p:spTgt spid="1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6" name="Shape 1146"/>
        <p:cNvGrpSpPr/>
        <p:nvPr/>
      </p:nvGrpSpPr>
      <p:grpSpPr>
        <a:xfrm>
          <a:off x="0" y="0"/>
          <a:ext cx="0" cy="0"/>
          <a:chOff x="0" y="0"/>
          <a:chExt cx="0" cy="0"/>
        </a:xfrm>
      </p:grpSpPr>
      <p:sp>
        <p:nvSpPr>
          <p:cNvPr id="1147" name="Google Shape;1147;p152"/>
          <p:cNvSpPr txBox="1"/>
          <p:nvPr>
            <p:ph type="title"/>
          </p:nvPr>
        </p:nvSpPr>
        <p:spPr>
          <a:xfrm>
            <a:off x="2289738" y="4071600"/>
            <a:ext cx="4563900" cy="53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 one slide introduction in this way to format strings!</a:t>
            </a:r>
            <a:endParaRPr/>
          </a:p>
        </p:txBody>
      </p:sp>
      <p:sp>
        <p:nvSpPr>
          <p:cNvPr id="1148" name="Google Shape;1148;p152"/>
          <p:cNvSpPr txBox="1"/>
          <p:nvPr>
            <p:ph idx="1" type="subTitle"/>
          </p:nvPr>
        </p:nvSpPr>
        <p:spPr>
          <a:xfrm>
            <a:off x="1159200" y="1004950"/>
            <a:ext cx="6825600" cy="197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latin typeface="Unica One"/>
                <a:ea typeface="Unica One"/>
                <a:cs typeface="Unica One"/>
                <a:sym typeface="Unica One"/>
              </a:rPr>
              <a:t>F-String</a:t>
            </a:r>
            <a:endParaRPr sz="4000">
              <a:latin typeface="Unica One"/>
              <a:ea typeface="Unica One"/>
              <a:cs typeface="Unica One"/>
              <a:sym typeface="Unica One"/>
            </a:endParaRPr>
          </a:p>
          <a:p>
            <a:pPr indent="0" lvl="0" marL="0" rtl="0" algn="ctr">
              <a:spcBef>
                <a:spcPts val="1600"/>
              </a:spcBef>
              <a:spcAft>
                <a:spcPts val="1600"/>
              </a:spcAft>
              <a:buNone/>
            </a:pPr>
            <a:r>
              <a:rPr b="1" lang="en" sz="6000">
                <a:solidFill>
                  <a:schemeClr val="accent2"/>
                </a:solidFill>
                <a:latin typeface="Unica One"/>
                <a:ea typeface="Unica One"/>
                <a:cs typeface="Unica One"/>
                <a:sym typeface="Unica One"/>
              </a:rPr>
              <a:t>Formatting</a:t>
            </a:r>
            <a:endParaRPr b="1" sz="6000">
              <a:solidFill>
                <a:schemeClr val="accent2"/>
              </a:solidFill>
              <a:latin typeface="Unica One"/>
              <a:ea typeface="Unica One"/>
              <a:cs typeface="Unica One"/>
              <a:sym typeface="Unica On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2" name="Shape 1152"/>
        <p:cNvGrpSpPr/>
        <p:nvPr/>
      </p:nvGrpSpPr>
      <p:grpSpPr>
        <a:xfrm>
          <a:off x="0" y="0"/>
          <a:ext cx="0" cy="0"/>
          <a:chOff x="0" y="0"/>
          <a:chExt cx="0" cy="0"/>
        </a:xfrm>
      </p:grpSpPr>
      <p:sp>
        <p:nvSpPr>
          <p:cNvPr id="1153" name="Google Shape;1153;p153"/>
          <p:cNvSpPr/>
          <p:nvPr/>
        </p:nvSpPr>
        <p:spPr>
          <a:xfrm>
            <a:off x="5446125" y="542200"/>
            <a:ext cx="3511800" cy="12225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153"/>
          <p:cNvSpPr txBox="1"/>
          <p:nvPr>
            <p:ph type="title"/>
          </p:nvPr>
        </p:nvSpPr>
        <p:spPr>
          <a:xfrm>
            <a:off x="569097" y="365303"/>
            <a:ext cx="44364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300"/>
              <a:t>What in the world are </a:t>
            </a:r>
            <a:r>
              <a:rPr b="1" lang="en" sz="2300">
                <a:solidFill>
                  <a:schemeClr val="accent4"/>
                </a:solidFill>
              </a:rPr>
              <a:t>F-Strings</a:t>
            </a:r>
            <a:r>
              <a:rPr lang="en" sz="2300"/>
              <a:t>?</a:t>
            </a:r>
            <a:endParaRPr sz="2300"/>
          </a:p>
        </p:txBody>
      </p:sp>
      <p:sp>
        <p:nvSpPr>
          <p:cNvPr id="1155" name="Google Shape;1155;p153"/>
          <p:cNvSpPr txBox="1"/>
          <p:nvPr/>
        </p:nvSpPr>
        <p:spPr>
          <a:xfrm>
            <a:off x="491250" y="1189225"/>
            <a:ext cx="45921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1"/>
              </a:buClr>
              <a:buSzPts val="1400"/>
              <a:buFont typeface="Abel"/>
              <a:buChar char="●"/>
            </a:pPr>
            <a:r>
              <a:rPr lang="en">
                <a:solidFill>
                  <a:schemeClr val="accent1"/>
                </a:solidFill>
                <a:latin typeface="Abel"/>
                <a:ea typeface="Abel"/>
                <a:cs typeface="Abel"/>
                <a:sym typeface="Abel"/>
              </a:rPr>
              <a:t>When you add things to a list, you might be familiar with just using the </a:t>
            </a:r>
            <a:r>
              <a:rPr lang="en">
                <a:solidFill>
                  <a:schemeClr val="accent6"/>
                </a:solidFill>
                <a:latin typeface="Abel"/>
                <a:ea typeface="Abel"/>
                <a:cs typeface="Abel"/>
                <a:sym typeface="Abel"/>
              </a:rPr>
              <a:t>plus</a:t>
            </a:r>
            <a:r>
              <a:rPr b="1" lang="en">
                <a:solidFill>
                  <a:schemeClr val="accent6"/>
                </a:solidFill>
                <a:latin typeface="Abel"/>
                <a:ea typeface="Abel"/>
                <a:cs typeface="Abel"/>
                <a:sym typeface="Abel"/>
              </a:rPr>
              <a:t> </a:t>
            </a:r>
            <a:r>
              <a:rPr lang="en">
                <a:solidFill>
                  <a:schemeClr val="accent6"/>
                </a:solidFill>
                <a:latin typeface="Abel"/>
                <a:ea typeface="Abel"/>
                <a:cs typeface="Abel"/>
                <a:sym typeface="Abel"/>
              </a:rPr>
              <a:t>sign</a:t>
            </a:r>
            <a:r>
              <a:rPr lang="en">
                <a:solidFill>
                  <a:schemeClr val="accent1"/>
                </a:solidFill>
                <a:latin typeface="Abel"/>
                <a:ea typeface="Abel"/>
                <a:cs typeface="Abel"/>
                <a:sym typeface="Abel"/>
              </a:rPr>
              <a:t> as shown on the right</a:t>
            </a:r>
            <a:endParaRPr>
              <a:solidFill>
                <a:schemeClr val="accent1"/>
              </a:solidFill>
              <a:latin typeface="Abel"/>
              <a:ea typeface="Abel"/>
              <a:cs typeface="Abel"/>
              <a:sym typeface="Abel"/>
            </a:endParaRPr>
          </a:p>
          <a:p>
            <a:pPr indent="-317500" lvl="1" marL="914400" rtl="0" algn="l">
              <a:spcBef>
                <a:spcPts val="0"/>
              </a:spcBef>
              <a:spcAft>
                <a:spcPts val="0"/>
              </a:spcAft>
              <a:buClr>
                <a:schemeClr val="accent1"/>
              </a:buClr>
              <a:buSzPts val="1400"/>
              <a:buFont typeface="Abel"/>
              <a:buChar char="○"/>
            </a:pPr>
            <a:r>
              <a:rPr lang="en">
                <a:solidFill>
                  <a:schemeClr val="accent1"/>
                </a:solidFill>
                <a:latin typeface="Abel"/>
                <a:ea typeface="Abel"/>
                <a:cs typeface="Abel"/>
                <a:sym typeface="Abel"/>
              </a:rPr>
              <a:t>However, do you see how we have to add that annoying empty string in between to add a space?</a:t>
            </a:r>
            <a:endParaRPr>
              <a:solidFill>
                <a:schemeClr val="accent1"/>
              </a:solidFill>
              <a:latin typeface="Abel"/>
              <a:ea typeface="Abel"/>
              <a:cs typeface="Abel"/>
              <a:sym typeface="Abel"/>
            </a:endParaRPr>
          </a:p>
        </p:txBody>
      </p:sp>
      <p:sp>
        <p:nvSpPr>
          <p:cNvPr id="1156" name="Google Shape;1156;p153"/>
          <p:cNvSpPr/>
          <p:nvPr/>
        </p:nvSpPr>
        <p:spPr>
          <a:xfrm>
            <a:off x="5446125" y="2016813"/>
            <a:ext cx="3511800" cy="12225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53"/>
          <p:cNvSpPr/>
          <p:nvPr/>
        </p:nvSpPr>
        <p:spPr>
          <a:xfrm>
            <a:off x="5446125" y="3491425"/>
            <a:ext cx="3511800" cy="12225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53"/>
          <p:cNvSpPr txBox="1"/>
          <p:nvPr/>
        </p:nvSpPr>
        <p:spPr>
          <a:xfrm>
            <a:off x="5490075" y="542200"/>
            <a:ext cx="3423900" cy="13590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t/>
            </a:r>
            <a:endParaRPr sz="3000">
              <a:solidFill>
                <a:srgbClr val="EF3560"/>
              </a:solidFill>
              <a:latin typeface="Roboto Mono"/>
              <a:ea typeface="Roboto Mono"/>
              <a:cs typeface="Roboto Mono"/>
              <a:sym typeface="Roboto Mono"/>
            </a:endParaRPr>
          </a:p>
        </p:txBody>
      </p:sp>
      <p:sp>
        <p:nvSpPr>
          <p:cNvPr id="1159" name="Google Shape;1159;p153"/>
          <p:cNvSpPr txBox="1"/>
          <p:nvPr/>
        </p:nvSpPr>
        <p:spPr>
          <a:xfrm>
            <a:off x="5429475" y="2016813"/>
            <a:ext cx="3545100" cy="1813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2526">
                <a:solidFill>
                  <a:srgbClr val="65EBD2"/>
                </a:solidFill>
                <a:latin typeface="Roboto Mono"/>
                <a:ea typeface="Roboto Mono"/>
                <a:cs typeface="Roboto Mono"/>
                <a:sym typeface="Roboto Mono"/>
              </a:rPr>
              <a:t>print</a:t>
            </a:r>
            <a:r>
              <a:rPr lang="en" sz="2526">
                <a:solidFill>
                  <a:srgbClr val="FFD966"/>
                </a:solidFill>
                <a:latin typeface="Roboto Mono"/>
                <a:ea typeface="Roboto Mono"/>
                <a:cs typeface="Roboto Mono"/>
                <a:sym typeface="Roboto Mono"/>
              </a:rPr>
              <a:t>(</a:t>
            </a:r>
            <a:r>
              <a:rPr lang="en" sz="2526">
                <a:solidFill>
                  <a:srgbClr val="7A86A2"/>
                </a:solidFill>
                <a:latin typeface="Roboto Mono"/>
                <a:ea typeface="Roboto Mono"/>
                <a:cs typeface="Roboto Mono"/>
                <a:sym typeface="Roboto Mono"/>
              </a:rPr>
              <a:t>name1</a:t>
            </a:r>
            <a:r>
              <a:rPr lang="en" sz="2526">
                <a:solidFill>
                  <a:srgbClr val="FFD966"/>
                </a:solidFill>
                <a:latin typeface="Roboto Mono"/>
                <a:ea typeface="Roboto Mono"/>
                <a:cs typeface="Roboto Mono"/>
                <a:sym typeface="Roboto Mono"/>
              </a:rPr>
              <a:t>,</a:t>
            </a:r>
            <a:r>
              <a:rPr lang="en" sz="2526">
                <a:solidFill>
                  <a:srgbClr val="7A86A2"/>
                </a:solidFill>
                <a:latin typeface="Roboto Mono"/>
                <a:ea typeface="Roboto Mono"/>
                <a:cs typeface="Roboto Mono"/>
                <a:sym typeface="Roboto Mono"/>
              </a:rPr>
              <a:t>name2</a:t>
            </a:r>
            <a:r>
              <a:rPr lang="en" sz="2526">
                <a:solidFill>
                  <a:srgbClr val="FFD966"/>
                </a:solidFill>
                <a:latin typeface="Roboto Mono"/>
                <a:ea typeface="Roboto Mono"/>
                <a:cs typeface="Roboto Mono"/>
                <a:sym typeface="Roboto Mono"/>
              </a:rPr>
              <a:t>)</a:t>
            </a:r>
            <a:r>
              <a:rPr lang="en" sz="2526">
                <a:solidFill>
                  <a:srgbClr val="7A86A2"/>
                </a:solidFill>
                <a:latin typeface="Roboto Mono"/>
                <a:ea typeface="Roboto Mono"/>
                <a:cs typeface="Roboto Mono"/>
                <a:sym typeface="Roboto Mono"/>
              </a:rPr>
              <a:t> </a:t>
            </a:r>
            <a:r>
              <a:rPr lang="en" sz="2526">
                <a:solidFill>
                  <a:srgbClr val="EF3560"/>
                </a:solidFill>
                <a:latin typeface="Roboto Mono"/>
                <a:ea typeface="Roboto Mono"/>
                <a:cs typeface="Roboto Mono"/>
                <a:sym typeface="Roboto Mono"/>
              </a:rPr>
              <a:t>#Kim Kardashian</a:t>
            </a:r>
            <a:endParaRPr sz="2526">
              <a:solidFill>
                <a:srgbClr val="EF3560"/>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3000">
              <a:solidFill>
                <a:srgbClr val="7A86A2"/>
              </a:solidFill>
              <a:latin typeface="Roboto Mono"/>
              <a:ea typeface="Roboto Mono"/>
              <a:cs typeface="Roboto Mono"/>
              <a:sym typeface="Roboto Mono"/>
            </a:endParaRPr>
          </a:p>
        </p:txBody>
      </p:sp>
      <p:sp>
        <p:nvSpPr>
          <p:cNvPr id="1160" name="Google Shape;1160;p153"/>
          <p:cNvSpPr txBox="1"/>
          <p:nvPr/>
        </p:nvSpPr>
        <p:spPr>
          <a:xfrm>
            <a:off x="5490075" y="542200"/>
            <a:ext cx="3423900" cy="1222500"/>
          </a:xfrm>
          <a:prstGeom prst="rect">
            <a:avLst/>
          </a:prstGeom>
          <a:noFill/>
          <a:ln>
            <a:noFill/>
          </a:ln>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sz="3000">
                <a:solidFill>
                  <a:srgbClr val="7A86A2"/>
                </a:solidFill>
                <a:latin typeface="Roboto Mono"/>
                <a:ea typeface="Roboto Mono"/>
                <a:cs typeface="Roboto Mono"/>
                <a:sym typeface="Roboto Mono"/>
              </a:rPr>
              <a:t>name1 </a:t>
            </a:r>
            <a:r>
              <a:rPr lang="en" sz="3000">
                <a:solidFill>
                  <a:srgbClr val="FFD966"/>
                </a:solidFill>
                <a:latin typeface="Roboto Mono"/>
                <a:ea typeface="Roboto Mono"/>
                <a:cs typeface="Roboto Mono"/>
                <a:sym typeface="Roboto Mono"/>
              </a:rPr>
              <a:t>=</a:t>
            </a:r>
            <a:r>
              <a:rPr lang="en" sz="3000">
                <a:solidFill>
                  <a:srgbClr val="7A86A2"/>
                </a:solidFill>
                <a:latin typeface="Roboto Mono"/>
                <a:ea typeface="Roboto Mono"/>
                <a:cs typeface="Roboto Mono"/>
                <a:sym typeface="Roboto Mono"/>
              </a:rPr>
              <a:t> </a:t>
            </a:r>
            <a:r>
              <a:rPr lang="en" sz="3000">
                <a:solidFill>
                  <a:srgbClr val="FFFFFF"/>
                </a:solidFill>
                <a:latin typeface="Roboto Mono"/>
                <a:ea typeface="Roboto Mono"/>
                <a:cs typeface="Roboto Mono"/>
                <a:sym typeface="Roboto Mono"/>
              </a:rPr>
              <a:t>"Kim"</a:t>
            </a:r>
            <a:endParaRPr sz="3000">
              <a:solidFill>
                <a:srgbClr val="7A86A2"/>
              </a:solidFill>
              <a:latin typeface="Roboto Mono"/>
              <a:ea typeface="Roboto Mono"/>
              <a:cs typeface="Roboto Mono"/>
              <a:sym typeface="Roboto Mono"/>
            </a:endParaRPr>
          </a:p>
          <a:p>
            <a:pPr indent="0" lvl="0" marL="0" rtl="0" algn="l">
              <a:spcBef>
                <a:spcPts val="0"/>
              </a:spcBef>
              <a:spcAft>
                <a:spcPts val="0"/>
              </a:spcAft>
              <a:buNone/>
            </a:pPr>
            <a:r>
              <a:rPr lang="en" sz="3000">
                <a:solidFill>
                  <a:srgbClr val="7A86A2"/>
                </a:solidFill>
                <a:latin typeface="Roboto Mono"/>
                <a:ea typeface="Roboto Mono"/>
                <a:cs typeface="Roboto Mono"/>
                <a:sym typeface="Roboto Mono"/>
              </a:rPr>
              <a:t>name2 </a:t>
            </a:r>
            <a:r>
              <a:rPr lang="en" sz="3000">
                <a:solidFill>
                  <a:srgbClr val="FFD966"/>
                </a:solidFill>
                <a:latin typeface="Roboto Mono"/>
                <a:ea typeface="Roboto Mono"/>
                <a:cs typeface="Roboto Mono"/>
                <a:sym typeface="Roboto Mono"/>
              </a:rPr>
              <a:t>=</a:t>
            </a:r>
            <a:r>
              <a:rPr lang="en" sz="3000">
                <a:solidFill>
                  <a:srgbClr val="7A86A2"/>
                </a:solidFill>
                <a:latin typeface="Roboto Mono"/>
                <a:ea typeface="Roboto Mono"/>
                <a:cs typeface="Roboto Mono"/>
                <a:sym typeface="Roboto Mono"/>
              </a:rPr>
              <a:t> </a:t>
            </a:r>
            <a:r>
              <a:rPr lang="en" sz="3000">
                <a:solidFill>
                  <a:srgbClr val="FFFFFF"/>
                </a:solidFill>
                <a:latin typeface="Roboto Mono"/>
                <a:ea typeface="Roboto Mono"/>
                <a:cs typeface="Roboto Mono"/>
                <a:sym typeface="Roboto Mono"/>
              </a:rPr>
              <a:t>"Kardashian"</a:t>
            </a:r>
            <a:endParaRPr sz="300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3000">
                <a:solidFill>
                  <a:srgbClr val="65EBD2"/>
                </a:solidFill>
                <a:latin typeface="Roboto Mono"/>
                <a:ea typeface="Roboto Mono"/>
                <a:cs typeface="Roboto Mono"/>
                <a:sym typeface="Roboto Mono"/>
              </a:rPr>
              <a:t>print</a:t>
            </a:r>
            <a:r>
              <a:rPr lang="en" sz="3000">
                <a:solidFill>
                  <a:srgbClr val="FFD966"/>
                </a:solidFill>
                <a:latin typeface="Roboto Mono"/>
                <a:ea typeface="Roboto Mono"/>
                <a:cs typeface="Roboto Mono"/>
                <a:sym typeface="Roboto Mono"/>
              </a:rPr>
              <a:t>(</a:t>
            </a:r>
            <a:r>
              <a:rPr lang="en" sz="3000">
                <a:solidFill>
                  <a:srgbClr val="7A86A2"/>
                </a:solidFill>
                <a:latin typeface="Roboto Mono"/>
                <a:ea typeface="Roboto Mono"/>
                <a:cs typeface="Roboto Mono"/>
                <a:sym typeface="Roboto Mono"/>
              </a:rPr>
              <a:t>name1 </a:t>
            </a:r>
            <a:r>
              <a:rPr lang="en" sz="3000">
                <a:solidFill>
                  <a:srgbClr val="FFD966"/>
                </a:solidFill>
                <a:latin typeface="Roboto Mono"/>
                <a:ea typeface="Roboto Mono"/>
                <a:cs typeface="Roboto Mono"/>
                <a:sym typeface="Roboto Mono"/>
              </a:rPr>
              <a:t>+</a:t>
            </a:r>
            <a:r>
              <a:rPr lang="en" sz="3000">
                <a:solidFill>
                  <a:srgbClr val="7A86A2"/>
                </a:solidFill>
                <a:latin typeface="Roboto Mono"/>
                <a:ea typeface="Roboto Mono"/>
                <a:cs typeface="Roboto Mono"/>
                <a:sym typeface="Roboto Mono"/>
              </a:rPr>
              <a:t> </a:t>
            </a:r>
            <a:r>
              <a:rPr lang="en" sz="3000">
                <a:solidFill>
                  <a:srgbClr val="FFFFFF"/>
                </a:solidFill>
                <a:latin typeface="Roboto Mono"/>
                <a:ea typeface="Roboto Mono"/>
                <a:cs typeface="Roboto Mono"/>
                <a:sym typeface="Roboto Mono"/>
              </a:rPr>
              <a:t>" "</a:t>
            </a:r>
            <a:r>
              <a:rPr lang="en" sz="3000">
                <a:solidFill>
                  <a:srgbClr val="7A86A2"/>
                </a:solidFill>
                <a:latin typeface="Roboto Mono"/>
                <a:ea typeface="Roboto Mono"/>
                <a:cs typeface="Roboto Mono"/>
                <a:sym typeface="Roboto Mono"/>
              </a:rPr>
              <a:t> </a:t>
            </a:r>
            <a:r>
              <a:rPr lang="en" sz="3000">
                <a:solidFill>
                  <a:srgbClr val="FFD966"/>
                </a:solidFill>
                <a:latin typeface="Roboto Mono"/>
                <a:ea typeface="Roboto Mono"/>
                <a:cs typeface="Roboto Mono"/>
                <a:sym typeface="Roboto Mono"/>
              </a:rPr>
              <a:t>+</a:t>
            </a:r>
            <a:r>
              <a:rPr lang="en" sz="3000">
                <a:solidFill>
                  <a:srgbClr val="7A86A2"/>
                </a:solidFill>
                <a:latin typeface="Roboto Mono"/>
                <a:ea typeface="Roboto Mono"/>
                <a:cs typeface="Roboto Mono"/>
                <a:sym typeface="Roboto Mono"/>
              </a:rPr>
              <a:t> name2</a:t>
            </a:r>
            <a:r>
              <a:rPr lang="en" sz="3000">
                <a:solidFill>
                  <a:srgbClr val="FFD966"/>
                </a:solidFill>
                <a:latin typeface="Roboto Mono"/>
                <a:ea typeface="Roboto Mono"/>
                <a:cs typeface="Roboto Mono"/>
                <a:sym typeface="Roboto Mono"/>
              </a:rPr>
              <a:t>)</a:t>
            </a:r>
            <a:r>
              <a:rPr lang="en" sz="3000">
                <a:solidFill>
                  <a:srgbClr val="7A86A2"/>
                </a:solidFill>
                <a:latin typeface="Roboto Mono"/>
                <a:ea typeface="Roboto Mono"/>
                <a:cs typeface="Roboto Mono"/>
                <a:sym typeface="Roboto Mono"/>
              </a:rPr>
              <a:t> </a:t>
            </a:r>
            <a:r>
              <a:rPr lang="en" sz="3000">
                <a:solidFill>
                  <a:srgbClr val="EF3560"/>
                </a:solidFill>
                <a:latin typeface="Roboto Mono"/>
                <a:ea typeface="Roboto Mono"/>
                <a:cs typeface="Roboto Mono"/>
                <a:sym typeface="Roboto Mono"/>
              </a:rPr>
              <a:t>#Kim Kardashian</a:t>
            </a:r>
            <a:endParaRPr sz="3000">
              <a:solidFill>
                <a:srgbClr val="EF3560"/>
              </a:solidFill>
              <a:latin typeface="Roboto Mono"/>
              <a:ea typeface="Roboto Mono"/>
              <a:cs typeface="Roboto Mono"/>
              <a:sym typeface="Roboto Mono"/>
            </a:endParaRPr>
          </a:p>
        </p:txBody>
      </p:sp>
      <p:sp>
        <p:nvSpPr>
          <p:cNvPr id="1161" name="Google Shape;1161;p153"/>
          <p:cNvSpPr txBox="1"/>
          <p:nvPr/>
        </p:nvSpPr>
        <p:spPr>
          <a:xfrm>
            <a:off x="491250" y="2057800"/>
            <a:ext cx="45921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1"/>
              </a:buClr>
              <a:buSzPts val="1400"/>
              <a:buFont typeface="Abel"/>
              <a:buChar char="●"/>
            </a:pPr>
            <a:r>
              <a:rPr lang="en">
                <a:solidFill>
                  <a:schemeClr val="accent1"/>
                </a:solidFill>
                <a:latin typeface="Abel"/>
                <a:ea typeface="Abel"/>
                <a:cs typeface="Abel"/>
                <a:sym typeface="Abel"/>
              </a:rPr>
              <a:t>Some of might you use </a:t>
            </a:r>
            <a:r>
              <a:rPr lang="en">
                <a:solidFill>
                  <a:schemeClr val="accent6"/>
                </a:solidFill>
                <a:latin typeface="Abel"/>
                <a:ea typeface="Abel"/>
                <a:cs typeface="Abel"/>
                <a:sym typeface="Abel"/>
              </a:rPr>
              <a:t>commas </a:t>
            </a:r>
            <a:r>
              <a:rPr lang="en">
                <a:solidFill>
                  <a:schemeClr val="accent1"/>
                </a:solidFill>
                <a:latin typeface="Abel"/>
                <a:ea typeface="Abel"/>
                <a:cs typeface="Abel"/>
                <a:sym typeface="Abel"/>
              </a:rPr>
              <a:t>instead, which is also great</a:t>
            </a:r>
            <a:endParaRPr>
              <a:latin typeface="Abel"/>
              <a:ea typeface="Abel"/>
              <a:cs typeface="Abel"/>
              <a:sym typeface="Abel"/>
            </a:endParaRPr>
          </a:p>
        </p:txBody>
      </p:sp>
      <p:sp>
        <p:nvSpPr>
          <p:cNvPr id="1162" name="Google Shape;1162;p153"/>
          <p:cNvSpPr txBox="1"/>
          <p:nvPr/>
        </p:nvSpPr>
        <p:spPr>
          <a:xfrm>
            <a:off x="474425" y="2530325"/>
            <a:ext cx="45921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1"/>
              </a:buClr>
              <a:buSzPts val="1400"/>
              <a:buFont typeface="Abel"/>
              <a:buChar char="●"/>
            </a:pPr>
            <a:r>
              <a:rPr lang="en">
                <a:solidFill>
                  <a:schemeClr val="accent1"/>
                </a:solidFill>
                <a:latin typeface="Abel"/>
                <a:ea typeface="Abel"/>
                <a:cs typeface="Abel"/>
                <a:sym typeface="Abel"/>
              </a:rPr>
              <a:t>Just an alternative way to show all of this is using </a:t>
            </a:r>
            <a:r>
              <a:rPr lang="en">
                <a:solidFill>
                  <a:schemeClr val="accent6"/>
                </a:solidFill>
                <a:latin typeface="Abel"/>
                <a:ea typeface="Abel"/>
                <a:cs typeface="Abel"/>
                <a:sym typeface="Abel"/>
              </a:rPr>
              <a:t>F-Strings</a:t>
            </a:r>
            <a:endParaRPr>
              <a:solidFill>
                <a:schemeClr val="accent6"/>
              </a:solidFill>
              <a:latin typeface="Abel"/>
              <a:ea typeface="Abel"/>
              <a:cs typeface="Abel"/>
              <a:sym typeface="Abel"/>
            </a:endParaRPr>
          </a:p>
          <a:p>
            <a:pPr indent="-317500" lvl="1" marL="914400" rtl="0" algn="l">
              <a:spcBef>
                <a:spcPts val="0"/>
              </a:spcBef>
              <a:spcAft>
                <a:spcPts val="0"/>
              </a:spcAft>
              <a:buClr>
                <a:schemeClr val="accent1"/>
              </a:buClr>
              <a:buSzPts val="1400"/>
              <a:buFont typeface="Abel"/>
              <a:buChar char="○"/>
            </a:pPr>
            <a:r>
              <a:rPr lang="en">
                <a:solidFill>
                  <a:schemeClr val="accent1"/>
                </a:solidFill>
                <a:latin typeface="Abel"/>
                <a:ea typeface="Abel"/>
                <a:cs typeface="Abel"/>
                <a:sym typeface="Abel"/>
              </a:rPr>
              <a:t>By putting an </a:t>
            </a:r>
            <a:r>
              <a:rPr lang="en">
                <a:solidFill>
                  <a:schemeClr val="accent3"/>
                </a:solidFill>
                <a:latin typeface="Abel"/>
                <a:ea typeface="Abel"/>
                <a:cs typeface="Abel"/>
                <a:sym typeface="Abel"/>
              </a:rPr>
              <a:t>f before we start our string, and putting whatever variable inside curly brackets</a:t>
            </a:r>
            <a:r>
              <a:rPr lang="en">
                <a:solidFill>
                  <a:schemeClr val="accent1"/>
                </a:solidFill>
                <a:latin typeface="Abel"/>
                <a:ea typeface="Abel"/>
                <a:cs typeface="Abel"/>
                <a:sym typeface="Abel"/>
              </a:rPr>
              <a:t>, we get the same result!</a:t>
            </a:r>
            <a:endParaRPr>
              <a:solidFill>
                <a:schemeClr val="accent1"/>
              </a:solidFill>
              <a:latin typeface="Abel"/>
              <a:ea typeface="Abel"/>
              <a:cs typeface="Abel"/>
              <a:sym typeface="Abel"/>
            </a:endParaRPr>
          </a:p>
          <a:p>
            <a:pPr indent="-317500" lvl="1" marL="914400" rtl="0" algn="l">
              <a:spcBef>
                <a:spcPts val="0"/>
              </a:spcBef>
              <a:spcAft>
                <a:spcPts val="0"/>
              </a:spcAft>
              <a:buClr>
                <a:schemeClr val="accent1"/>
              </a:buClr>
              <a:buSzPts val="1400"/>
              <a:buFont typeface="Abel"/>
              <a:buChar char="○"/>
            </a:pPr>
            <a:r>
              <a:rPr lang="en">
                <a:solidFill>
                  <a:schemeClr val="accent1"/>
                </a:solidFill>
                <a:latin typeface="Abel"/>
                <a:ea typeface="Abel"/>
                <a:cs typeface="Abel"/>
                <a:sym typeface="Abel"/>
              </a:rPr>
              <a:t>It’s all personal opinion, but this makes separation variables and text easier! </a:t>
            </a:r>
            <a:endParaRPr>
              <a:solidFill>
                <a:schemeClr val="accent1"/>
              </a:solidFill>
              <a:latin typeface="Abel"/>
              <a:ea typeface="Abel"/>
              <a:cs typeface="Abel"/>
              <a:sym typeface="Abel"/>
            </a:endParaRPr>
          </a:p>
          <a:p>
            <a:pPr indent="-317500" lvl="0" marL="457200" rtl="0" algn="l">
              <a:spcBef>
                <a:spcPts val="0"/>
              </a:spcBef>
              <a:spcAft>
                <a:spcPts val="0"/>
              </a:spcAft>
              <a:buClr>
                <a:schemeClr val="accent1"/>
              </a:buClr>
              <a:buSzPts val="1400"/>
              <a:buFont typeface="Abel"/>
              <a:buChar char="●"/>
            </a:pPr>
            <a:r>
              <a:rPr lang="en">
                <a:solidFill>
                  <a:schemeClr val="accent1"/>
                </a:solidFill>
                <a:latin typeface="Abel"/>
                <a:ea typeface="Abel"/>
                <a:cs typeface="Abel"/>
                <a:sym typeface="Abel"/>
              </a:rPr>
              <a:t>For those who might be familiar with older Python versions, this replaces </a:t>
            </a:r>
            <a:r>
              <a:rPr lang="en">
                <a:solidFill>
                  <a:schemeClr val="accent4"/>
                </a:solidFill>
                <a:latin typeface="Abel"/>
                <a:ea typeface="Abel"/>
                <a:cs typeface="Abel"/>
                <a:sym typeface="Abel"/>
              </a:rPr>
              <a:t>% formatting and .format()</a:t>
            </a:r>
            <a:endParaRPr>
              <a:solidFill>
                <a:schemeClr val="accent4"/>
              </a:solidFill>
              <a:latin typeface="Abel"/>
              <a:ea typeface="Abel"/>
              <a:cs typeface="Abel"/>
              <a:sym typeface="Abel"/>
            </a:endParaRPr>
          </a:p>
          <a:p>
            <a:pPr indent="0" lvl="0" marL="0" rtl="0" algn="l">
              <a:spcBef>
                <a:spcPts val="0"/>
              </a:spcBef>
              <a:spcAft>
                <a:spcPts val="0"/>
              </a:spcAft>
              <a:buNone/>
            </a:pPr>
            <a:r>
              <a:t/>
            </a:r>
            <a:endParaRPr>
              <a:latin typeface="Abel"/>
              <a:ea typeface="Abel"/>
              <a:cs typeface="Abel"/>
              <a:sym typeface="Abel"/>
            </a:endParaRPr>
          </a:p>
        </p:txBody>
      </p:sp>
      <p:sp>
        <p:nvSpPr>
          <p:cNvPr id="1163" name="Google Shape;1163;p153"/>
          <p:cNvSpPr txBox="1"/>
          <p:nvPr/>
        </p:nvSpPr>
        <p:spPr>
          <a:xfrm>
            <a:off x="5490075" y="3491450"/>
            <a:ext cx="3468000" cy="1223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2700">
                <a:solidFill>
                  <a:srgbClr val="65EBD2"/>
                </a:solidFill>
                <a:latin typeface="Roboto Mono"/>
                <a:ea typeface="Roboto Mono"/>
                <a:cs typeface="Roboto Mono"/>
                <a:sym typeface="Roboto Mono"/>
              </a:rPr>
              <a:t>print</a:t>
            </a:r>
            <a:r>
              <a:rPr lang="en" sz="2700">
                <a:solidFill>
                  <a:srgbClr val="FFD966"/>
                </a:solidFill>
                <a:latin typeface="Roboto Mono"/>
                <a:ea typeface="Roboto Mono"/>
                <a:cs typeface="Roboto Mono"/>
                <a:sym typeface="Roboto Mono"/>
              </a:rPr>
              <a:t>(</a:t>
            </a:r>
            <a:r>
              <a:rPr lang="en" sz="2700">
                <a:solidFill>
                  <a:srgbClr val="FFFFFF"/>
                </a:solidFill>
                <a:latin typeface="Roboto Mono"/>
                <a:ea typeface="Roboto Mono"/>
                <a:cs typeface="Roboto Mono"/>
                <a:sym typeface="Roboto Mono"/>
              </a:rPr>
              <a:t>f"</a:t>
            </a:r>
            <a:r>
              <a:rPr lang="en" sz="2700">
                <a:solidFill>
                  <a:srgbClr val="FFD966"/>
                </a:solidFill>
                <a:latin typeface="Roboto Mono"/>
                <a:ea typeface="Roboto Mono"/>
                <a:cs typeface="Roboto Mono"/>
                <a:sym typeface="Roboto Mono"/>
              </a:rPr>
              <a:t>{</a:t>
            </a:r>
            <a:r>
              <a:rPr lang="en" sz="2700">
                <a:solidFill>
                  <a:srgbClr val="7A86A2"/>
                </a:solidFill>
                <a:latin typeface="Roboto Mono"/>
                <a:ea typeface="Roboto Mono"/>
                <a:cs typeface="Roboto Mono"/>
                <a:sym typeface="Roboto Mono"/>
              </a:rPr>
              <a:t>name1</a:t>
            </a:r>
            <a:r>
              <a:rPr lang="en" sz="2700">
                <a:solidFill>
                  <a:srgbClr val="FFD966"/>
                </a:solidFill>
                <a:latin typeface="Roboto Mono"/>
                <a:ea typeface="Roboto Mono"/>
                <a:cs typeface="Roboto Mono"/>
                <a:sym typeface="Roboto Mono"/>
              </a:rPr>
              <a:t>}</a:t>
            </a:r>
            <a:r>
              <a:rPr lang="en" sz="2700">
                <a:solidFill>
                  <a:srgbClr val="FFFFFF"/>
                </a:solidFill>
                <a:latin typeface="Roboto Mono"/>
                <a:ea typeface="Roboto Mono"/>
                <a:cs typeface="Roboto Mono"/>
                <a:sym typeface="Roboto Mono"/>
              </a:rPr>
              <a:t> </a:t>
            </a:r>
            <a:r>
              <a:rPr lang="en" sz="2700">
                <a:solidFill>
                  <a:srgbClr val="FFD966"/>
                </a:solidFill>
                <a:latin typeface="Roboto Mono"/>
                <a:ea typeface="Roboto Mono"/>
                <a:cs typeface="Roboto Mono"/>
                <a:sym typeface="Roboto Mono"/>
              </a:rPr>
              <a:t>{</a:t>
            </a:r>
            <a:r>
              <a:rPr lang="en" sz="2700">
                <a:solidFill>
                  <a:srgbClr val="7A86A2"/>
                </a:solidFill>
                <a:latin typeface="Roboto Mono"/>
                <a:ea typeface="Roboto Mono"/>
                <a:cs typeface="Roboto Mono"/>
                <a:sym typeface="Roboto Mono"/>
              </a:rPr>
              <a:t>name2</a:t>
            </a:r>
            <a:r>
              <a:rPr lang="en" sz="2700">
                <a:solidFill>
                  <a:srgbClr val="FFD966"/>
                </a:solidFill>
                <a:latin typeface="Roboto Mono"/>
                <a:ea typeface="Roboto Mono"/>
                <a:cs typeface="Roboto Mono"/>
                <a:sym typeface="Roboto Mono"/>
              </a:rPr>
              <a:t>}</a:t>
            </a:r>
            <a:r>
              <a:rPr lang="en" sz="2700">
                <a:solidFill>
                  <a:srgbClr val="FFFFFF"/>
                </a:solidFill>
                <a:latin typeface="Roboto Mono"/>
                <a:ea typeface="Roboto Mono"/>
                <a:cs typeface="Roboto Mono"/>
                <a:sym typeface="Roboto Mono"/>
              </a:rPr>
              <a:t>"</a:t>
            </a:r>
            <a:r>
              <a:rPr lang="en" sz="2700">
                <a:solidFill>
                  <a:srgbClr val="FFD966"/>
                </a:solidFill>
                <a:latin typeface="Roboto Mono"/>
                <a:ea typeface="Roboto Mono"/>
                <a:cs typeface="Roboto Mono"/>
                <a:sym typeface="Roboto Mono"/>
              </a:rPr>
              <a:t>)</a:t>
            </a:r>
            <a:endParaRPr sz="2700">
              <a:solidFill>
                <a:srgbClr val="FFD966"/>
              </a:solidFill>
              <a:latin typeface="Roboto Mono"/>
              <a:ea typeface="Roboto Mono"/>
              <a:cs typeface="Roboto Mono"/>
              <a:sym typeface="Roboto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3"/>
                                        </p:tgtEl>
                                        <p:attrNameLst>
                                          <p:attrName>style.visibility</p:attrName>
                                        </p:attrNameLst>
                                      </p:cBhvr>
                                      <p:to>
                                        <p:strVal val="visible"/>
                                      </p:to>
                                    </p:set>
                                    <p:animEffect filter="fade" transition="in">
                                      <p:cBhvr>
                                        <p:cTn dur="1000"/>
                                        <p:tgtEl>
                                          <p:spTgt spid="1153"/>
                                        </p:tgtEl>
                                      </p:cBhvr>
                                    </p:animEffect>
                                  </p:childTnLst>
                                </p:cTn>
                              </p:par>
                              <p:par>
                                <p:cTn fill="hold" nodeType="withEffect" presetClass="entr" presetID="10" presetSubtype="0">
                                  <p:stCondLst>
                                    <p:cond delay="0"/>
                                  </p:stCondLst>
                                  <p:childTnLst>
                                    <p:set>
                                      <p:cBhvr>
                                        <p:cTn dur="1" fill="hold">
                                          <p:stCondLst>
                                            <p:cond delay="0"/>
                                          </p:stCondLst>
                                        </p:cTn>
                                        <p:tgtEl>
                                          <p:spTgt spid="1155"/>
                                        </p:tgtEl>
                                        <p:attrNameLst>
                                          <p:attrName>style.visibility</p:attrName>
                                        </p:attrNameLst>
                                      </p:cBhvr>
                                      <p:to>
                                        <p:strVal val="visible"/>
                                      </p:to>
                                    </p:set>
                                    <p:animEffect filter="fade" transition="in">
                                      <p:cBhvr>
                                        <p:cTn dur="1000"/>
                                        <p:tgtEl>
                                          <p:spTgt spid="1155"/>
                                        </p:tgtEl>
                                      </p:cBhvr>
                                    </p:animEffect>
                                  </p:childTnLst>
                                </p:cTn>
                              </p:par>
                              <p:par>
                                <p:cTn fill="hold" nodeType="withEffect" presetClass="entr" presetID="10" presetSubtype="0">
                                  <p:stCondLst>
                                    <p:cond delay="0"/>
                                  </p:stCondLst>
                                  <p:childTnLst>
                                    <p:set>
                                      <p:cBhvr>
                                        <p:cTn dur="1" fill="hold">
                                          <p:stCondLst>
                                            <p:cond delay="0"/>
                                          </p:stCondLst>
                                        </p:cTn>
                                        <p:tgtEl>
                                          <p:spTgt spid="1158"/>
                                        </p:tgtEl>
                                        <p:attrNameLst>
                                          <p:attrName>style.visibility</p:attrName>
                                        </p:attrNameLst>
                                      </p:cBhvr>
                                      <p:to>
                                        <p:strVal val="visible"/>
                                      </p:to>
                                    </p:set>
                                    <p:animEffect filter="fade" transition="in">
                                      <p:cBhvr>
                                        <p:cTn dur="1000"/>
                                        <p:tgtEl>
                                          <p:spTgt spid="1158"/>
                                        </p:tgtEl>
                                      </p:cBhvr>
                                    </p:animEffect>
                                  </p:childTnLst>
                                </p:cTn>
                              </p:par>
                              <p:par>
                                <p:cTn fill="hold" nodeType="withEffect" presetClass="entr" presetID="10" presetSubtype="0">
                                  <p:stCondLst>
                                    <p:cond delay="0"/>
                                  </p:stCondLst>
                                  <p:childTnLst>
                                    <p:set>
                                      <p:cBhvr>
                                        <p:cTn dur="1" fill="hold">
                                          <p:stCondLst>
                                            <p:cond delay="0"/>
                                          </p:stCondLst>
                                        </p:cTn>
                                        <p:tgtEl>
                                          <p:spTgt spid="1160"/>
                                        </p:tgtEl>
                                        <p:attrNameLst>
                                          <p:attrName>style.visibility</p:attrName>
                                        </p:attrNameLst>
                                      </p:cBhvr>
                                      <p:to>
                                        <p:strVal val="visible"/>
                                      </p:to>
                                    </p:set>
                                    <p:animEffect filter="fade" transition="in">
                                      <p:cBhvr>
                                        <p:cTn dur="1000"/>
                                        <p:tgtEl>
                                          <p:spTgt spid="1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6"/>
                                        </p:tgtEl>
                                        <p:attrNameLst>
                                          <p:attrName>style.visibility</p:attrName>
                                        </p:attrNameLst>
                                      </p:cBhvr>
                                      <p:to>
                                        <p:strVal val="visible"/>
                                      </p:to>
                                    </p:set>
                                    <p:animEffect filter="fade" transition="in">
                                      <p:cBhvr>
                                        <p:cTn dur="1000"/>
                                        <p:tgtEl>
                                          <p:spTgt spid="1156"/>
                                        </p:tgtEl>
                                      </p:cBhvr>
                                    </p:animEffect>
                                  </p:childTnLst>
                                </p:cTn>
                              </p:par>
                              <p:par>
                                <p:cTn fill="hold" nodeType="withEffect" presetClass="entr" presetID="10" presetSubtype="0">
                                  <p:stCondLst>
                                    <p:cond delay="0"/>
                                  </p:stCondLst>
                                  <p:childTnLst>
                                    <p:set>
                                      <p:cBhvr>
                                        <p:cTn dur="1" fill="hold">
                                          <p:stCondLst>
                                            <p:cond delay="0"/>
                                          </p:stCondLst>
                                        </p:cTn>
                                        <p:tgtEl>
                                          <p:spTgt spid="1159"/>
                                        </p:tgtEl>
                                        <p:attrNameLst>
                                          <p:attrName>style.visibility</p:attrName>
                                        </p:attrNameLst>
                                      </p:cBhvr>
                                      <p:to>
                                        <p:strVal val="visible"/>
                                      </p:to>
                                    </p:set>
                                    <p:animEffect filter="fade" transition="in">
                                      <p:cBhvr>
                                        <p:cTn dur="1000"/>
                                        <p:tgtEl>
                                          <p:spTgt spid="1159"/>
                                        </p:tgtEl>
                                      </p:cBhvr>
                                    </p:animEffect>
                                  </p:childTnLst>
                                </p:cTn>
                              </p:par>
                              <p:par>
                                <p:cTn fill="hold" nodeType="withEffect" presetClass="entr" presetID="10" presetSubtype="0">
                                  <p:stCondLst>
                                    <p:cond delay="0"/>
                                  </p:stCondLst>
                                  <p:childTnLst>
                                    <p:set>
                                      <p:cBhvr>
                                        <p:cTn dur="1" fill="hold">
                                          <p:stCondLst>
                                            <p:cond delay="0"/>
                                          </p:stCondLst>
                                        </p:cTn>
                                        <p:tgtEl>
                                          <p:spTgt spid="1161"/>
                                        </p:tgtEl>
                                        <p:attrNameLst>
                                          <p:attrName>style.visibility</p:attrName>
                                        </p:attrNameLst>
                                      </p:cBhvr>
                                      <p:to>
                                        <p:strVal val="visible"/>
                                      </p:to>
                                    </p:set>
                                    <p:animEffect filter="fade" transition="in">
                                      <p:cBhvr>
                                        <p:cTn dur="1000"/>
                                        <p:tgtEl>
                                          <p:spTgt spid="1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7"/>
                                        </p:tgtEl>
                                        <p:attrNameLst>
                                          <p:attrName>style.visibility</p:attrName>
                                        </p:attrNameLst>
                                      </p:cBhvr>
                                      <p:to>
                                        <p:strVal val="visible"/>
                                      </p:to>
                                    </p:set>
                                    <p:animEffect filter="fade" transition="in">
                                      <p:cBhvr>
                                        <p:cTn dur="1000"/>
                                        <p:tgtEl>
                                          <p:spTgt spid="1157"/>
                                        </p:tgtEl>
                                      </p:cBhvr>
                                    </p:animEffect>
                                  </p:childTnLst>
                                </p:cTn>
                              </p:par>
                              <p:par>
                                <p:cTn fill="hold" nodeType="withEffect" presetClass="entr" presetID="10" presetSubtype="0">
                                  <p:stCondLst>
                                    <p:cond delay="0"/>
                                  </p:stCondLst>
                                  <p:childTnLst>
                                    <p:set>
                                      <p:cBhvr>
                                        <p:cTn dur="1" fill="hold">
                                          <p:stCondLst>
                                            <p:cond delay="0"/>
                                          </p:stCondLst>
                                        </p:cTn>
                                        <p:tgtEl>
                                          <p:spTgt spid="1163"/>
                                        </p:tgtEl>
                                        <p:attrNameLst>
                                          <p:attrName>style.visibility</p:attrName>
                                        </p:attrNameLst>
                                      </p:cBhvr>
                                      <p:to>
                                        <p:strVal val="visible"/>
                                      </p:to>
                                    </p:set>
                                    <p:animEffect filter="fade" transition="in">
                                      <p:cBhvr>
                                        <p:cTn dur="1000"/>
                                        <p:tgtEl>
                                          <p:spTgt spid="1163"/>
                                        </p:tgtEl>
                                      </p:cBhvr>
                                    </p:animEffect>
                                  </p:childTnLst>
                                </p:cTn>
                              </p:par>
                              <p:par>
                                <p:cTn fill="hold" nodeType="withEffect" presetClass="entr" presetID="10" presetSubtype="0">
                                  <p:stCondLst>
                                    <p:cond delay="0"/>
                                  </p:stCondLst>
                                  <p:childTnLst>
                                    <p:set>
                                      <p:cBhvr>
                                        <p:cTn dur="1" fill="hold">
                                          <p:stCondLst>
                                            <p:cond delay="0"/>
                                          </p:stCondLst>
                                        </p:cTn>
                                        <p:tgtEl>
                                          <p:spTgt spid="1162"/>
                                        </p:tgtEl>
                                        <p:attrNameLst>
                                          <p:attrName>style.visibility</p:attrName>
                                        </p:attrNameLst>
                                      </p:cBhvr>
                                      <p:to>
                                        <p:strVal val="visible"/>
                                      </p:to>
                                    </p:set>
                                    <p:animEffect filter="fade" transition="in">
                                      <p:cBhvr>
                                        <p:cTn dur="1000"/>
                                        <p:tgtEl>
                                          <p:spTgt spid="11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7" name="Shape 1167"/>
        <p:cNvGrpSpPr/>
        <p:nvPr/>
      </p:nvGrpSpPr>
      <p:grpSpPr>
        <a:xfrm>
          <a:off x="0" y="0"/>
          <a:ext cx="0" cy="0"/>
          <a:chOff x="0" y="0"/>
          <a:chExt cx="0" cy="0"/>
        </a:xfrm>
      </p:grpSpPr>
      <p:sp>
        <p:nvSpPr>
          <p:cNvPr id="1168" name="Google Shape;1168;p154"/>
          <p:cNvSpPr txBox="1"/>
          <p:nvPr>
            <p:ph type="title"/>
          </p:nvPr>
        </p:nvSpPr>
        <p:spPr>
          <a:xfrm>
            <a:off x="2289738" y="4071600"/>
            <a:ext cx="4563900" cy="53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By the end of this section, you’ll be able to get information from your user!</a:t>
            </a:r>
            <a:endParaRPr/>
          </a:p>
        </p:txBody>
      </p:sp>
      <p:sp>
        <p:nvSpPr>
          <p:cNvPr id="1169" name="Google Shape;1169;p154"/>
          <p:cNvSpPr txBox="1"/>
          <p:nvPr>
            <p:ph idx="1" type="subTitle"/>
          </p:nvPr>
        </p:nvSpPr>
        <p:spPr>
          <a:xfrm>
            <a:off x="1159200" y="1004950"/>
            <a:ext cx="6825600" cy="197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latin typeface="Unica One"/>
                <a:ea typeface="Unica One"/>
                <a:cs typeface="Unica One"/>
                <a:sym typeface="Unica One"/>
              </a:rPr>
              <a:t>Let’s look at</a:t>
            </a:r>
            <a:endParaRPr sz="4000">
              <a:latin typeface="Unica One"/>
              <a:ea typeface="Unica One"/>
              <a:cs typeface="Unica One"/>
              <a:sym typeface="Unica One"/>
            </a:endParaRPr>
          </a:p>
          <a:p>
            <a:pPr indent="0" lvl="0" marL="0" rtl="0" algn="ctr">
              <a:spcBef>
                <a:spcPts val="1600"/>
              </a:spcBef>
              <a:spcAft>
                <a:spcPts val="1600"/>
              </a:spcAft>
              <a:buNone/>
            </a:pPr>
            <a:r>
              <a:rPr b="1" lang="en" sz="6000">
                <a:solidFill>
                  <a:schemeClr val="accent2"/>
                </a:solidFill>
                <a:latin typeface="Unica One"/>
                <a:ea typeface="Unica One"/>
                <a:cs typeface="Unica One"/>
                <a:sym typeface="Unica One"/>
              </a:rPr>
              <a:t>USer Input</a:t>
            </a:r>
            <a:endParaRPr b="1" sz="6000">
              <a:solidFill>
                <a:schemeClr val="accent2"/>
              </a:solidFill>
              <a:latin typeface="Unica One"/>
              <a:ea typeface="Unica One"/>
              <a:cs typeface="Unica One"/>
              <a:sym typeface="Unica On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3" name="Shape 1173"/>
        <p:cNvGrpSpPr/>
        <p:nvPr/>
      </p:nvGrpSpPr>
      <p:grpSpPr>
        <a:xfrm>
          <a:off x="0" y="0"/>
          <a:ext cx="0" cy="0"/>
          <a:chOff x="0" y="0"/>
          <a:chExt cx="0" cy="0"/>
        </a:xfrm>
      </p:grpSpPr>
      <p:sp>
        <p:nvSpPr>
          <p:cNvPr id="1174" name="Google Shape;1174;p155"/>
          <p:cNvSpPr/>
          <p:nvPr/>
        </p:nvSpPr>
        <p:spPr>
          <a:xfrm>
            <a:off x="5446125" y="542200"/>
            <a:ext cx="3511800" cy="12225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55"/>
          <p:cNvSpPr txBox="1"/>
          <p:nvPr>
            <p:ph type="title"/>
          </p:nvPr>
        </p:nvSpPr>
        <p:spPr>
          <a:xfrm>
            <a:off x="569097" y="365303"/>
            <a:ext cx="44364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 Overview of</a:t>
            </a:r>
            <a:r>
              <a:rPr b="1" lang="en">
                <a:solidFill>
                  <a:schemeClr val="accent4"/>
                </a:solidFill>
              </a:rPr>
              <a:t> User input</a:t>
            </a:r>
            <a:endParaRPr/>
          </a:p>
        </p:txBody>
      </p:sp>
      <p:sp>
        <p:nvSpPr>
          <p:cNvPr id="1176" name="Google Shape;1176;p155"/>
          <p:cNvSpPr txBox="1"/>
          <p:nvPr/>
        </p:nvSpPr>
        <p:spPr>
          <a:xfrm>
            <a:off x="491250" y="1231000"/>
            <a:ext cx="4592100" cy="3455700"/>
          </a:xfrm>
          <a:prstGeom prst="rect">
            <a:avLst/>
          </a:prstGeom>
          <a:noFill/>
          <a:ln>
            <a:noFill/>
          </a:ln>
        </p:spPr>
        <p:txBody>
          <a:bodyPr anchorCtr="0" anchor="t" bIns="91425" lIns="91425" spcFirstLastPara="1" rIns="91425" wrap="square" tIns="91425">
            <a:spAutoFit/>
          </a:bodyPr>
          <a:lstStyle/>
          <a:p>
            <a:pPr indent="-307975" lvl="0" marL="457200" rtl="0" algn="l">
              <a:spcBef>
                <a:spcPts val="0"/>
              </a:spcBef>
              <a:spcAft>
                <a:spcPts val="0"/>
              </a:spcAft>
              <a:buClr>
                <a:schemeClr val="accent1"/>
              </a:buClr>
              <a:buSzPts val="1250"/>
              <a:buFont typeface="Abel"/>
              <a:buChar char="●"/>
            </a:pPr>
            <a:r>
              <a:rPr lang="en" sz="1250">
                <a:solidFill>
                  <a:schemeClr val="accent1"/>
                </a:solidFill>
                <a:latin typeface="Abel"/>
                <a:ea typeface="Abel"/>
                <a:cs typeface="Abel"/>
                <a:sym typeface="Abel"/>
              </a:rPr>
              <a:t>You might be wondering what the term </a:t>
            </a:r>
            <a:r>
              <a:rPr lang="en" sz="1250">
                <a:solidFill>
                  <a:schemeClr val="accent3"/>
                </a:solidFill>
                <a:latin typeface="Abel"/>
                <a:ea typeface="Abel"/>
                <a:cs typeface="Abel"/>
                <a:sym typeface="Abel"/>
              </a:rPr>
              <a:t>‘User Input’ </a:t>
            </a:r>
            <a:r>
              <a:rPr lang="en" sz="1250">
                <a:solidFill>
                  <a:schemeClr val="accent1"/>
                </a:solidFill>
                <a:latin typeface="Abel"/>
                <a:ea typeface="Abel"/>
                <a:cs typeface="Abel"/>
                <a:sym typeface="Abel"/>
              </a:rPr>
              <a:t>even means</a:t>
            </a:r>
            <a:endParaRPr sz="1250">
              <a:solidFill>
                <a:schemeClr val="accent1"/>
              </a:solidFill>
              <a:latin typeface="Abel"/>
              <a:ea typeface="Abel"/>
              <a:cs typeface="Abel"/>
              <a:sym typeface="Abel"/>
            </a:endParaRPr>
          </a:p>
          <a:p>
            <a:pPr indent="-307975" lvl="1" marL="914400" rtl="0" algn="l">
              <a:spcBef>
                <a:spcPts val="0"/>
              </a:spcBef>
              <a:spcAft>
                <a:spcPts val="0"/>
              </a:spcAft>
              <a:buClr>
                <a:schemeClr val="accent1"/>
              </a:buClr>
              <a:buSzPts val="1250"/>
              <a:buFont typeface="Abel"/>
              <a:buChar char="○"/>
            </a:pPr>
            <a:r>
              <a:rPr lang="en" sz="1250">
                <a:solidFill>
                  <a:schemeClr val="accent1"/>
                </a:solidFill>
                <a:latin typeface="Abel"/>
                <a:ea typeface="Abel"/>
                <a:cs typeface="Abel"/>
                <a:sym typeface="Abel"/>
              </a:rPr>
              <a:t> Well, all it describes is asking our </a:t>
            </a:r>
            <a:r>
              <a:rPr lang="en" sz="1250">
                <a:solidFill>
                  <a:schemeClr val="accent5"/>
                </a:solidFill>
                <a:latin typeface="Abel"/>
                <a:ea typeface="Abel"/>
                <a:cs typeface="Abel"/>
                <a:sym typeface="Abel"/>
              </a:rPr>
              <a:t>user </a:t>
            </a:r>
            <a:r>
              <a:rPr lang="en" sz="1250">
                <a:solidFill>
                  <a:schemeClr val="accent1"/>
                </a:solidFill>
                <a:latin typeface="Abel"/>
                <a:ea typeface="Abel"/>
                <a:cs typeface="Abel"/>
                <a:sym typeface="Abel"/>
              </a:rPr>
              <a:t>(the person using the program) for some information</a:t>
            </a:r>
            <a:endParaRPr sz="1250">
              <a:solidFill>
                <a:schemeClr val="accent1"/>
              </a:solidFill>
              <a:latin typeface="Abel"/>
              <a:ea typeface="Abel"/>
              <a:cs typeface="Abel"/>
              <a:sym typeface="Abel"/>
            </a:endParaRPr>
          </a:p>
          <a:p>
            <a:pPr indent="-307975" lvl="2" marL="1371600" rtl="0" algn="l">
              <a:spcBef>
                <a:spcPts val="0"/>
              </a:spcBef>
              <a:spcAft>
                <a:spcPts val="0"/>
              </a:spcAft>
              <a:buClr>
                <a:schemeClr val="accent1"/>
              </a:buClr>
              <a:buSzPts val="1250"/>
              <a:buFont typeface="Abel"/>
              <a:buChar char="■"/>
            </a:pPr>
            <a:r>
              <a:rPr lang="en" sz="1250">
                <a:solidFill>
                  <a:schemeClr val="accent1"/>
                </a:solidFill>
                <a:latin typeface="Abel"/>
                <a:ea typeface="Abel"/>
                <a:cs typeface="Abel"/>
                <a:sym typeface="Abel"/>
              </a:rPr>
              <a:t>This can be pressing a button, completing a task, but for our purposes in the Python terminal, it is going to be asking them to </a:t>
            </a:r>
            <a:r>
              <a:rPr lang="en" sz="1250">
                <a:solidFill>
                  <a:schemeClr val="accent6"/>
                </a:solidFill>
                <a:latin typeface="Abel"/>
                <a:ea typeface="Abel"/>
                <a:cs typeface="Abel"/>
                <a:sym typeface="Abel"/>
              </a:rPr>
              <a:t>type something in</a:t>
            </a:r>
            <a:endParaRPr sz="1250">
              <a:solidFill>
                <a:schemeClr val="accent6"/>
              </a:solidFill>
              <a:latin typeface="Abel"/>
              <a:ea typeface="Abel"/>
              <a:cs typeface="Abel"/>
              <a:sym typeface="Abel"/>
            </a:endParaRPr>
          </a:p>
          <a:p>
            <a:pPr indent="-307975" lvl="0" marL="457200" rtl="0" algn="l">
              <a:spcBef>
                <a:spcPts val="0"/>
              </a:spcBef>
              <a:spcAft>
                <a:spcPts val="0"/>
              </a:spcAft>
              <a:buClr>
                <a:schemeClr val="accent1"/>
              </a:buClr>
              <a:buSzPts val="1250"/>
              <a:buFont typeface="Abel"/>
              <a:buChar char="●"/>
            </a:pPr>
            <a:r>
              <a:rPr lang="en" sz="1250">
                <a:solidFill>
                  <a:schemeClr val="accent1"/>
                </a:solidFill>
                <a:latin typeface="Abel"/>
                <a:ea typeface="Abel"/>
                <a:cs typeface="Abel"/>
                <a:sym typeface="Abel"/>
              </a:rPr>
              <a:t>To get an input, use the </a:t>
            </a:r>
            <a:r>
              <a:rPr b="1" lang="en" sz="1250">
                <a:solidFill>
                  <a:schemeClr val="accent1"/>
                </a:solidFill>
                <a:latin typeface="Abel"/>
                <a:ea typeface="Abel"/>
                <a:cs typeface="Abel"/>
                <a:sym typeface="Abel"/>
              </a:rPr>
              <a:t>input()</a:t>
            </a:r>
            <a:r>
              <a:rPr lang="en" sz="1250">
                <a:solidFill>
                  <a:schemeClr val="accent1"/>
                </a:solidFill>
                <a:latin typeface="Abel"/>
                <a:ea typeface="Abel"/>
                <a:cs typeface="Abel"/>
                <a:sym typeface="Abel"/>
              </a:rPr>
              <a:t> function, and pass your question into the parentheses!</a:t>
            </a:r>
            <a:endParaRPr sz="1250">
              <a:solidFill>
                <a:schemeClr val="accent1"/>
              </a:solidFill>
              <a:latin typeface="Abel"/>
              <a:ea typeface="Abel"/>
              <a:cs typeface="Abel"/>
              <a:sym typeface="Abel"/>
            </a:endParaRPr>
          </a:p>
          <a:p>
            <a:pPr indent="-307975" lvl="0" marL="457200" rtl="0" algn="l">
              <a:spcBef>
                <a:spcPts val="0"/>
              </a:spcBef>
              <a:spcAft>
                <a:spcPts val="0"/>
              </a:spcAft>
              <a:buClr>
                <a:schemeClr val="accent1"/>
              </a:buClr>
              <a:buSzPts val="1250"/>
              <a:buFont typeface="Abel"/>
              <a:buChar char="●"/>
            </a:pPr>
            <a:r>
              <a:rPr lang="en" sz="1250">
                <a:solidFill>
                  <a:schemeClr val="accent1"/>
                </a:solidFill>
                <a:latin typeface="Abel"/>
                <a:ea typeface="Abel"/>
                <a:cs typeface="Abel"/>
                <a:sym typeface="Abel"/>
              </a:rPr>
              <a:t>When we ask a user for an input, no matter what they type in, </a:t>
            </a:r>
            <a:r>
              <a:rPr lang="en" sz="1250">
                <a:solidFill>
                  <a:schemeClr val="accent6"/>
                </a:solidFill>
                <a:latin typeface="Abel"/>
                <a:ea typeface="Abel"/>
                <a:cs typeface="Abel"/>
                <a:sym typeface="Abel"/>
              </a:rPr>
              <a:t>it will always come back as a string</a:t>
            </a:r>
            <a:endParaRPr sz="1250">
              <a:solidFill>
                <a:schemeClr val="accent6"/>
              </a:solidFill>
              <a:latin typeface="Abel"/>
              <a:ea typeface="Abel"/>
              <a:cs typeface="Abel"/>
              <a:sym typeface="Abel"/>
            </a:endParaRPr>
          </a:p>
          <a:p>
            <a:pPr indent="-307975" lvl="1" marL="914400" rtl="0" algn="l">
              <a:spcBef>
                <a:spcPts val="0"/>
              </a:spcBef>
              <a:spcAft>
                <a:spcPts val="0"/>
              </a:spcAft>
              <a:buClr>
                <a:schemeClr val="accent1"/>
              </a:buClr>
              <a:buSzPts val="1250"/>
              <a:buFont typeface="Abel"/>
              <a:buChar char="○"/>
            </a:pPr>
            <a:r>
              <a:rPr lang="en" sz="1250">
                <a:solidFill>
                  <a:schemeClr val="accent1"/>
                </a:solidFill>
                <a:latin typeface="Abel"/>
                <a:ea typeface="Abel"/>
                <a:cs typeface="Abel"/>
                <a:sym typeface="Abel"/>
              </a:rPr>
              <a:t>This might create some problems if we want to use the input for things like addition</a:t>
            </a:r>
            <a:endParaRPr sz="1250">
              <a:solidFill>
                <a:schemeClr val="accent1"/>
              </a:solidFill>
              <a:latin typeface="Abel"/>
              <a:ea typeface="Abel"/>
              <a:cs typeface="Abel"/>
              <a:sym typeface="Abel"/>
            </a:endParaRPr>
          </a:p>
          <a:p>
            <a:pPr indent="-307975" lvl="0" marL="457200" rtl="0" algn="l">
              <a:spcBef>
                <a:spcPts val="0"/>
              </a:spcBef>
              <a:spcAft>
                <a:spcPts val="0"/>
              </a:spcAft>
              <a:buClr>
                <a:schemeClr val="accent1"/>
              </a:buClr>
              <a:buSzPts val="1250"/>
              <a:buFont typeface="Abel"/>
              <a:buChar char="●"/>
            </a:pPr>
            <a:r>
              <a:rPr lang="en" sz="1250">
                <a:solidFill>
                  <a:schemeClr val="accent1"/>
                </a:solidFill>
                <a:latin typeface="Abel"/>
                <a:ea typeface="Abel"/>
                <a:cs typeface="Abel"/>
                <a:sym typeface="Abel"/>
              </a:rPr>
              <a:t>If you want to convert an input to another data type, </a:t>
            </a:r>
            <a:r>
              <a:rPr lang="en" sz="1250">
                <a:solidFill>
                  <a:schemeClr val="accent4"/>
                </a:solidFill>
                <a:latin typeface="Abel"/>
                <a:ea typeface="Abel"/>
                <a:cs typeface="Abel"/>
                <a:sym typeface="Abel"/>
              </a:rPr>
              <a:t>use the following built-in functions</a:t>
            </a:r>
            <a:endParaRPr sz="1250">
              <a:solidFill>
                <a:schemeClr val="accent4"/>
              </a:solidFill>
              <a:latin typeface="Abel"/>
              <a:ea typeface="Abel"/>
              <a:cs typeface="Abel"/>
              <a:sym typeface="Abel"/>
            </a:endParaRPr>
          </a:p>
          <a:p>
            <a:pPr indent="-307975" lvl="1" marL="914400" rtl="0" algn="l">
              <a:spcBef>
                <a:spcPts val="0"/>
              </a:spcBef>
              <a:spcAft>
                <a:spcPts val="0"/>
              </a:spcAft>
              <a:buClr>
                <a:schemeClr val="accent1"/>
              </a:buClr>
              <a:buSzPts val="1250"/>
              <a:buFont typeface="Abel"/>
              <a:buChar char="○"/>
            </a:pPr>
            <a:r>
              <a:rPr lang="en" sz="1250">
                <a:solidFill>
                  <a:schemeClr val="accent1"/>
                </a:solidFill>
                <a:latin typeface="Abel"/>
                <a:ea typeface="Abel"/>
                <a:cs typeface="Abel"/>
                <a:sym typeface="Abel"/>
              </a:rPr>
              <a:t>Str() - Converts what you pass into a string</a:t>
            </a:r>
            <a:endParaRPr sz="1250">
              <a:solidFill>
                <a:schemeClr val="accent1"/>
              </a:solidFill>
              <a:latin typeface="Abel"/>
              <a:ea typeface="Abel"/>
              <a:cs typeface="Abel"/>
              <a:sym typeface="Abel"/>
            </a:endParaRPr>
          </a:p>
          <a:p>
            <a:pPr indent="-307975" lvl="1" marL="914400" rtl="0" algn="l">
              <a:spcBef>
                <a:spcPts val="0"/>
              </a:spcBef>
              <a:spcAft>
                <a:spcPts val="0"/>
              </a:spcAft>
              <a:buClr>
                <a:schemeClr val="accent1"/>
              </a:buClr>
              <a:buSzPts val="1250"/>
              <a:buFont typeface="Abel"/>
              <a:buChar char="○"/>
            </a:pPr>
            <a:r>
              <a:rPr lang="en" sz="1250">
                <a:solidFill>
                  <a:schemeClr val="accent1"/>
                </a:solidFill>
                <a:latin typeface="Abel"/>
                <a:ea typeface="Abel"/>
                <a:cs typeface="Abel"/>
                <a:sym typeface="Abel"/>
              </a:rPr>
              <a:t>Int() - Converts into an integer</a:t>
            </a:r>
            <a:endParaRPr sz="1250">
              <a:solidFill>
                <a:schemeClr val="accent1"/>
              </a:solidFill>
              <a:latin typeface="Abel"/>
              <a:ea typeface="Abel"/>
              <a:cs typeface="Abel"/>
              <a:sym typeface="Abel"/>
            </a:endParaRPr>
          </a:p>
          <a:p>
            <a:pPr indent="-307975" lvl="1" marL="914400" rtl="0" algn="l">
              <a:spcBef>
                <a:spcPts val="0"/>
              </a:spcBef>
              <a:spcAft>
                <a:spcPts val="0"/>
              </a:spcAft>
              <a:buClr>
                <a:schemeClr val="accent1"/>
              </a:buClr>
              <a:buSzPts val="1250"/>
              <a:buFont typeface="Abel"/>
              <a:buChar char="○"/>
            </a:pPr>
            <a:r>
              <a:rPr lang="en" sz="1250">
                <a:solidFill>
                  <a:schemeClr val="accent1"/>
                </a:solidFill>
                <a:latin typeface="Abel"/>
                <a:ea typeface="Abel"/>
                <a:cs typeface="Abel"/>
                <a:sym typeface="Abel"/>
              </a:rPr>
              <a:t>Float() - Converts into a float</a:t>
            </a:r>
            <a:endParaRPr sz="1250">
              <a:solidFill>
                <a:schemeClr val="accent1"/>
              </a:solidFill>
              <a:latin typeface="Abel"/>
              <a:ea typeface="Abel"/>
              <a:cs typeface="Abel"/>
              <a:sym typeface="Abel"/>
            </a:endParaRPr>
          </a:p>
        </p:txBody>
      </p:sp>
      <p:sp>
        <p:nvSpPr>
          <p:cNvPr id="1177" name="Google Shape;1177;p155"/>
          <p:cNvSpPr/>
          <p:nvPr/>
        </p:nvSpPr>
        <p:spPr>
          <a:xfrm>
            <a:off x="5446125" y="2016826"/>
            <a:ext cx="3511800" cy="13059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55"/>
          <p:cNvSpPr/>
          <p:nvPr/>
        </p:nvSpPr>
        <p:spPr>
          <a:xfrm>
            <a:off x="5446125" y="3491425"/>
            <a:ext cx="3511800" cy="12225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55"/>
          <p:cNvSpPr txBox="1"/>
          <p:nvPr/>
        </p:nvSpPr>
        <p:spPr>
          <a:xfrm>
            <a:off x="5446125" y="1998625"/>
            <a:ext cx="3511800" cy="1492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solidFill>
                  <a:srgbClr val="7A86A2"/>
                </a:solidFill>
                <a:latin typeface="Roboto Mono"/>
                <a:ea typeface="Roboto Mono"/>
                <a:cs typeface="Roboto Mono"/>
                <a:sym typeface="Roboto Mono"/>
              </a:rPr>
              <a:t>first_user_input </a:t>
            </a:r>
            <a:r>
              <a:rPr lang="en" sz="1200">
                <a:solidFill>
                  <a:srgbClr val="FFD966"/>
                </a:solidFill>
                <a:latin typeface="Roboto Mono"/>
                <a:ea typeface="Roboto Mono"/>
                <a:cs typeface="Roboto Mono"/>
                <a:sym typeface="Roboto Mono"/>
              </a:rPr>
              <a:t>=</a:t>
            </a:r>
            <a:r>
              <a:rPr lang="en" sz="1200">
                <a:solidFill>
                  <a:srgbClr val="7A86A2"/>
                </a:solidFill>
                <a:latin typeface="Roboto Mono"/>
                <a:ea typeface="Roboto Mono"/>
                <a:cs typeface="Roboto Mono"/>
                <a:sym typeface="Roboto Mono"/>
              </a:rPr>
              <a:t> </a:t>
            </a:r>
            <a:r>
              <a:rPr lang="en" sz="1200">
                <a:solidFill>
                  <a:srgbClr val="8E8EF9"/>
                </a:solidFill>
                <a:latin typeface="Roboto Mono"/>
                <a:ea typeface="Roboto Mono"/>
                <a:cs typeface="Roboto Mono"/>
                <a:sym typeface="Roboto Mono"/>
              </a:rPr>
              <a:t>input</a:t>
            </a:r>
            <a:r>
              <a:rPr lang="en" sz="1200">
                <a:solidFill>
                  <a:srgbClr val="FFD966"/>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"What is your name? "</a:t>
            </a:r>
            <a:r>
              <a:rPr lang="en" sz="1200">
                <a:solidFill>
                  <a:srgbClr val="FFD966"/>
                </a:solidFill>
                <a:latin typeface="Roboto Mono"/>
                <a:ea typeface="Roboto Mono"/>
                <a:cs typeface="Roboto Mono"/>
                <a:sym typeface="Roboto Mono"/>
              </a:rPr>
              <a:t>)</a:t>
            </a:r>
            <a:r>
              <a:rPr lang="en" sz="1200">
                <a:solidFill>
                  <a:srgbClr val="7A86A2"/>
                </a:solidFill>
                <a:latin typeface="Roboto Mono"/>
                <a:ea typeface="Roboto Mono"/>
                <a:cs typeface="Roboto Mono"/>
                <a:sym typeface="Roboto Mono"/>
              </a:rPr>
              <a:t> </a:t>
            </a:r>
            <a:r>
              <a:rPr lang="en" sz="1200">
                <a:solidFill>
                  <a:srgbClr val="EF3560"/>
                </a:solidFill>
                <a:latin typeface="Roboto Mono"/>
                <a:ea typeface="Roboto Mono"/>
                <a:cs typeface="Roboto Mono"/>
                <a:sym typeface="Roboto Mono"/>
              </a:rPr>
              <a:t>#Arnav</a:t>
            </a:r>
            <a:endParaRPr sz="120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65EBD2"/>
                </a:solidFill>
                <a:latin typeface="Roboto Mono"/>
                <a:ea typeface="Roboto Mono"/>
                <a:cs typeface="Roboto Mono"/>
                <a:sym typeface="Roboto Mono"/>
              </a:rPr>
              <a:t>print</a:t>
            </a:r>
            <a:r>
              <a:rPr lang="en" sz="1200">
                <a:solidFill>
                  <a:srgbClr val="FFD966"/>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f"Hello </a:t>
            </a:r>
            <a:r>
              <a:rPr lang="en" sz="1200">
                <a:solidFill>
                  <a:srgbClr val="FFD966"/>
                </a:solidFill>
                <a:latin typeface="Roboto Mono"/>
                <a:ea typeface="Roboto Mono"/>
                <a:cs typeface="Roboto Mono"/>
                <a:sym typeface="Roboto Mono"/>
              </a:rPr>
              <a:t>{</a:t>
            </a:r>
            <a:r>
              <a:rPr lang="en" sz="1200">
                <a:solidFill>
                  <a:srgbClr val="7A86A2"/>
                </a:solidFill>
                <a:latin typeface="Roboto Mono"/>
                <a:ea typeface="Roboto Mono"/>
                <a:cs typeface="Roboto Mono"/>
                <a:sym typeface="Roboto Mono"/>
              </a:rPr>
              <a:t>first_user_input</a:t>
            </a:r>
            <a:r>
              <a:rPr lang="en" sz="1200">
                <a:solidFill>
                  <a:srgbClr val="FFD966"/>
                </a:solidFill>
                <a:latin typeface="Roboto Mono"/>
                <a:ea typeface="Roboto Mono"/>
                <a:cs typeface="Roboto Mono"/>
                <a:sym typeface="Roboto Mono"/>
              </a:rPr>
              <a:t>}</a:t>
            </a:r>
            <a:r>
              <a:rPr lang="en" sz="1200">
                <a:solidFill>
                  <a:srgbClr val="FFFFFF"/>
                </a:solidFill>
                <a:latin typeface="Roboto Mono"/>
                <a:ea typeface="Roboto Mono"/>
                <a:cs typeface="Roboto Mono"/>
                <a:sym typeface="Roboto Mono"/>
              </a:rPr>
              <a:t>!"</a:t>
            </a:r>
            <a:r>
              <a:rPr lang="en" sz="1200">
                <a:solidFill>
                  <a:srgbClr val="FFD966"/>
                </a:solidFill>
                <a:latin typeface="Roboto Mono"/>
                <a:ea typeface="Roboto Mono"/>
                <a:cs typeface="Roboto Mono"/>
                <a:sym typeface="Roboto Mono"/>
              </a:rPr>
              <a:t>)</a:t>
            </a:r>
            <a:r>
              <a:rPr lang="en" sz="1200">
                <a:solidFill>
                  <a:srgbClr val="7A86A2"/>
                </a:solidFill>
                <a:latin typeface="Roboto Mono"/>
                <a:ea typeface="Roboto Mono"/>
                <a:cs typeface="Roboto Mono"/>
                <a:sym typeface="Roboto Mono"/>
              </a:rPr>
              <a:t> </a:t>
            </a:r>
            <a:r>
              <a:rPr lang="en" sz="1200">
                <a:solidFill>
                  <a:srgbClr val="EF3560"/>
                </a:solidFill>
                <a:latin typeface="Roboto Mono"/>
                <a:ea typeface="Roboto Mono"/>
                <a:cs typeface="Roboto Mono"/>
                <a:sym typeface="Roboto Mono"/>
              </a:rPr>
              <a:t>#Hello Arnav!</a:t>
            </a:r>
            <a:endParaRPr sz="1200">
              <a:solidFill>
                <a:srgbClr val="7A86A2"/>
              </a:solidFill>
              <a:latin typeface="Roboto Mono"/>
              <a:ea typeface="Roboto Mono"/>
              <a:cs typeface="Roboto Mono"/>
              <a:sym typeface="Roboto Mono"/>
            </a:endParaRPr>
          </a:p>
        </p:txBody>
      </p:sp>
      <p:sp>
        <p:nvSpPr>
          <p:cNvPr id="1180" name="Google Shape;1180;p155"/>
          <p:cNvSpPr txBox="1"/>
          <p:nvPr/>
        </p:nvSpPr>
        <p:spPr>
          <a:xfrm>
            <a:off x="5536500" y="897400"/>
            <a:ext cx="3511800" cy="512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925">
                <a:solidFill>
                  <a:srgbClr val="8E8EF9"/>
                </a:solidFill>
                <a:latin typeface="Roboto Mono"/>
                <a:ea typeface="Roboto Mono"/>
                <a:cs typeface="Roboto Mono"/>
                <a:sym typeface="Roboto Mono"/>
              </a:rPr>
              <a:t>input</a:t>
            </a:r>
            <a:r>
              <a:rPr lang="en" sz="1925">
                <a:solidFill>
                  <a:srgbClr val="FFD966"/>
                </a:solidFill>
                <a:latin typeface="Roboto Mono"/>
                <a:ea typeface="Roboto Mono"/>
                <a:cs typeface="Roboto Mono"/>
                <a:sym typeface="Roboto Mono"/>
              </a:rPr>
              <a:t>(</a:t>
            </a:r>
            <a:r>
              <a:rPr lang="en" sz="1925">
                <a:solidFill>
                  <a:srgbClr val="FFFFFF"/>
                </a:solidFill>
                <a:latin typeface="Roboto Mono"/>
                <a:ea typeface="Roboto Mono"/>
                <a:cs typeface="Roboto Mono"/>
                <a:sym typeface="Roboto Mono"/>
              </a:rPr>
              <a:t>"YOUR QUESTION"</a:t>
            </a:r>
            <a:r>
              <a:rPr lang="en" sz="1925">
                <a:solidFill>
                  <a:srgbClr val="FFD966"/>
                </a:solidFill>
                <a:latin typeface="Roboto Mono"/>
                <a:ea typeface="Roboto Mono"/>
                <a:cs typeface="Roboto Mono"/>
                <a:sym typeface="Roboto Mono"/>
              </a:rPr>
              <a:t>)</a:t>
            </a:r>
            <a:endParaRPr sz="1925">
              <a:solidFill>
                <a:srgbClr val="FFD966"/>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900">
              <a:solidFill>
                <a:srgbClr val="7A86A2"/>
              </a:solidFill>
              <a:latin typeface="Roboto Mono"/>
              <a:ea typeface="Roboto Mono"/>
              <a:cs typeface="Roboto Mono"/>
              <a:sym typeface="Roboto Mono"/>
            </a:endParaRPr>
          </a:p>
        </p:txBody>
      </p:sp>
      <p:sp>
        <p:nvSpPr>
          <p:cNvPr id="1181" name="Google Shape;1181;p155"/>
          <p:cNvSpPr txBox="1"/>
          <p:nvPr/>
        </p:nvSpPr>
        <p:spPr>
          <a:xfrm>
            <a:off x="5446125" y="3491450"/>
            <a:ext cx="3511800" cy="1195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900">
                <a:solidFill>
                  <a:srgbClr val="7A86A2"/>
                </a:solidFill>
                <a:latin typeface="Roboto Mono"/>
                <a:ea typeface="Roboto Mono"/>
                <a:cs typeface="Roboto Mono"/>
                <a:sym typeface="Roboto Mono"/>
              </a:rPr>
              <a:t>favorite_number </a:t>
            </a:r>
            <a:r>
              <a:rPr lang="en" sz="900">
                <a:solidFill>
                  <a:srgbClr val="FFD966"/>
                </a:solidFill>
                <a:latin typeface="Roboto Mono"/>
                <a:ea typeface="Roboto Mono"/>
                <a:cs typeface="Roboto Mono"/>
                <a:sym typeface="Roboto Mono"/>
              </a:rPr>
              <a:t>=</a:t>
            </a:r>
            <a:r>
              <a:rPr lang="en" sz="900">
                <a:solidFill>
                  <a:srgbClr val="7A86A2"/>
                </a:solidFill>
                <a:latin typeface="Roboto Mono"/>
                <a:ea typeface="Roboto Mono"/>
                <a:cs typeface="Roboto Mono"/>
                <a:sym typeface="Roboto Mono"/>
              </a:rPr>
              <a:t> </a:t>
            </a:r>
            <a:r>
              <a:rPr lang="en" sz="900">
                <a:solidFill>
                  <a:srgbClr val="8E8EF9"/>
                </a:solidFill>
                <a:latin typeface="Roboto Mono"/>
                <a:ea typeface="Roboto Mono"/>
                <a:cs typeface="Roboto Mono"/>
                <a:sym typeface="Roboto Mono"/>
              </a:rPr>
              <a:t>int</a:t>
            </a:r>
            <a:r>
              <a:rPr lang="en" sz="900">
                <a:solidFill>
                  <a:srgbClr val="FFD966"/>
                </a:solidFill>
                <a:latin typeface="Roboto Mono"/>
                <a:ea typeface="Roboto Mono"/>
                <a:cs typeface="Roboto Mono"/>
                <a:sym typeface="Roboto Mono"/>
              </a:rPr>
              <a:t>(</a:t>
            </a:r>
            <a:r>
              <a:rPr lang="en" sz="900">
                <a:solidFill>
                  <a:srgbClr val="8E8EF9"/>
                </a:solidFill>
                <a:latin typeface="Roboto Mono"/>
                <a:ea typeface="Roboto Mono"/>
                <a:cs typeface="Roboto Mono"/>
                <a:sym typeface="Roboto Mono"/>
              </a:rPr>
              <a:t>input</a:t>
            </a:r>
            <a:r>
              <a:rPr lang="en" sz="900">
                <a:solidFill>
                  <a:srgbClr val="FFD966"/>
                </a:solidFill>
                <a:latin typeface="Roboto Mono"/>
                <a:ea typeface="Roboto Mono"/>
                <a:cs typeface="Roboto Mono"/>
                <a:sym typeface="Roboto Mono"/>
              </a:rPr>
              <a:t>(</a:t>
            </a:r>
            <a:r>
              <a:rPr lang="en" sz="900">
                <a:solidFill>
                  <a:srgbClr val="FFFFFF"/>
                </a:solidFill>
                <a:latin typeface="Roboto Mono"/>
                <a:ea typeface="Roboto Mono"/>
                <a:cs typeface="Roboto Mono"/>
                <a:sym typeface="Roboto Mono"/>
              </a:rPr>
              <a:t>"What is your favorite number? "</a:t>
            </a:r>
            <a:r>
              <a:rPr lang="en" sz="900">
                <a:solidFill>
                  <a:srgbClr val="FFD966"/>
                </a:solidFill>
                <a:latin typeface="Roboto Mono"/>
                <a:ea typeface="Roboto Mono"/>
                <a:cs typeface="Roboto Mono"/>
                <a:sym typeface="Roboto Mono"/>
              </a:rPr>
              <a:t>))</a:t>
            </a:r>
            <a:r>
              <a:rPr lang="en" sz="900">
                <a:solidFill>
                  <a:srgbClr val="7A86A2"/>
                </a:solidFill>
                <a:latin typeface="Roboto Mono"/>
                <a:ea typeface="Roboto Mono"/>
                <a:cs typeface="Roboto Mono"/>
                <a:sym typeface="Roboto Mono"/>
              </a:rPr>
              <a:t> </a:t>
            </a:r>
            <a:r>
              <a:rPr lang="en" sz="900">
                <a:solidFill>
                  <a:srgbClr val="EF3560"/>
                </a:solidFill>
                <a:latin typeface="Roboto Mono"/>
                <a:ea typeface="Roboto Mono"/>
                <a:cs typeface="Roboto Mono"/>
                <a:sym typeface="Roboto Mono"/>
              </a:rPr>
              <a:t>#11 </a:t>
            </a:r>
            <a:endParaRPr sz="90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7A86A2"/>
                </a:solidFill>
                <a:latin typeface="Roboto Mono"/>
                <a:ea typeface="Roboto Mono"/>
                <a:cs typeface="Roboto Mono"/>
                <a:sym typeface="Roboto Mono"/>
              </a:rPr>
              <a:t>favorite_number_plus_10 </a:t>
            </a:r>
            <a:r>
              <a:rPr lang="en" sz="900">
                <a:solidFill>
                  <a:srgbClr val="FFD966"/>
                </a:solidFill>
                <a:latin typeface="Roboto Mono"/>
                <a:ea typeface="Roboto Mono"/>
                <a:cs typeface="Roboto Mono"/>
                <a:sym typeface="Roboto Mono"/>
              </a:rPr>
              <a:t>=</a:t>
            </a:r>
            <a:r>
              <a:rPr lang="en" sz="900">
                <a:solidFill>
                  <a:srgbClr val="7A86A2"/>
                </a:solidFill>
                <a:latin typeface="Roboto Mono"/>
                <a:ea typeface="Roboto Mono"/>
                <a:cs typeface="Roboto Mono"/>
                <a:sym typeface="Roboto Mono"/>
              </a:rPr>
              <a:t> </a:t>
            </a:r>
            <a:r>
              <a:rPr lang="en" sz="900">
                <a:solidFill>
                  <a:srgbClr val="65EBD2"/>
                </a:solidFill>
                <a:latin typeface="Roboto Mono"/>
                <a:ea typeface="Roboto Mono"/>
                <a:cs typeface="Roboto Mono"/>
                <a:sym typeface="Roboto Mono"/>
              </a:rPr>
              <a:t>print</a:t>
            </a:r>
            <a:r>
              <a:rPr lang="en" sz="900">
                <a:solidFill>
                  <a:srgbClr val="FFD966"/>
                </a:solidFill>
                <a:latin typeface="Roboto Mono"/>
                <a:ea typeface="Roboto Mono"/>
                <a:cs typeface="Roboto Mono"/>
                <a:sym typeface="Roboto Mono"/>
              </a:rPr>
              <a:t>(</a:t>
            </a:r>
            <a:r>
              <a:rPr lang="en" sz="900">
                <a:solidFill>
                  <a:srgbClr val="FFFFFF"/>
                </a:solidFill>
                <a:latin typeface="Roboto Mono"/>
                <a:ea typeface="Roboto Mono"/>
                <a:cs typeface="Roboto Mono"/>
                <a:sym typeface="Roboto Mono"/>
              </a:rPr>
              <a:t>f"Your favorite number plus 10 equals </a:t>
            </a:r>
            <a:r>
              <a:rPr lang="en" sz="900">
                <a:solidFill>
                  <a:srgbClr val="FFD966"/>
                </a:solidFill>
                <a:latin typeface="Roboto Mono"/>
                <a:ea typeface="Roboto Mono"/>
                <a:cs typeface="Roboto Mono"/>
                <a:sym typeface="Roboto Mono"/>
              </a:rPr>
              <a:t>{</a:t>
            </a:r>
            <a:r>
              <a:rPr lang="en" sz="900">
                <a:solidFill>
                  <a:srgbClr val="7A86A2"/>
                </a:solidFill>
                <a:latin typeface="Roboto Mono"/>
                <a:ea typeface="Roboto Mono"/>
                <a:cs typeface="Roboto Mono"/>
                <a:sym typeface="Roboto Mono"/>
              </a:rPr>
              <a:t>favorite_number </a:t>
            </a:r>
            <a:r>
              <a:rPr lang="en" sz="900">
                <a:solidFill>
                  <a:srgbClr val="FFD966"/>
                </a:solidFill>
                <a:latin typeface="Roboto Mono"/>
                <a:ea typeface="Roboto Mono"/>
                <a:cs typeface="Roboto Mono"/>
                <a:sym typeface="Roboto Mono"/>
              </a:rPr>
              <a:t>+</a:t>
            </a:r>
            <a:r>
              <a:rPr lang="en" sz="900">
                <a:solidFill>
                  <a:srgbClr val="7A86A2"/>
                </a:solidFill>
                <a:latin typeface="Roboto Mono"/>
                <a:ea typeface="Roboto Mono"/>
                <a:cs typeface="Roboto Mono"/>
                <a:sym typeface="Roboto Mono"/>
              </a:rPr>
              <a:t> </a:t>
            </a:r>
            <a:r>
              <a:rPr lang="en" sz="900">
                <a:solidFill>
                  <a:srgbClr val="FC9748"/>
                </a:solidFill>
                <a:latin typeface="Roboto Mono"/>
                <a:ea typeface="Roboto Mono"/>
                <a:cs typeface="Roboto Mono"/>
                <a:sym typeface="Roboto Mono"/>
              </a:rPr>
              <a:t>10</a:t>
            </a:r>
            <a:r>
              <a:rPr lang="en" sz="900">
                <a:solidFill>
                  <a:srgbClr val="FFD966"/>
                </a:solidFill>
                <a:latin typeface="Roboto Mono"/>
                <a:ea typeface="Roboto Mono"/>
                <a:cs typeface="Roboto Mono"/>
                <a:sym typeface="Roboto Mono"/>
              </a:rPr>
              <a:t>}</a:t>
            </a:r>
            <a:r>
              <a:rPr lang="en" sz="900">
                <a:solidFill>
                  <a:srgbClr val="FFFFFF"/>
                </a:solidFill>
                <a:latin typeface="Roboto Mono"/>
                <a:ea typeface="Roboto Mono"/>
                <a:cs typeface="Roboto Mono"/>
                <a:sym typeface="Roboto Mono"/>
              </a:rPr>
              <a:t>"</a:t>
            </a:r>
            <a:r>
              <a:rPr lang="en" sz="900">
                <a:solidFill>
                  <a:srgbClr val="FFD966"/>
                </a:solidFill>
                <a:latin typeface="Roboto Mono"/>
                <a:ea typeface="Roboto Mono"/>
                <a:cs typeface="Roboto Mono"/>
                <a:sym typeface="Roboto Mono"/>
              </a:rPr>
              <a:t>)</a:t>
            </a:r>
            <a:r>
              <a:rPr lang="en" sz="900">
                <a:solidFill>
                  <a:srgbClr val="7A86A2"/>
                </a:solidFill>
                <a:latin typeface="Roboto Mono"/>
                <a:ea typeface="Roboto Mono"/>
                <a:cs typeface="Roboto Mono"/>
                <a:sym typeface="Roboto Mono"/>
              </a:rPr>
              <a:t> </a:t>
            </a:r>
            <a:endParaRPr sz="90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EF3560"/>
                </a:solidFill>
                <a:latin typeface="Roboto Mono"/>
                <a:ea typeface="Roboto Mono"/>
                <a:cs typeface="Roboto Mono"/>
                <a:sym typeface="Roboto Mono"/>
              </a:rPr>
              <a:t>#Your favorite number plus 10 equals 21</a:t>
            </a:r>
            <a:endParaRPr sz="900">
              <a:solidFill>
                <a:srgbClr val="EF3560"/>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900">
              <a:solidFill>
                <a:srgbClr val="7A86A2"/>
              </a:solidFill>
              <a:latin typeface="Roboto Mono"/>
              <a:ea typeface="Roboto Mono"/>
              <a:cs typeface="Roboto Mono"/>
              <a:sym typeface="Roboto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6">
                                            <p:txEl>
                                              <p:pRg end="0" st="0"/>
                                            </p:txEl>
                                          </p:spTgt>
                                        </p:tgtEl>
                                        <p:attrNameLst>
                                          <p:attrName>style.visibility</p:attrName>
                                        </p:attrNameLst>
                                      </p:cBhvr>
                                      <p:to>
                                        <p:strVal val="visible"/>
                                      </p:to>
                                    </p:set>
                                    <p:animEffect filter="fade" transition="in">
                                      <p:cBhvr>
                                        <p:cTn dur="1000"/>
                                        <p:tgtEl>
                                          <p:spTgt spid="11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6">
                                            <p:txEl>
                                              <p:pRg end="1" st="1"/>
                                            </p:txEl>
                                          </p:spTgt>
                                        </p:tgtEl>
                                        <p:attrNameLst>
                                          <p:attrName>style.visibility</p:attrName>
                                        </p:attrNameLst>
                                      </p:cBhvr>
                                      <p:to>
                                        <p:strVal val="visible"/>
                                      </p:to>
                                    </p:set>
                                    <p:animEffect filter="fade" transition="in">
                                      <p:cBhvr>
                                        <p:cTn dur="1000"/>
                                        <p:tgtEl>
                                          <p:spTgt spid="11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6">
                                            <p:txEl>
                                              <p:pRg end="2" st="2"/>
                                            </p:txEl>
                                          </p:spTgt>
                                        </p:tgtEl>
                                        <p:attrNameLst>
                                          <p:attrName>style.visibility</p:attrName>
                                        </p:attrNameLst>
                                      </p:cBhvr>
                                      <p:to>
                                        <p:strVal val="visible"/>
                                      </p:to>
                                    </p:set>
                                    <p:animEffect filter="fade" transition="in">
                                      <p:cBhvr>
                                        <p:cTn dur="1000"/>
                                        <p:tgtEl>
                                          <p:spTgt spid="117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6">
                                            <p:txEl>
                                              <p:pRg end="3" st="3"/>
                                            </p:txEl>
                                          </p:spTgt>
                                        </p:tgtEl>
                                        <p:attrNameLst>
                                          <p:attrName>style.visibility</p:attrName>
                                        </p:attrNameLst>
                                      </p:cBhvr>
                                      <p:to>
                                        <p:strVal val="visible"/>
                                      </p:to>
                                    </p:set>
                                    <p:animEffect filter="fade" transition="in">
                                      <p:cBhvr>
                                        <p:cTn dur="1000"/>
                                        <p:tgtEl>
                                          <p:spTgt spid="117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6">
                                            <p:txEl>
                                              <p:pRg end="4" st="4"/>
                                            </p:txEl>
                                          </p:spTgt>
                                        </p:tgtEl>
                                        <p:attrNameLst>
                                          <p:attrName>style.visibility</p:attrName>
                                        </p:attrNameLst>
                                      </p:cBhvr>
                                      <p:to>
                                        <p:strVal val="visible"/>
                                      </p:to>
                                    </p:set>
                                    <p:animEffect filter="fade" transition="in">
                                      <p:cBhvr>
                                        <p:cTn dur="1000"/>
                                        <p:tgtEl>
                                          <p:spTgt spid="117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6">
                                            <p:txEl>
                                              <p:pRg end="5" st="5"/>
                                            </p:txEl>
                                          </p:spTgt>
                                        </p:tgtEl>
                                        <p:attrNameLst>
                                          <p:attrName>style.visibility</p:attrName>
                                        </p:attrNameLst>
                                      </p:cBhvr>
                                      <p:to>
                                        <p:strVal val="visible"/>
                                      </p:to>
                                    </p:set>
                                    <p:animEffect filter="fade" transition="in">
                                      <p:cBhvr>
                                        <p:cTn dur="1000"/>
                                        <p:tgtEl>
                                          <p:spTgt spid="117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6">
                                            <p:txEl>
                                              <p:pRg end="6" st="6"/>
                                            </p:txEl>
                                          </p:spTgt>
                                        </p:tgtEl>
                                        <p:attrNameLst>
                                          <p:attrName>style.visibility</p:attrName>
                                        </p:attrNameLst>
                                      </p:cBhvr>
                                      <p:to>
                                        <p:strVal val="visible"/>
                                      </p:to>
                                    </p:set>
                                    <p:animEffect filter="fade" transition="in">
                                      <p:cBhvr>
                                        <p:cTn dur="1000"/>
                                        <p:tgtEl>
                                          <p:spTgt spid="117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6">
                                            <p:txEl>
                                              <p:pRg end="7" st="7"/>
                                            </p:txEl>
                                          </p:spTgt>
                                        </p:tgtEl>
                                        <p:attrNameLst>
                                          <p:attrName>style.visibility</p:attrName>
                                        </p:attrNameLst>
                                      </p:cBhvr>
                                      <p:to>
                                        <p:strVal val="visible"/>
                                      </p:to>
                                    </p:set>
                                    <p:animEffect filter="fade" transition="in">
                                      <p:cBhvr>
                                        <p:cTn dur="1000"/>
                                        <p:tgtEl>
                                          <p:spTgt spid="117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6">
                                            <p:txEl>
                                              <p:pRg end="8" st="8"/>
                                            </p:txEl>
                                          </p:spTgt>
                                        </p:tgtEl>
                                        <p:attrNameLst>
                                          <p:attrName>style.visibility</p:attrName>
                                        </p:attrNameLst>
                                      </p:cBhvr>
                                      <p:to>
                                        <p:strVal val="visible"/>
                                      </p:to>
                                    </p:set>
                                    <p:animEffect filter="fade" transition="in">
                                      <p:cBhvr>
                                        <p:cTn dur="1000"/>
                                        <p:tgtEl>
                                          <p:spTgt spid="117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6">
                                            <p:txEl>
                                              <p:pRg end="9" st="9"/>
                                            </p:txEl>
                                          </p:spTgt>
                                        </p:tgtEl>
                                        <p:attrNameLst>
                                          <p:attrName>style.visibility</p:attrName>
                                        </p:attrNameLst>
                                      </p:cBhvr>
                                      <p:to>
                                        <p:strVal val="visible"/>
                                      </p:to>
                                    </p:set>
                                    <p:animEffect filter="fade" transition="in">
                                      <p:cBhvr>
                                        <p:cTn dur="1000"/>
                                        <p:tgtEl>
                                          <p:spTgt spid="117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4"/>
                                        </p:tgtEl>
                                        <p:attrNameLst>
                                          <p:attrName>style.visibility</p:attrName>
                                        </p:attrNameLst>
                                      </p:cBhvr>
                                      <p:to>
                                        <p:strVal val="visible"/>
                                      </p:to>
                                    </p:set>
                                    <p:animEffect filter="fade" transition="in">
                                      <p:cBhvr>
                                        <p:cTn dur="1000"/>
                                        <p:tgtEl>
                                          <p:spTgt spid="1174"/>
                                        </p:tgtEl>
                                      </p:cBhvr>
                                    </p:animEffect>
                                  </p:childTnLst>
                                </p:cTn>
                              </p:par>
                              <p:par>
                                <p:cTn fill="hold" nodeType="withEffect" presetClass="entr" presetID="10" presetSubtype="0">
                                  <p:stCondLst>
                                    <p:cond delay="0"/>
                                  </p:stCondLst>
                                  <p:childTnLst>
                                    <p:set>
                                      <p:cBhvr>
                                        <p:cTn dur="1" fill="hold">
                                          <p:stCondLst>
                                            <p:cond delay="0"/>
                                          </p:stCondLst>
                                        </p:cTn>
                                        <p:tgtEl>
                                          <p:spTgt spid="1177"/>
                                        </p:tgtEl>
                                        <p:attrNameLst>
                                          <p:attrName>style.visibility</p:attrName>
                                        </p:attrNameLst>
                                      </p:cBhvr>
                                      <p:to>
                                        <p:strVal val="visible"/>
                                      </p:to>
                                    </p:set>
                                    <p:animEffect filter="fade" transition="in">
                                      <p:cBhvr>
                                        <p:cTn dur="1000"/>
                                        <p:tgtEl>
                                          <p:spTgt spid="1177"/>
                                        </p:tgtEl>
                                      </p:cBhvr>
                                    </p:animEffect>
                                  </p:childTnLst>
                                </p:cTn>
                              </p:par>
                              <p:par>
                                <p:cTn fill="hold" nodeType="withEffect" presetClass="entr" presetID="10" presetSubtype="0">
                                  <p:stCondLst>
                                    <p:cond delay="0"/>
                                  </p:stCondLst>
                                  <p:childTnLst>
                                    <p:set>
                                      <p:cBhvr>
                                        <p:cTn dur="1" fill="hold">
                                          <p:stCondLst>
                                            <p:cond delay="0"/>
                                          </p:stCondLst>
                                        </p:cTn>
                                        <p:tgtEl>
                                          <p:spTgt spid="1178"/>
                                        </p:tgtEl>
                                        <p:attrNameLst>
                                          <p:attrName>style.visibility</p:attrName>
                                        </p:attrNameLst>
                                      </p:cBhvr>
                                      <p:to>
                                        <p:strVal val="visible"/>
                                      </p:to>
                                    </p:set>
                                    <p:animEffect filter="fade" transition="in">
                                      <p:cBhvr>
                                        <p:cTn dur="1000"/>
                                        <p:tgtEl>
                                          <p:spTgt spid="1178"/>
                                        </p:tgtEl>
                                      </p:cBhvr>
                                    </p:animEffect>
                                  </p:childTnLst>
                                </p:cTn>
                              </p:par>
                              <p:par>
                                <p:cTn fill="hold" nodeType="withEffect" presetClass="entr" presetID="10" presetSubtype="0">
                                  <p:stCondLst>
                                    <p:cond delay="0"/>
                                  </p:stCondLst>
                                  <p:childTnLst>
                                    <p:set>
                                      <p:cBhvr>
                                        <p:cTn dur="1" fill="hold">
                                          <p:stCondLst>
                                            <p:cond delay="0"/>
                                          </p:stCondLst>
                                        </p:cTn>
                                        <p:tgtEl>
                                          <p:spTgt spid="1179"/>
                                        </p:tgtEl>
                                        <p:attrNameLst>
                                          <p:attrName>style.visibility</p:attrName>
                                        </p:attrNameLst>
                                      </p:cBhvr>
                                      <p:to>
                                        <p:strVal val="visible"/>
                                      </p:to>
                                    </p:set>
                                    <p:animEffect filter="fade" transition="in">
                                      <p:cBhvr>
                                        <p:cTn dur="1000"/>
                                        <p:tgtEl>
                                          <p:spTgt spid="1179"/>
                                        </p:tgtEl>
                                      </p:cBhvr>
                                    </p:animEffect>
                                  </p:childTnLst>
                                </p:cTn>
                              </p:par>
                              <p:par>
                                <p:cTn fill="hold" nodeType="withEffect" presetClass="entr" presetID="10" presetSubtype="0">
                                  <p:stCondLst>
                                    <p:cond delay="0"/>
                                  </p:stCondLst>
                                  <p:childTnLst>
                                    <p:set>
                                      <p:cBhvr>
                                        <p:cTn dur="1" fill="hold">
                                          <p:stCondLst>
                                            <p:cond delay="0"/>
                                          </p:stCondLst>
                                        </p:cTn>
                                        <p:tgtEl>
                                          <p:spTgt spid="1180"/>
                                        </p:tgtEl>
                                        <p:attrNameLst>
                                          <p:attrName>style.visibility</p:attrName>
                                        </p:attrNameLst>
                                      </p:cBhvr>
                                      <p:to>
                                        <p:strVal val="visible"/>
                                      </p:to>
                                    </p:set>
                                    <p:animEffect filter="fade" transition="in">
                                      <p:cBhvr>
                                        <p:cTn dur="1000"/>
                                        <p:tgtEl>
                                          <p:spTgt spid="1180"/>
                                        </p:tgtEl>
                                      </p:cBhvr>
                                    </p:animEffect>
                                  </p:childTnLst>
                                </p:cTn>
                              </p:par>
                              <p:par>
                                <p:cTn fill="hold" nodeType="withEffect" presetClass="entr" presetID="10" presetSubtype="0">
                                  <p:stCondLst>
                                    <p:cond delay="0"/>
                                  </p:stCondLst>
                                  <p:childTnLst>
                                    <p:set>
                                      <p:cBhvr>
                                        <p:cTn dur="1" fill="hold">
                                          <p:stCondLst>
                                            <p:cond delay="0"/>
                                          </p:stCondLst>
                                        </p:cTn>
                                        <p:tgtEl>
                                          <p:spTgt spid="1181"/>
                                        </p:tgtEl>
                                        <p:attrNameLst>
                                          <p:attrName>style.visibility</p:attrName>
                                        </p:attrNameLst>
                                      </p:cBhvr>
                                      <p:to>
                                        <p:strVal val="visible"/>
                                      </p:to>
                                    </p:set>
                                    <p:animEffect filter="fade" transition="in">
                                      <p:cBhvr>
                                        <p:cTn dur="1000"/>
                                        <p:tgtEl>
                                          <p:spTgt spid="11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5" name="Shape 1185"/>
        <p:cNvGrpSpPr/>
        <p:nvPr/>
      </p:nvGrpSpPr>
      <p:grpSpPr>
        <a:xfrm>
          <a:off x="0" y="0"/>
          <a:ext cx="0" cy="0"/>
          <a:chOff x="0" y="0"/>
          <a:chExt cx="0" cy="0"/>
        </a:xfrm>
      </p:grpSpPr>
      <p:sp>
        <p:nvSpPr>
          <p:cNvPr id="1186" name="Google Shape;1186;p156"/>
          <p:cNvSpPr txBox="1"/>
          <p:nvPr>
            <p:ph type="title"/>
          </p:nvPr>
        </p:nvSpPr>
        <p:spPr>
          <a:xfrm>
            <a:off x="569102" y="365300"/>
            <a:ext cx="82593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700"/>
              <a:t>More </a:t>
            </a:r>
            <a:r>
              <a:rPr b="1" lang="en" sz="2700">
                <a:solidFill>
                  <a:schemeClr val="accent2"/>
                </a:solidFill>
              </a:rPr>
              <a:t>examples </a:t>
            </a:r>
            <a:r>
              <a:rPr lang="en" sz="2700"/>
              <a:t>of</a:t>
            </a:r>
            <a:r>
              <a:rPr b="1" lang="en" sz="2700">
                <a:solidFill>
                  <a:schemeClr val="accent4"/>
                </a:solidFill>
              </a:rPr>
              <a:t> </a:t>
            </a:r>
            <a:r>
              <a:rPr lang="en" sz="2700"/>
              <a:t>User input</a:t>
            </a:r>
            <a:endParaRPr sz="2700"/>
          </a:p>
        </p:txBody>
      </p:sp>
      <p:sp>
        <p:nvSpPr>
          <p:cNvPr id="1187" name="Google Shape;1187;p156"/>
          <p:cNvSpPr txBox="1"/>
          <p:nvPr/>
        </p:nvSpPr>
        <p:spPr>
          <a:xfrm>
            <a:off x="640125" y="1370600"/>
            <a:ext cx="3775500" cy="1604100"/>
          </a:xfrm>
          <a:prstGeom prst="rect">
            <a:avLst/>
          </a:prstGeom>
          <a:noFill/>
          <a:ln>
            <a:noFill/>
          </a:ln>
        </p:spPr>
        <p:txBody>
          <a:bodyPr anchorCtr="0" anchor="t" bIns="91425" lIns="91425" spcFirstLastPara="1" rIns="91425" wrap="square" tIns="91425">
            <a:normAutofit fontScale="47500" lnSpcReduction="10000"/>
          </a:bodyPr>
          <a:lstStyle/>
          <a:p>
            <a:pPr indent="0" lvl="0" marL="0" rtl="0" algn="l">
              <a:spcBef>
                <a:spcPts val="0"/>
              </a:spcBef>
              <a:spcAft>
                <a:spcPts val="0"/>
              </a:spcAft>
              <a:buNone/>
            </a:pPr>
            <a:r>
              <a:rPr lang="en" sz="3000">
                <a:solidFill>
                  <a:srgbClr val="7A86A2"/>
                </a:solidFill>
                <a:latin typeface="Roboto Mono"/>
                <a:ea typeface="Roboto Mono"/>
                <a:cs typeface="Roboto Mono"/>
                <a:sym typeface="Roboto Mono"/>
              </a:rPr>
              <a:t>number </a:t>
            </a:r>
            <a:r>
              <a:rPr lang="en" sz="3000">
                <a:solidFill>
                  <a:srgbClr val="FFD966"/>
                </a:solidFill>
                <a:latin typeface="Roboto Mono"/>
                <a:ea typeface="Roboto Mono"/>
                <a:cs typeface="Roboto Mono"/>
                <a:sym typeface="Roboto Mono"/>
              </a:rPr>
              <a:t>=</a:t>
            </a:r>
            <a:r>
              <a:rPr lang="en" sz="3000">
                <a:solidFill>
                  <a:srgbClr val="7A86A2"/>
                </a:solidFill>
                <a:latin typeface="Roboto Mono"/>
                <a:ea typeface="Roboto Mono"/>
                <a:cs typeface="Roboto Mono"/>
                <a:sym typeface="Roboto Mono"/>
              </a:rPr>
              <a:t> </a:t>
            </a:r>
            <a:r>
              <a:rPr lang="en" sz="3000">
                <a:solidFill>
                  <a:srgbClr val="8E8EF9"/>
                </a:solidFill>
                <a:latin typeface="Roboto Mono"/>
                <a:ea typeface="Roboto Mono"/>
                <a:cs typeface="Roboto Mono"/>
                <a:sym typeface="Roboto Mono"/>
              </a:rPr>
              <a:t>float</a:t>
            </a:r>
            <a:r>
              <a:rPr lang="en" sz="3000">
                <a:solidFill>
                  <a:srgbClr val="FFD966"/>
                </a:solidFill>
                <a:latin typeface="Roboto Mono"/>
                <a:ea typeface="Roboto Mono"/>
                <a:cs typeface="Roboto Mono"/>
                <a:sym typeface="Roboto Mono"/>
              </a:rPr>
              <a:t>(</a:t>
            </a:r>
            <a:r>
              <a:rPr lang="en" sz="3000">
                <a:solidFill>
                  <a:srgbClr val="8E8EF9"/>
                </a:solidFill>
                <a:latin typeface="Roboto Mono"/>
                <a:ea typeface="Roboto Mono"/>
                <a:cs typeface="Roboto Mono"/>
                <a:sym typeface="Roboto Mono"/>
              </a:rPr>
              <a:t>input</a:t>
            </a:r>
            <a:r>
              <a:rPr lang="en" sz="3000">
                <a:solidFill>
                  <a:srgbClr val="FFD966"/>
                </a:solidFill>
                <a:latin typeface="Roboto Mono"/>
                <a:ea typeface="Roboto Mono"/>
                <a:cs typeface="Roboto Mono"/>
                <a:sym typeface="Roboto Mono"/>
              </a:rPr>
              <a:t>(</a:t>
            </a:r>
            <a:r>
              <a:rPr lang="en" sz="3000">
                <a:solidFill>
                  <a:srgbClr val="FFFFFF"/>
                </a:solidFill>
                <a:latin typeface="Roboto Mono"/>
                <a:ea typeface="Roboto Mono"/>
                <a:cs typeface="Roboto Mono"/>
                <a:sym typeface="Roboto Mono"/>
              </a:rPr>
              <a:t>"What number would you like to cube? "</a:t>
            </a:r>
            <a:r>
              <a:rPr lang="en" sz="3000">
                <a:solidFill>
                  <a:srgbClr val="FFD966"/>
                </a:solidFill>
                <a:latin typeface="Roboto Mono"/>
                <a:ea typeface="Roboto Mono"/>
                <a:cs typeface="Roboto Mono"/>
                <a:sym typeface="Roboto Mono"/>
              </a:rPr>
              <a:t>))</a:t>
            </a:r>
            <a:r>
              <a:rPr lang="en" sz="3000">
                <a:solidFill>
                  <a:srgbClr val="7A86A2"/>
                </a:solidFill>
                <a:latin typeface="Roboto Mono"/>
                <a:ea typeface="Roboto Mono"/>
                <a:cs typeface="Roboto Mono"/>
                <a:sym typeface="Roboto Mono"/>
              </a:rPr>
              <a:t> </a:t>
            </a:r>
            <a:r>
              <a:rPr lang="en" sz="3000">
                <a:solidFill>
                  <a:srgbClr val="EF3560"/>
                </a:solidFill>
                <a:latin typeface="Roboto Mono"/>
                <a:ea typeface="Roboto Mono"/>
                <a:cs typeface="Roboto Mono"/>
                <a:sym typeface="Roboto Mono"/>
              </a:rPr>
              <a:t>#10.1821</a:t>
            </a:r>
            <a:endParaRPr sz="300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3000">
                <a:solidFill>
                  <a:srgbClr val="65EBD2"/>
                </a:solidFill>
                <a:latin typeface="Roboto Mono"/>
                <a:ea typeface="Roboto Mono"/>
                <a:cs typeface="Roboto Mono"/>
                <a:sym typeface="Roboto Mono"/>
              </a:rPr>
              <a:t>print</a:t>
            </a:r>
            <a:r>
              <a:rPr lang="en" sz="3000">
                <a:solidFill>
                  <a:srgbClr val="FFD966"/>
                </a:solidFill>
                <a:latin typeface="Roboto Mono"/>
                <a:ea typeface="Roboto Mono"/>
                <a:cs typeface="Roboto Mono"/>
                <a:sym typeface="Roboto Mono"/>
              </a:rPr>
              <a:t>(</a:t>
            </a:r>
            <a:r>
              <a:rPr lang="en" sz="3000">
                <a:solidFill>
                  <a:srgbClr val="FFFFFF"/>
                </a:solidFill>
                <a:latin typeface="Roboto Mono"/>
                <a:ea typeface="Roboto Mono"/>
                <a:cs typeface="Roboto Mono"/>
                <a:sym typeface="Roboto Mono"/>
              </a:rPr>
              <a:t>f"</a:t>
            </a:r>
            <a:r>
              <a:rPr lang="en" sz="3000">
                <a:solidFill>
                  <a:srgbClr val="FFD966"/>
                </a:solidFill>
                <a:latin typeface="Roboto Mono"/>
                <a:ea typeface="Roboto Mono"/>
                <a:cs typeface="Roboto Mono"/>
                <a:sym typeface="Roboto Mono"/>
              </a:rPr>
              <a:t>{</a:t>
            </a:r>
            <a:r>
              <a:rPr lang="en" sz="3000">
                <a:solidFill>
                  <a:srgbClr val="7A86A2"/>
                </a:solidFill>
                <a:latin typeface="Roboto Mono"/>
                <a:ea typeface="Roboto Mono"/>
                <a:cs typeface="Roboto Mono"/>
                <a:sym typeface="Roboto Mono"/>
              </a:rPr>
              <a:t>number</a:t>
            </a:r>
            <a:r>
              <a:rPr lang="en" sz="3000">
                <a:solidFill>
                  <a:srgbClr val="FFD966"/>
                </a:solidFill>
                <a:latin typeface="Roboto Mono"/>
                <a:ea typeface="Roboto Mono"/>
                <a:cs typeface="Roboto Mono"/>
                <a:sym typeface="Roboto Mono"/>
              </a:rPr>
              <a:t>}</a:t>
            </a:r>
            <a:r>
              <a:rPr lang="en" sz="3000">
                <a:solidFill>
                  <a:srgbClr val="FFFFFF"/>
                </a:solidFill>
                <a:latin typeface="Roboto Mono"/>
                <a:ea typeface="Roboto Mono"/>
                <a:cs typeface="Roboto Mono"/>
                <a:sym typeface="Roboto Mono"/>
              </a:rPr>
              <a:t> cubed is </a:t>
            </a:r>
            <a:r>
              <a:rPr lang="en" sz="3000">
                <a:solidFill>
                  <a:srgbClr val="FFD966"/>
                </a:solidFill>
                <a:latin typeface="Roboto Mono"/>
                <a:ea typeface="Roboto Mono"/>
                <a:cs typeface="Roboto Mono"/>
                <a:sym typeface="Roboto Mono"/>
              </a:rPr>
              <a:t>{</a:t>
            </a:r>
            <a:r>
              <a:rPr lang="en" sz="3000">
                <a:solidFill>
                  <a:srgbClr val="7A86A2"/>
                </a:solidFill>
                <a:latin typeface="Roboto Mono"/>
                <a:ea typeface="Roboto Mono"/>
                <a:cs typeface="Roboto Mono"/>
                <a:sym typeface="Roboto Mono"/>
              </a:rPr>
              <a:t>number </a:t>
            </a:r>
            <a:r>
              <a:rPr lang="en" sz="3000">
                <a:solidFill>
                  <a:srgbClr val="FFD966"/>
                </a:solidFill>
                <a:latin typeface="Roboto Mono"/>
                <a:ea typeface="Roboto Mono"/>
                <a:cs typeface="Roboto Mono"/>
                <a:sym typeface="Roboto Mono"/>
              </a:rPr>
              <a:t>**</a:t>
            </a:r>
            <a:r>
              <a:rPr lang="en" sz="3000">
                <a:solidFill>
                  <a:srgbClr val="7A86A2"/>
                </a:solidFill>
                <a:latin typeface="Roboto Mono"/>
                <a:ea typeface="Roboto Mono"/>
                <a:cs typeface="Roboto Mono"/>
                <a:sym typeface="Roboto Mono"/>
              </a:rPr>
              <a:t> </a:t>
            </a:r>
            <a:r>
              <a:rPr lang="en" sz="3000">
                <a:solidFill>
                  <a:srgbClr val="FC9748"/>
                </a:solidFill>
                <a:latin typeface="Roboto Mono"/>
                <a:ea typeface="Roboto Mono"/>
                <a:cs typeface="Roboto Mono"/>
                <a:sym typeface="Roboto Mono"/>
              </a:rPr>
              <a:t>3</a:t>
            </a:r>
            <a:r>
              <a:rPr lang="en" sz="3000">
                <a:solidFill>
                  <a:srgbClr val="FFD966"/>
                </a:solidFill>
                <a:latin typeface="Roboto Mono"/>
                <a:ea typeface="Roboto Mono"/>
                <a:cs typeface="Roboto Mono"/>
                <a:sym typeface="Roboto Mono"/>
              </a:rPr>
              <a:t>}</a:t>
            </a:r>
            <a:r>
              <a:rPr lang="en" sz="3000">
                <a:solidFill>
                  <a:srgbClr val="FFFFFF"/>
                </a:solidFill>
                <a:latin typeface="Roboto Mono"/>
                <a:ea typeface="Roboto Mono"/>
                <a:cs typeface="Roboto Mono"/>
                <a:sym typeface="Roboto Mono"/>
              </a:rPr>
              <a:t>"</a:t>
            </a:r>
            <a:r>
              <a:rPr lang="en" sz="3000">
                <a:solidFill>
                  <a:srgbClr val="FFD966"/>
                </a:solidFill>
                <a:latin typeface="Roboto Mono"/>
                <a:ea typeface="Roboto Mono"/>
                <a:cs typeface="Roboto Mono"/>
                <a:sym typeface="Roboto Mono"/>
              </a:rPr>
              <a:t>)</a:t>
            </a:r>
            <a:r>
              <a:rPr lang="en" sz="3000">
                <a:solidFill>
                  <a:srgbClr val="7A86A2"/>
                </a:solidFill>
                <a:latin typeface="Roboto Mono"/>
                <a:ea typeface="Roboto Mono"/>
                <a:cs typeface="Roboto Mono"/>
                <a:sym typeface="Roboto Mono"/>
              </a:rPr>
              <a:t> </a:t>
            </a:r>
            <a:r>
              <a:rPr lang="en" sz="3000">
                <a:solidFill>
                  <a:srgbClr val="EF3560"/>
                </a:solidFill>
                <a:latin typeface="Roboto Mono"/>
                <a:ea typeface="Roboto Mono"/>
                <a:cs typeface="Roboto Mono"/>
                <a:sym typeface="Roboto Mono"/>
              </a:rPr>
              <a:t>#10.1821 cubed is 1055.630850810661</a:t>
            </a:r>
            <a:endParaRPr sz="3000">
              <a:solidFill>
                <a:srgbClr val="EF3560"/>
              </a:solidFill>
              <a:latin typeface="Roboto Mono"/>
              <a:ea typeface="Roboto Mono"/>
              <a:cs typeface="Roboto Mono"/>
              <a:sym typeface="Roboto Mono"/>
            </a:endParaRPr>
          </a:p>
        </p:txBody>
      </p:sp>
      <p:sp>
        <p:nvSpPr>
          <p:cNvPr id="1188" name="Google Shape;1188;p156"/>
          <p:cNvSpPr txBox="1"/>
          <p:nvPr/>
        </p:nvSpPr>
        <p:spPr>
          <a:xfrm>
            <a:off x="5052900" y="1370600"/>
            <a:ext cx="3775500" cy="1604100"/>
          </a:xfrm>
          <a:prstGeom prst="rect">
            <a:avLst/>
          </a:prstGeom>
          <a:noFill/>
          <a:ln>
            <a:noFill/>
          </a:ln>
        </p:spPr>
        <p:txBody>
          <a:bodyPr anchorCtr="0" anchor="t" bIns="91425" lIns="91425" spcFirstLastPara="1" rIns="91425" wrap="square" tIns="91425">
            <a:normAutofit fontScale="47500"/>
          </a:bodyPr>
          <a:lstStyle/>
          <a:p>
            <a:pPr indent="0" lvl="0" marL="0" rtl="0" algn="l">
              <a:spcBef>
                <a:spcPts val="0"/>
              </a:spcBef>
              <a:spcAft>
                <a:spcPts val="0"/>
              </a:spcAft>
              <a:buNone/>
            </a:pPr>
            <a:r>
              <a:rPr lang="en" sz="3000">
                <a:solidFill>
                  <a:srgbClr val="7A86A2"/>
                </a:solidFill>
                <a:latin typeface="Roboto Mono"/>
                <a:ea typeface="Roboto Mono"/>
                <a:cs typeface="Roboto Mono"/>
                <a:sym typeface="Roboto Mono"/>
              </a:rPr>
              <a:t>multiple_of_13 </a:t>
            </a:r>
            <a:r>
              <a:rPr lang="en" sz="3000">
                <a:solidFill>
                  <a:srgbClr val="FFD966"/>
                </a:solidFill>
                <a:latin typeface="Roboto Mono"/>
                <a:ea typeface="Roboto Mono"/>
                <a:cs typeface="Roboto Mono"/>
                <a:sym typeface="Roboto Mono"/>
              </a:rPr>
              <a:t>=</a:t>
            </a:r>
            <a:r>
              <a:rPr lang="en" sz="3000">
                <a:solidFill>
                  <a:srgbClr val="7A86A2"/>
                </a:solidFill>
                <a:latin typeface="Roboto Mono"/>
                <a:ea typeface="Roboto Mono"/>
                <a:cs typeface="Roboto Mono"/>
                <a:sym typeface="Roboto Mono"/>
              </a:rPr>
              <a:t> </a:t>
            </a:r>
            <a:r>
              <a:rPr lang="en" sz="3000">
                <a:solidFill>
                  <a:srgbClr val="8E8EF9"/>
                </a:solidFill>
                <a:latin typeface="Roboto Mono"/>
                <a:ea typeface="Roboto Mono"/>
                <a:cs typeface="Roboto Mono"/>
                <a:sym typeface="Roboto Mono"/>
              </a:rPr>
              <a:t>int</a:t>
            </a:r>
            <a:r>
              <a:rPr lang="en" sz="3000">
                <a:solidFill>
                  <a:srgbClr val="FFD966"/>
                </a:solidFill>
                <a:latin typeface="Roboto Mono"/>
                <a:ea typeface="Roboto Mono"/>
                <a:cs typeface="Roboto Mono"/>
                <a:sym typeface="Roboto Mono"/>
              </a:rPr>
              <a:t>(</a:t>
            </a:r>
            <a:r>
              <a:rPr lang="en" sz="3000">
                <a:solidFill>
                  <a:srgbClr val="8E8EF9"/>
                </a:solidFill>
                <a:latin typeface="Roboto Mono"/>
                <a:ea typeface="Roboto Mono"/>
                <a:cs typeface="Roboto Mono"/>
                <a:sym typeface="Roboto Mono"/>
              </a:rPr>
              <a:t>input</a:t>
            </a:r>
            <a:r>
              <a:rPr lang="en" sz="3000">
                <a:solidFill>
                  <a:srgbClr val="FFD966"/>
                </a:solidFill>
                <a:latin typeface="Roboto Mono"/>
                <a:ea typeface="Roboto Mono"/>
                <a:cs typeface="Roboto Mono"/>
                <a:sym typeface="Roboto Mono"/>
              </a:rPr>
              <a:t>(</a:t>
            </a:r>
            <a:r>
              <a:rPr lang="en" sz="3000">
                <a:solidFill>
                  <a:srgbClr val="FFFFFF"/>
                </a:solidFill>
                <a:latin typeface="Roboto Mono"/>
                <a:ea typeface="Roboto Mono"/>
                <a:cs typeface="Roboto Mono"/>
                <a:sym typeface="Roboto Mono"/>
              </a:rPr>
              <a:t>"Name a multiple of 13 "</a:t>
            </a:r>
            <a:r>
              <a:rPr lang="en" sz="3000">
                <a:solidFill>
                  <a:srgbClr val="FFD966"/>
                </a:solidFill>
                <a:latin typeface="Roboto Mono"/>
                <a:ea typeface="Roboto Mono"/>
                <a:cs typeface="Roboto Mono"/>
                <a:sym typeface="Roboto Mono"/>
              </a:rPr>
              <a:t>))</a:t>
            </a:r>
            <a:r>
              <a:rPr lang="en" sz="3000">
                <a:solidFill>
                  <a:srgbClr val="7A86A2"/>
                </a:solidFill>
                <a:latin typeface="Roboto Mono"/>
                <a:ea typeface="Roboto Mono"/>
                <a:cs typeface="Roboto Mono"/>
                <a:sym typeface="Roboto Mono"/>
              </a:rPr>
              <a:t> </a:t>
            </a:r>
            <a:r>
              <a:rPr lang="en" sz="3000">
                <a:solidFill>
                  <a:srgbClr val="EF3560"/>
                </a:solidFill>
                <a:latin typeface="Roboto Mono"/>
                <a:ea typeface="Roboto Mono"/>
                <a:cs typeface="Roboto Mono"/>
                <a:sym typeface="Roboto Mono"/>
              </a:rPr>
              <a:t>#234</a:t>
            </a:r>
            <a:endParaRPr sz="300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3000">
                <a:solidFill>
                  <a:srgbClr val="65EBD2"/>
                </a:solidFill>
                <a:latin typeface="Roboto Mono"/>
                <a:ea typeface="Roboto Mono"/>
                <a:cs typeface="Roboto Mono"/>
                <a:sym typeface="Roboto Mono"/>
              </a:rPr>
              <a:t>print</a:t>
            </a:r>
            <a:r>
              <a:rPr lang="en" sz="3000">
                <a:solidFill>
                  <a:srgbClr val="FFD966"/>
                </a:solidFill>
                <a:latin typeface="Roboto Mono"/>
                <a:ea typeface="Roboto Mono"/>
                <a:cs typeface="Roboto Mono"/>
                <a:sym typeface="Roboto Mono"/>
              </a:rPr>
              <a:t>(</a:t>
            </a:r>
            <a:r>
              <a:rPr lang="en" sz="3000">
                <a:solidFill>
                  <a:srgbClr val="FFFFFF"/>
                </a:solidFill>
                <a:latin typeface="Roboto Mono"/>
                <a:ea typeface="Roboto Mono"/>
                <a:cs typeface="Roboto Mono"/>
                <a:sym typeface="Roboto Mono"/>
              </a:rPr>
              <a:t>f"13 times </a:t>
            </a:r>
            <a:r>
              <a:rPr lang="en" sz="3000">
                <a:solidFill>
                  <a:srgbClr val="FFD966"/>
                </a:solidFill>
                <a:latin typeface="Roboto Mono"/>
                <a:ea typeface="Roboto Mono"/>
                <a:cs typeface="Roboto Mono"/>
                <a:sym typeface="Roboto Mono"/>
              </a:rPr>
              <a:t>{</a:t>
            </a:r>
            <a:r>
              <a:rPr lang="en" sz="3000">
                <a:solidFill>
                  <a:srgbClr val="7A86A2"/>
                </a:solidFill>
                <a:latin typeface="Roboto Mono"/>
                <a:ea typeface="Roboto Mono"/>
                <a:cs typeface="Roboto Mono"/>
                <a:sym typeface="Roboto Mono"/>
              </a:rPr>
              <a:t>multiple_of_13 </a:t>
            </a:r>
            <a:r>
              <a:rPr lang="en" sz="3000">
                <a:solidFill>
                  <a:srgbClr val="FFD966"/>
                </a:solidFill>
                <a:latin typeface="Roboto Mono"/>
                <a:ea typeface="Roboto Mono"/>
                <a:cs typeface="Roboto Mono"/>
                <a:sym typeface="Roboto Mono"/>
              </a:rPr>
              <a:t>/</a:t>
            </a:r>
            <a:r>
              <a:rPr lang="en" sz="3000">
                <a:solidFill>
                  <a:srgbClr val="7A86A2"/>
                </a:solidFill>
                <a:latin typeface="Roboto Mono"/>
                <a:ea typeface="Roboto Mono"/>
                <a:cs typeface="Roboto Mono"/>
                <a:sym typeface="Roboto Mono"/>
              </a:rPr>
              <a:t> </a:t>
            </a:r>
            <a:r>
              <a:rPr lang="en" sz="3000">
                <a:solidFill>
                  <a:srgbClr val="FC9748"/>
                </a:solidFill>
                <a:latin typeface="Roboto Mono"/>
                <a:ea typeface="Roboto Mono"/>
                <a:cs typeface="Roboto Mono"/>
                <a:sym typeface="Roboto Mono"/>
              </a:rPr>
              <a:t>13</a:t>
            </a:r>
            <a:r>
              <a:rPr lang="en" sz="3000">
                <a:solidFill>
                  <a:srgbClr val="FFD966"/>
                </a:solidFill>
                <a:latin typeface="Roboto Mono"/>
                <a:ea typeface="Roboto Mono"/>
                <a:cs typeface="Roboto Mono"/>
                <a:sym typeface="Roboto Mono"/>
              </a:rPr>
              <a:t>}</a:t>
            </a:r>
            <a:r>
              <a:rPr lang="en" sz="3000">
                <a:solidFill>
                  <a:srgbClr val="FFFFFF"/>
                </a:solidFill>
                <a:latin typeface="Roboto Mono"/>
                <a:ea typeface="Roboto Mono"/>
                <a:cs typeface="Roboto Mono"/>
                <a:sym typeface="Roboto Mono"/>
              </a:rPr>
              <a:t> equals </a:t>
            </a:r>
            <a:r>
              <a:rPr lang="en" sz="3000">
                <a:solidFill>
                  <a:srgbClr val="FFD966"/>
                </a:solidFill>
                <a:latin typeface="Roboto Mono"/>
                <a:ea typeface="Roboto Mono"/>
                <a:cs typeface="Roboto Mono"/>
                <a:sym typeface="Roboto Mono"/>
              </a:rPr>
              <a:t>{</a:t>
            </a:r>
            <a:r>
              <a:rPr lang="en" sz="3000">
                <a:solidFill>
                  <a:srgbClr val="7A86A2"/>
                </a:solidFill>
                <a:latin typeface="Roboto Mono"/>
                <a:ea typeface="Roboto Mono"/>
                <a:cs typeface="Roboto Mono"/>
                <a:sym typeface="Roboto Mono"/>
              </a:rPr>
              <a:t>multiple_of_13</a:t>
            </a:r>
            <a:r>
              <a:rPr lang="en" sz="3000">
                <a:solidFill>
                  <a:srgbClr val="FFD966"/>
                </a:solidFill>
                <a:latin typeface="Roboto Mono"/>
                <a:ea typeface="Roboto Mono"/>
                <a:cs typeface="Roboto Mono"/>
                <a:sym typeface="Roboto Mono"/>
              </a:rPr>
              <a:t>}</a:t>
            </a:r>
            <a:r>
              <a:rPr lang="en" sz="3000">
                <a:solidFill>
                  <a:srgbClr val="FFFFFF"/>
                </a:solidFill>
                <a:latin typeface="Roboto Mono"/>
                <a:ea typeface="Roboto Mono"/>
                <a:cs typeface="Roboto Mono"/>
                <a:sym typeface="Roboto Mono"/>
              </a:rPr>
              <a:t>"</a:t>
            </a:r>
            <a:r>
              <a:rPr lang="en" sz="3000">
                <a:solidFill>
                  <a:srgbClr val="FFD966"/>
                </a:solidFill>
                <a:latin typeface="Roboto Mono"/>
                <a:ea typeface="Roboto Mono"/>
                <a:cs typeface="Roboto Mono"/>
                <a:sym typeface="Roboto Mono"/>
              </a:rPr>
              <a:t>)</a:t>
            </a:r>
            <a:r>
              <a:rPr lang="en" sz="3000">
                <a:solidFill>
                  <a:srgbClr val="7A86A2"/>
                </a:solidFill>
                <a:latin typeface="Roboto Mono"/>
                <a:ea typeface="Roboto Mono"/>
                <a:cs typeface="Roboto Mono"/>
                <a:sym typeface="Roboto Mono"/>
              </a:rPr>
              <a:t> </a:t>
            </a:r>
            <a:r>
              <a:rPr lang="en" sz="3000">
                <a:solidFill>
                  <a:srgbClr val="EF3560"/>
                </a:solidFill>
                <a:latin typeface="Roboto Mono"/>
                <a:ea typeface="Roboto Mono"/>
                <a:cs typeface="Roboto Mono"/>
                <a:sym typeface="Roboto Mono"/>
              </a:rPr>
              <a:t>#18</a:t>
            </a:r>
            <a:endParaRPr sz="3000">
              <a:solidFill>
                <a:srgbClr val="EF3560"/>
              </a:solidFill>
              <a:latin typeface="Roboto Mono"/>
              <a:ea typeface="Roboto Mono"/>
              <a:cs typeface="Roboto Mono"/>
              <a:sym typeface="Roboto Mono"/>
            </a:endParaRPr>
          </a:p>
        </p:txBody>
      </p:sp>
      <p:sp>
        <p:nvSpPr>
          <p:cNvPr id="1189" name="Google Shape;1189;p156"/>
          <p:cNvSpPr txBox="1"/>
          <p:nvPr/>
        </p:nvSpPr>
        <p:spPr>
          <a:xfrm>
            <a:off x="5027850" y="3290925"/>
            <a:ext cx="3825600" cy="160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7A86A2"/>
                </a:solidFill>
                <a:latin typeface="Roboto Mono"/>
                <a:ea typeface="Roboto Mono"/>
                <a:cs typeface="Roboto Mono"/>
                <a:sym typeface="Roboto Mono"/>
              </a:rPr>
              <a:t>favorite_movie </a:t>
            </a:r>
            <a:r>
              <a:rPr lang="en" sz="1000">
                <a:solidFill>
                  <a:srgbClr val="FFD966"/>
                </a:solidFill>
                <a:latin typeface="Roboto Mono"/>
                <a:ea typeface="Roboto Mono"/>
                <a:cs typeface="Roboto Mono"/>
                <a:sym typeface="Roboto Mono"/>
              </a:rPr>
              <a:t>=</a:t>
            </a:r>
            <a:r>
              <a:rPr lang="en" sz="1000">
                <a:solidFill>
                  <a:srgbClr val="7A86A2"/>
                </a:solidFill>
                <a:latin typeface="Roboto Mono"/>
                <a:ea typeface="Roboto Mono"/>
                <a:cs typeface="Roboto Mono"/>
                <a:sym typeface="Roboto Mono"/>
              </a:rPr>
              <a:t> </a:t>
            </a:r>
            <a:r>
              <a:rPr lang="en" sz="1000">
                <a:solidFill>
                  <a:srgbClr val="8E8EF9"/>
                </a:solidFill>
                <a:latin typeface="Roboto Mono"/>
                <a:ea typeface="Roboto Mono"/>
                <a:cs typeface="Roboto Mono"/>
                <a:sym typeface="Roboto Mono"/>
              </a:rPr>
              <a:t>input</a:t>
            </a:r>
            <a:r>
              <a:rPr lang="en" sz="1000">
                <a:solidFill>
                  <a:srgbClr val="FFD966"/>
                </a:solidFill>
                <a:latin typeface="Roboto Mono"/>
                <a:ea typeface="Roboto Mono"/>
                <a:cs typeface="Roboto Mono"/>
                <a:sym typeface="Roboto Mono"/>
              </a:rPr>
              <a:t>(</a:t>
            </a:r>
            <a:r>
              <a:rPr lang="en" sz="1000">
                <a:solidFill>
                  <a:srgbClr val="FFFFFF"/>
                </a:solidFill>
                <a:latin typeface="Roboto Mono"/>
                <a:ea typeface="Roboto Mono"/>
                <a:cs typeface="Roboto Mono"/>
                <a:sym typeface="Roboto Mono"/>
              </a:rPr>
              <a:t>"What is your favorite movie? "</a:t>
            </a:r>
            <a:r>
              <a:rPr lang="en" sz="1000">
                <a:solidFill>
                  <a:srgbClr val="FFD966"/>
                </a:solidFill>
                <a:latin typeface="Roboto Mono"/>
                <a:ea typeface="Roboto Mono"/>
                <a:cs typeface="Roboto Mono"/>
                <a:sym typeface="Roboto Mono"/>
              </a:rPr>
              <a:t>)</a:t>
            </a:r>
            <a:r>
              <a:rPr lang="en" sz="1000">
                <a:solidFill>
                  <a:srgbClr val="7A86A2"/>
                </a:solidFill>
                <a:latin typeface="Roboto Mono"/>
                <a:ea typeface="Roboto Mono"/>
                <a:cs typeface="Roboto Mono"/>
                <a:sym typeface="Roboto Mono"/>
              </a:rPr>
              <a:t> </a:t>
            </a:r>
            <a:r>
              <a:rPr lang="en" sz="1000">
                <a:solidFill>
                  <a:srgbClr val="EF3560"/>
                </a:solidFill>
                <a:latin typeface="Roboto Mono"/>
                <a:ea typeface="Roboto Mono"/>
                <a:cs typeface="Roboto Mono"/>
                <a:sym typeface="Roboto Mono"/>
              </a:rPr>
              <a:t>#Curious George </a:t>
            </a:r>
            <a:endParaRPr sz="1000">
              <a:solidFill>
                <a:srgbClr val="7A86A2"/>
              </a:solidFill>
              <a:latin typeface="Roboto Mono"/>
              <a:ea typeface="Roboto Mono"/>
              <a:cs typeface="Roboto Mono"/>
              <a:sym typeface="Roboto Mono"/>
            </a:endParaRPr>
          </a:p>
          <a:p>
            <a:pPr indent="0" lvl="0" marL="0" rtl="0" algn="l">
              <a:spcBef>
                <a:spcPts val="0"/>
              </a:spcBef>
              <a:spcAft>
                <a:spcPts val="0"/>
              </a:spcAft>
              <a:buNone/>
            </a:pPr>
            <a:r>
              <a:rPr lang="en" sz="1000">
                <a:solidFill>
                  <a:srgbClr val="7A86A2"/>
                </a:solidFill>
                <a:latin typeface="Roboto Mono"/>
                <a:ea typeface="Roboto Mono"/>
                <a:cs typeface="Roboto Mono"/>
                <a:sym typeface="Roboto Mono"/>
              </a:rPr>
              <a:t>favorite_movie_year </a:t>
            </a:r>
            <a:r>
              <a:rPr lang="en" sz="1000">
                <a:solidFill>
                  <a:srgbClr val="FFD966"/>
                </a:solidFill>
                <a:latin typeface="Roboto Mono"/>
                <a:ea typeface="Roboto Mono"/>
                <a:cs typeface="Roboto Mono"/>
                <a:sym typeface="Roboto Mono"/>
              </a:rPr>
              <a:t>=</a:t>
            </a:r>
            <a:r>
              <a:rPr lang="en" sz="1000">
                <a:solidFill>
                  <a:srgbClr val="7A86A2"/>
                </a:solidFill>
                <a:latin typeface="Roboto Mono"/>
                <a:ea typeface="Roboto Mono"/>
                <a:cs typeface="Roboto Mono"/>
                <a:sym typeface="Roboto Mono"/>
              </a:rPr>
              <a:t> </a:t>
            </a:r>
            <a:r>
              <a:rPr lang="en" sz="1000">
                <a:solidFill>
                  <a:srgbClr val="8E8EF9"/>
                </a:solidFill>
                <a:latin typeface="Roboto Mono"/>
                <a:ea typeface="Roboto Mono"/>
                <a:cs typeface="Roboto Mono"/>
                <a:sym typeface="Roboto Mono"/>
              </a:rPr>
              <a:t>int</a:t>
            </a:r>
            <a:r>
              <a:rPr lang="en" sz="1000">
                <a:solidFill>
                  <a:srgbClr val="FFD966"/>
                </a:solidFill>
                <a:latin typeface="Roboto Mono"/>
                <a:ea typeface="Roboto Mono"/>
                <a:cs typeface="Roboto Mono"/>
                <a:sym typeface="Roboto Mono"/>
              </a:rPr>
              <a:t>(</a:t>
            </a:r>
            <a:r>
              <a:rPr lang="en" sz="1000">
                <a:solidFill>
                  <a:srgbClr val="8E8EF9"/>
                </a:solidFill>
                <a:latin typeface="Roboto Mono"/>
                <a:ea typeface="Roboto Mono"/>
                <a:cs typeface="Roboto Mono"/>
                <a:sym typeface="Roboto Mono"/>
              </a:rPr>
              <a:t>input</a:t>
            </a:r>
            <a:r>
              <a:rPr lang="en" sz="1000">
                <a:solidFill>
                  <a:srgbClr val="FFD966"/>
                </a:solidFill>
                <a:latin typeface="Roboto Mono"/>
                <a:ea typeface="Roboto Mono"/>
                <a:cs typeface="Roboto Mono"/>
                <a:sym typeface="Roboto Mono"/>
              </a:rPr>
              <a:t>(</a:t>
            </a:r>
            <a:r>
              <a:rPr lang="en" sz="1000">
                <a:solidFill>
                  <a:srgbClr val="FFFFFF"/>
                </a:solidFill>
                <a:latin typeface="Roboto Mono"/>
                <a:ea typeface="Roboto Mono"/>
                <a:cs typeface="Roboto Mono"/>
                <a:sym typeface="Roboto Mono"/>
              </a:rPr>
              <a:t>f"When was </a:t>
            </a:r>
            <a:r>
              <a:rPr lang="en" sz="1000">
                <a:solidFill>
                  <a:srgbClr val="FFD966"/>
                </a:solidFill>
                <a:latin typeface="Roboto Mono"/>
                <a:ea typeface="Roboto Mono"/>
                <a:cs typeface="Roboto Mono"/>
                <a:sym typeface="Roboto Mono"/>
              </a:rPr>
              <a:t>{</a:t>
            </a:r>
            <a:r>
              <a:rPr lang="en" sz="1000">
                <a:solidFill>
                  <a:srgbClr val="7A86A2"/>
                </a:solidFill>
                <a:latin typeface="Roboto Mono"/>
                <a:ea typeface="Roboto Mono"/>
                <a:cs typeface="Roboto Mono"/>
                <a:sym typeface="Roboto Mono"/>
              </a:rPr>
              <a:t>favorite_movie</a:t>
            </a:r>
            <a:r>
              <a:rPr lang="en" sz="1000">
                <a:solidFill>
                  <a:srgbClr val="FFD966"/>
                </a:solidFill>
                <a:latin typeface="Roboto Mono"/>
                <a:ea typeface="Roboto Mono"/>
                <a:cs typeface="Roboto Mono"/>
                <a:sym typeface="Roboto Mono"/>
              </a:rPr>
              <a:t>}</a:t>
            </a:r>
            <a:r>
              <a:rPr lang="en" sz="1000">
                <a:solidFill>
                  <a:srgbClr val="FFFFFF"/>
                </a:solidFill>
                <a:latin typeface="Roboto Mono"/>
                <a:ea typeface="Roboto Mono"/>
                <a:cs typeface="Roboto Mono"/>
                <a:sym typeface="Roboto Mono"/>
              </a:rPr>
              <a:t> released? "</a:t>
            </a:r>
            <a:r>
              <a:rPr lang="en" sz="1000">
                <a:solidFill>
                  <a:srgbClr val="FFD966"/>
                </a:solidFill>
                <a:latin typeface="Roboto Mono"/>
                <a:ea typeface="Roboto Mono"/>
                <a:cs typeface="Roboto Mono"/>
                <a:sym typeface="Roboto Mono"/>
              </a:rPr>
              <a:t>))</a:t>
            </a:r>
            <a:r>
              <a:rPr lang="en" sz="1000">
                <a:solidFill>
                  <a:srgbClr val="7A86A2"/>
                </a:solidFill>
                <a:latin typeface="Roboto Mono"/>
                <a:ea typeface="Roboto Mono"/>
                <a:cs typeface="Roboto Mono"/>
                <a:sym typeface="Roboto Mono"/>
              </a:rPr>
              <a:t> </a:t>
            </a:r>
            <a:r>
              <a:rPr lang="en" sz="1000">
                <a:solidFill>
                  <a:srgbClr val="EF3560"/>
                </a:solidFill>
                <a:latin typeface="Roboto Mono"/>
                <a:ea typeface="Roboto Mono"/>
                <a:cs typeface="Roboto Mono"/>
                <a:sym typeface="Roboto Mono"/>
              </a:rPr>
              <a:t>#2006</a:t>
            </a:r>
            <a:endParaRPr sz="1000">
              <a:solidFill>
                <a:srgbClr val="7A86A2"/>
              </a:solidFill>
              <a:latin typeface="Roboto Mono"/>
              <a:ea typeface="Roboto Mono"/>
              <a:cs typeface="Roboto Mono"/>
              <a:sym typeface="Roboto Mono"/>
            </a:endParaRPr>
          </a:p>
          <a:p>
            <a:pPr indent="0" lvl="0" marL="0" rtl="0" algn="l">
              <a:spcBef>
                <a:spcPts val="0"/>
              </a:spcBef>
              <a:spcAft>
                <a:spcPts val="0"/>
              </a:spcAft>
              <a:buNone/>
            </a:pPr>
            <a:r>
              <a:rPr lang="en" sz="1000">
                <a:solidFill>
                  <a:srgbClr val="65EBD2"/>
                </a:solidFill>
                <a:latin typeface="Roboto Mono"/>
                <a:ea typeface="Roboto Mono"/>
                <a:cs typeface="Roboto Mono"/>
                <a:sym typeface="Roboto Mono"/>
              </a:rPr>
              <a:t>print</a:t>
            </a:r>
            <a:r>
              <a:rPr lang="en" sz="1000">
                <a:solidFill>
                  <a:srgbClr val="FFD966"/>
                </a:solidFill>
                <a:latin typeface="Roboto Mono"/>
                <a:ea typeface="Roboto Mono"/>
                <a:cs typeface="Roboto Mono"/>
                <a:sym typeface="Roboto Mono"/>
              </a:rPr>
              <a:t>(</a:t>
            </a:r>
            <a:r>
              <a:rPr lang="en" sz="1000">
                <a:solidFill>
                  <a:srgbClr val="FFFFFF"/>
                </a:solidFill>
                <a:latin typeface="Roboto Mono"/>
                <a:ea typeface="Roboto Mono"/>
                <a:cs typeface="Roboto Mono"/>
                <a:sym typeface="Roboto Mono"/>
              </a:rPr>
              <a:t>f"</a:t>
            </a:r>
            <a:r>
              <a:rPr lang="en" sz="1000">
                <a:solidFill>
                  <a:srgbClr val="FFD966"/>
                </a:solidFill>
                <a:latin typeface="Roboto Mono"/>
                <a:ea typeface="Roboto Mono"/>
                <a:cs typeface="Roboto Mono"/>
                <a:sym typeface="Roboto Mono"/>
              </a:rPr>
              <a:t>{</a:t>
            </a:r>
            <a:r>
              <a:rPr lang="en" sz="1000">
                <a:solidFill>
                  <a:srgbClr val="7A86A2"/>
                </a:solidFill>
                <a:latin typeface="Roboto Mono"/>
                <a:ea typeface="Roboto Mono"/>
                <a:cs typeface="Roboto Mono"/>
                <a:sym typeface="Roboto Mono"/>
              </a:rPr>
              <a:t>favorite_movie</a:t>
            </a:r>
            <a:r>
              <a:rPr lang="en" sz="1000">
                <a:solidFill>
                  <a:srgbClr val="FFD966"/>
                </a:solidFill>
                <a:latin typeface="Roboto Mono"/>
                <a:ea typeface="Roboto Mono"/>
                <a:cs typeface="Roboto Mono"/>
                <a:sym typeface="Roboto Mono"/>
              </a:rPr>
              <a:t>}</a:t>
            </a:r>
            <a:r>
              <a:rPr lang="en" sz="1000">
                <a:solidFill>
                  <a:srgbClr val="FFFFFF"/>
                </a:solidFill>
                <a:latin typeface="Roboto Mono"/>
                <a:ea typeface="Roboto Mono"/>
                <a:cs typeface="Roboto Mono"/>
                <a:sym typeface="Roboto Mono"/>
              </a:rPr>
              <a:t> was released </a:t>
            </a:r>
            <a:r>
              <a:rPr lang="en" sz="1000">
                <a:solidFill>
                  <a:srgbClr val="FFD966"/>
                </a:solidFill>
                <a:latin typeface="Roboto Mono"/>
                <a:ea typeface="Roboto Mono"/>
                <a:cs typeface="Roboto Mono"/>
                <a:sym typeface="Roboto Mono"/>
              </a:rPr>
              <a:t>{</a:t>
            </a:r>
            <a:r>
              <a:rPr lang="en" sz="1000">
                <a:solidFill>
                  <a:srgbClr val="FC9748"/>
                </a:solidFill>
                <a:latin typeface="Roboto Mono"/>
                <a:ea typeface="Roboto Mono"/>
                <a:cs typeface="Roboto Mono"/>
                <a:sym typeface="Roboto Mono"/>
              </a:rPr>
              <a:t>2021</a:t>
            </a:r>
            <a:r>
              <a:rPr lang="en" sz="1000">
                <a:solidFill>
                  <a:srgbClr val="7A86A2"/>
                </a:solidFill>
                <a:latin typeface="Roboto Mono"/>
                <a:ea typeface="Roboto Mono"/>
                <a:cs typeface="Roboto Mono"/>
                <a:sym typeface="Roboto Mono"/>
              </a:rPr>
              <a:t> </a:t>
            </a:r>
            <a:r>
              <a:rPr lang="en" sz="1000">
                <a:solidFill>
                  <a:srgbClr val="FFD966"/>
                </a:solidFill>
                <a:latin typeface="Roboto Mono"/>
                <a:ea typeface="Roboto Mono"/>
                <a:cs typeface="Roboto Mono"/>
                <a:sym typeface="Roboto Mono"/>
              </a:rPr>
              <a:t>-</a:t>
            </a:r>
            <a:r>
              <a:rPr lang="en" sz="1000">
                <a:solidFill>
                  <a:srgbClr val="7A86A2"/>
                </a:solidFill>
                <a:latin typeface="Roboto Mono"/>
                <a:ea typeface="Roboto Mono"/>
                <a:cs typeface="Roboto Mono"/>
                <a:sym typeface="Roboto Mono"/>
              </a:rPr>
              <a:t> favorite_movie_year</a:t>
            </a:r>
            <a:r>
              <a:rPr lang="en" sz="1000">
                <a:solidFill>
                  <a:srgbClr val="FFD966"/>
                </a:solidFill>
                <a:latin typeface="Roboto Mono"/>
                <a:ea typeface="Roboto Mono"/>
                <a:cs typeface="Roboto Mono"/>
                <a:sym typeface="Roboto Mono"/>
              </a:rPr>
              <a:t>}</a:t>
            </a:r>
            <a:r>
              <a:rPr lang="en" sz="1000">
                <a:solidFill>
                  <a:srgbClr val="FFFFFF"/>
                </a:solidFill>
                <a:latin typeface="Roboto Mono"/>
                <a:ea typeface="Roboto Mono"/>
                <a:cs typeface="Roboto Mono"/>
                <a:sym typeface="Roboto Mono"/>
              </a:rPr>
              <a:t> years ago in </a:t>
            </a:r>
            <a:r>
              <a:rPr lang="en" sz="1000">
                <a:solidFill>
                  <a:srgbClr val="FFD966"/>
                </a:solidFill>
                <a:latin typeface="Roboto Mono"/>
                <a:ea typeface="Roboto Mono"/>
                <a:cs typeface="Roboto Mono"/>
                <a:sym typeface="Roboto Mono"/>
              </a:rPr>
              <a:t>{</a:t>
            </a:r>
            <a:r>
              <a:rPr lang="en" sz="1000">
                <a:solidFill>
                  <a:srgbClr val="7A86A2"/>
                </a:solidFill>
                <a:latin typeface="Roboto Mono"/>
                <a:ea typeface="Roboto Mono"/>
                <a:cs typeface="Roboto Mono"/>
                <a:sym typeface="Roboto Mono"/>
              </a:rPr>
              <a:t>favorite_movie_year</a:t>
            </a:r>
            <a:r>
              <a:rPr lang="en" sz="1000">
                <a:solidFill>
                  <a:srgbClr val="FFD966"/>
                </a:solidFill>
                <a:latin typeface="Roboto Mono"/>
                <a:ea typeface="Roboto Mono"/>
                <a:cs typeface="Roboto Mono"/>
                <a:sym typeface="Roboto Mono"/>
              </a:rPr>
              <a:t>}</a:t>
            </a:r>
            <a:r>
              <a:rPr lang="en" sz="1000">
                <a:solidFill>
                  <a:srgbClr val="FFFFFF"/>
                </a:solidFill>
                <a:latin typeface="Roboto Mono"/>
                <a:ea typeface="Roboto Mono"/>
                <a:cs typeface="Roboto Mono"/>
                <a:sym typeface="Roboto Mono"/>
              </a:rPr>
              <a:t>"</a:t>
            </a:r>
            <a:r>
              <a:rPr lang="en" sz="1000">
                <a:solidFill>
                  <a:srgbClr val="FFD966"/>
                </a:solidFill>
                <a:latin typeface="Roboto Mono"/>
                <a:ea typeface="Roboto Mono"/>
                <a:cs typeface="Roboto Mono"/>
                <a:sym typeface="Roboto Mono"/>
              </a:rPr>
              <a:t>)</a:t>
            </a:r>
            <a:r>
              <a:rPr lang="en" sz="1000">
                <a:solidFill>
                  <a:srgbClr val="7A86A2"/>
                </a:solidFill>
                <a:latin typeface="Roboto Mono"/>
                <a:ea typeface="Roboto Mono"/>
                <a:cs typeface="Roboto Mono"/>
                <a:sym typeface="Roboto Mono"/>
              </a:rPr>
              <a:t> </a:t>
            </a:r>
            <a:endParaRPr sz="100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00">
                <a:solidFill>
                  <a:srgbClr val="EF3560"/>
                </a:solidFill>
                <a:latin typeface="Roboto Mono"/>
                <a:ea typeface="Roboto Mono"/>
                <a:cs typeface="Roboto Mono"/>
                <a:sym typeface="Roboto Mono"/>
              </a:rPr>
              <a:t>#Curious George was released 15 years ago in 2006</a:t>
            </a:r>
            <a:endParaRPr sz="1000">
              <a:solidFill>
                <a:srgbClr val="EF3560"/>
              </a:solidFill>
              <a:latin typeface="Roboto Mono"/>
              <a:ea typeface="Roboto Mono"/>
              <a:cs typeface="Roboto Mono"/>
              <a:sym typeface="Roboto Mono"/>
            </a:endParaRPr>
          </a:p>
        </p:txBody>
      </p:sp>
      <p:sp>
        <p:nvSpPr>
          <p:cNvPr id="1190" name="Google Shape;1190;p156"/>
          <p:cNvSpPr txBox="1"/>
          <p:nvPr/>
        </p:nvSpPr>
        <p:spPr>
          <a:xfrm>
            <a:off x="640200" y="3291000"/>
            <a:ext cx="3775500" cy="1604100"/>
          </a:xfrm>
          <a:prstGeom prst="rect">
            <a:avLst/>
          </a:prstGeom>
          <a:noFill/>
          <a:ln>
            <a:noFill/>
          </a:ln>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sz="3000">
                <a:solidFill>
                  <a:srgbClr val="7A86A2"/>
                </a:solidFill>
                <a:latin typeface="Roboto Mono"/>
                <a:ea typeface="Roboto Mono"/>
                <a:cs typeface="Roboto Mono"/>
                <a:sym typeface="Roboto Mono"/>
              </a:rPr>
              <a:t>income </a:t>
            </a:r>
            <a:r>
              <a:rPr lang="en" sz="3000">
                <a:solidFill>
                  <a:srgbClr val="FFD966"/>
                </a:solidFill>
                <a:latin typeface="Roboto Mono"/>
                <a:ea typeface="Roboto Mono"/>
                <a:cs typeface="Roboto Mono"/>
                <a:sym typeface="Roboto Mono"/>
              </a:rPr>
              <a:t>=</a:t>
            </a:r>
            <a:r>
              <a:rPr lang="en" sz="3000">
                <a:solidFill>
                  <a:srgbClr val="7A86A2"/>
                </a:solidFill>
                <a:latin typeface="Roboto Mono"/>
                <a:ea typeface="Roboto Mono"/>
                <a:cs typeface="Roboto Mono"/>
                <a:sym typeface="Roboto Mono"/>
              </a:rPr>
              <a:t> </a:t>
            </a:r>
            <a:r>
              <a:rPr lang="en" sz="3000">
                <a:solidFill>
                  <a:srgbClr val="8E8EF9"/>
                </a:solidFill>
                <a:latin typeface="Roboto Mono"/>
                <a:ea typeface="Roboto Mono"/>
                <a:cs typeface="Roboto Mono"/>
                <a:sym typeface="Roboto Mono"/>
              </a:rPr>
              <a:t>float</a:t>
            </a:r>
            <a:r>
              <a:rPr lang="en" sz="3000">
                <a:solidFill>
                  <a:srgbClr val="FFD966"/>
                </a:solidFill>
                <a:latin typeface="Roboto Mono"/>
                <a:ea typeface="Roboto Mono"/>
                <a:cs typeface="Roboto Mono"/>
                <a:sym typeface="Roboto Mono"/>
              </a:rPr>
              <a:t>(</a:t>
            </a:r>
            <a:r>
              <a:rPr lang="en" sz="3000">
                <a:solidFill>
                  <a:srgbClr val="8E8EF9"/>
                </a:solidFill>
                <a:latin typeface="Roboto Mono"/>
                <a:ea typeface="Roboto Mono"/>
                <a:cs typeface="Roboto Mono"/>
                <a:sym typeface="Roboto Mono"/>
              </a:rPr>
              <a:t>input</a:t>
            </a:r>
            <a:r>
              <a:rPr lang="en" sz="3000">
                <a:solidFill>
                  <a:srgbClr val="FFD966"/>
                </a:solidFill>
                <a:latin typeface="Roboto Mono"/>
                <a:ea typeface="Roboto Mono"/>
                <a:cs typeface="Roboto Mono"/>
                <a:sym typeface="Roboto Mono"/>
              </a:rPr>
              <a:t>(</a:t>
            </a:r>
            <a:r>
              <a:rPr lang="en" sz="3000">
                <a:solidFill>
                  <a:srgbClr val="FFFFFF"/>
                </a:solidFill>
                <a:latin typeface="Roboto Mono"/>
                <a:ea typeface="Roboto Mono"/>
                <a:cs typeface="Roboto Mono"/>
                <a:sym typeface="Roboto Mono"/>
              </a:rPr>
              <a:t>"How much money do you make? $"</a:t>
            </a:r>
            <a:r>
              <a:rPr lang="en" sz="3000">
                <a:solidFill>
                  <a:srgbClr val="FFD966"/>
                </a:solidFill>
                <a:latin typeface="Roboto Mono"/>
                <a:ea typeface="Roboto Mono"/>
                <a:cs typeface="Roboto Mono"/>
                <a:sym typeface="Roboto Mono"/>
              </a:rPr>
              <a:t>))</a:t>
            </a:r>
            <a:r>
              <a:rPr lang="en" sz="3000">
                <a:solidFill>
                  <a:srgbClr val="7A86A2"/>
                </a:solidFill>
                <a:latin typeface="Roboto Mono"/>
                <a:ea typeface="Roboto Mono"/>
                <a:cs typeface="Roboto Mono"/>
                <a:sym typeface="Roboto Mono"/>
              </a:rPr>
              <a:t> </a:t>
            </a:r>
            <a:r>
              <a:rPr lang="en" sz="3000">
                <a:solidFill>
                  <a:srgbClr val="EF3560"/>
                </a:solidFill>
                <a:latin typeface="Roboto Mono"/>
                <a:ea typeface="Roboto Mono"/>
                <a:cs typeface="Roboto Mono"/>
                <a:sym typeface="Roboto Mono"/>
              </a:rPr>
              <a:t>#53,703</a:t>
            </a:r>
            <a:endParaRPr sz="3000">
              <a:solidFill>
                <a:srgbClr val="7A86A2"/>
              </a:solidFill>
              <a:latin typeface="Roboto Mono"/>
              <a:ea typeface="Roboto Mono"/>
              <a:cs typeface="Roboto Mono"/>
              <a:sym typeface="Roboto Mono"/>
            </a:endParaRPr>
          </a:p>
          <a:p>
            <a:pPr indent="0" lvl="0" marL="0" rtl="0" algn="l">
              <a:spcBef>
                <a:spcPts val="0"/>
              </a:spcBef>
              <a:spcAft>
                <a:spcPts val="0"/>
              </a:spcAft>
              <a:buNone/>
            </a:pPr>
            <a:r>
              <a:rPr lang="en" sz="3000">
                <a:solidFill>
                  <a:srgbClr val="65EBD2"/>
                </a:solidFill>
                <a:latin typeface="Roboto Mono"/>
                <a:ea typeface="Roboto Mono"/>
                <a:cs typeface="Roboto Mono"/>
                <a:sym typeface="Roboto Mono"/>
              </a:rPr>
              <a:t>print</a:t>
            </a:r>
            <a:r>
              <a:rPr lang="en" sz="3000">
                <a:solidFill>
                  <a:srgbClr val="FFD966"/>
                </a:solidFill>
                <a:latin typeface="Roboto Mono"/>
                <a:ea typeface="Roboto Mono"/>
                <a:cs typeface="Roboto Mono"/>
                <a:sym typeface="Roboto Mono"/>
              </a:rPr>
              <a:t>(</a:t>
            </a:r>
            <a:r>
              <a:rPr lang="en" sz="3000">
                <a:solidFill>
                  <a:srgbClr val="FFFFFF"/>
                </a:solidFill>
                <a:latin typeface="Roboto Mono"/>
                <a:ea typeface="Roboto Mono"/>
                <a:cs typeface="Roboto Mono"/>
                <a:sym typeface="Roboto Mono"/>
              </a:rPr>
              <a:t>f"In North Carolina, after taxes, you would have $</a:t>
            </a:r>
            <a:r>
              <a:rPr lang="en" sz="3000">
                <a:solidFill>
                  <a:srgbClr val="FFD966"/>
                </a:solidFill>
                <a:latin typeface="Roboto Mono"/>
                <a:ea typeface="Roboto Mono"/>
                <a:cs typeface="Roboto Mono"/>
                <a:sym typeface="Roboto Mono"/>
              </a:rPr>
              <a:t>{</a:t>
            </a:r>
            <a:r>
              <a:rPr lang="en" sz="3000">
                <a:solidFill>
                  <a:srgbClr val="8E8EF9"/>
                </a:solidFill>
                <a:latin typeface="Roboto Mono"/>
                <a:ea typeface="Roboto Mono"/>
                <a:cs typeface="Roboto Mono"/>
                <a:sym typeface="Roboto Mono"/>
              </a:rPr>
              <a:t>round</a:t>
            </a:r>
            <a:r>
              <a:rPr lang="en" sz="3000">
                <a:solidFill>
                  <a:srgbClr val="FFD966"/>
                </a:solidFill>
                <a:latin typeface="Roboto Mono"/>
                <a:ea typeface="Roboto Mono"/>
                <a:cs typeface="Roboto Mono"/>
                <a:sym typeface="Roboto Mono"/>
              </a:rPr>
              <a:t>(</a:t>
            </a:r>
            <a:r>
              <a:rPr lang="en" sz="3000">
                <a:solidFill>
                  <a:srgbClr val="7A86A2"/>
                </a:solidFill>
                <a:latin typeface="Roboto Mono"/>
                <a:ea typeface="Roboto Mono"/>
                <a:cs typeface="Roboto Mono"/>
                <a:sym typeface="Roboto Mono"/>
              </a:rPr>
              <a:t>income </a:t>
            </a:r>
            <a:r>
              <a:rPr lang="en" sz="3000">
                <a:solidFill>
                  <a:srgbClr val="FFD966"/>
                </a:solidFill>
                <a:latin typeface="Roboto Mono"/>
                <a:ea typeface="Roboto Mono"/>
                <a:cs typeface="Roboto Mono"/>
                <a:sym typeface="Roboto Mono"/>
              </a:rPr>
              <a:t>*</a:t>
            </a:r>
            <a:r>
              <a:rPr lang="en" sz="3000">
                <a:solidFill>
                  <a:srgbClr val="7A86A2"/>
                </a:solidFill>
                <a:latin typeface="Roboto Mono"/>
                <a:ea typeface="Roboto Mono"/>
                <a:cs typeface="Roboto Mono"/>
                <a:sym typeface="Roboto Mono"/>
              </a:rPr>
              <a:t> </a:t>
            </a:r>
            <a:r>
              <a:rPr lang="en" sz="3000">
                <a:solidFill>
                  <a:srgbClr val="FC9748"/>
                </a:solidFill>
                <a:latin typeface="Roboto Mono"/>
                <a:ea typeface="Roboto Mono"/>
                <a:cs typeface="Roboto Mono"/>
                <a:sym typeface="Roboto Mono"/>
              </a:rPr>
              <a:t>.9475</a:t>
            </a:r>
            <a:r>
              <a:rPr lang="en" sz="3000">
                <a:solidFill>
                  <a:srgbClr val="FFD966"/>
                </a:solidFill>
                <a:latin typeface="Roboto Mono"/>
                <a:ea typeface="Roboto Mono"/>
                <a:cs typeface="Roboto Mono"/>
                <a:sym typeface="Roboto Mono"/>
              </a:rPr>
              <a:t>,</a:t>
            </a:r>
            <a:r>
              <a:rPr lang="en" sz="3000">
                <a:solidFill>
                  <a:srgbClr val="7A86A2"/>
                </a:solidFill>
                <a:latin typeface="Roboto Mono"/>
                <a:ea typeface="Roboto Mono"/>
                <a:cs typeface="Roboto Mono"/>
                <a:sym typeface="Roboto Mono"/>
              </a:rPr>
              <a:t> </a:t>
            </a:r>
            <a:r>
              <a:rPr lang="en" sz="3000">
                <a:solidFill>
                  <a:srgbClr val="FC9748"/>
                </a:solidFill>
                <a:latin typeface="Roboto Mono"/>
                <a:ea typeface="Roboto Mono"/>
                <a:cs typeface="Roboto Mono"/>
                <a:sym typeface="Roboto Mono"/>
              </a:rPr>
              <a:t>2</a:t>
            </a:r>
            <a:r>
              <a:rPr lang="en" sz="3000">
                <a:solidFill>
                  <a:srgbClr val="FFD966"/>
                </a:solidFill>
                <a:latin typeface="Roboto Mono"/>
                <a:ea typeface="Roboto Mono"/>
                <a:cs typeface="Roboto Mono"/>
                <a:sym typeface="Roboto Mono"/>
              </a:rPr>
              <a:t>)}</a:t>
            </a:r>
            <a:r>
              <a:rPr lang="en" sz="3000">
                <a:solidFill>
                  <a:srgbClr val="FFFFFF"/>
                </a:solidFill>
                <a:latin typeface="Roboto Mono"/>
                <a:ea typeface="Roboto Mono"/>
                <a:cs typeface="Roboto Mono"/>
                <a:sym typeface="Roboto Mono"/>
              </a:rPr>
              <a:t>"</a:t>
            </a:r>
            <a:r>
              <a:rPr lang="en" sz="3000">
                <a:solidFill>
                  <a:srgbClr val="FFD966"/>
                </a:solidFill>
                <a:latin typeface="Roboto Mono"/>
                <a:ea typeface="Roboto Mono"/>
                <a:cs typeface="Roboto Mono"/>
                <a:sym typeface="Roboto Mono"/>
              </a:rPr>
              <a:t>)</a:t>
            </a:r>
            <a:r>
              <a:rPr lang="en" sz="3000">
                <a:solidFill>
                  <a:srgbClr val="7A86A2"/>
                </a:solidFill>
                <a:latin typeface="Roboto Mono"/>
                <a:ea typeface="Roboto Mono"/>
                <a:cs typeface="Roboto Mono"/>
                <a:sym typeface="Roboto Mono"/>
              </a:rPr>
              <a:t> </a:t>
            </a:r>
            <a:endParaRPr sz="3000">
              <a:solidFill>
                <a:srgbClr val="7A86A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3000">
                <a:solidFill>
                  <a:srgbClr val="EF3560"/>
                </a:solidFill>
                <a:latin typeface="Roboto Mono"/>
                <a:ea typeface="Roboto Mono"/>
                <a:cs typeface="Roboto Mono"/>
                <a:sym typeface="Roboto Mono"/>
              </a:rPr>
              <a:t>#In North Carolina, after taxes, you would have $50883.59</a:t>
            </a:r>
            <a:endParaRPr sz="3000">
              <a:solidFill>
                <a:srgbClr val="EF3560"/>
              </a:solidFill>
              <a:latin typeface="Roboto Mono"/>
              <a:ea typeface="Roboto Mono"/>
              <a:cs typeface="Roboto Mono"/>
              <a:sym typeface="Roboto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7"/>
                                        </p:tgtEl>
                                        <p:attrNameLst>
                                          <p:attrName>style.visibility</p:attrName>
                                        </p:attrNameLst>
                                      </p:cBhvr>
                                      <p:to>
                                        <p:strVal val="visible"/>
                                      </p:to>
                                    </p:set>
                                    <p:animEffect filter="fade" transition="in">
                                      <p:cBhvr>
                                        <p:cTn dur="1000"/>
                                        <p:tgtEl>
                                          <p:spTgt spid="1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8"/>
                                        </p:tgtEl>
                                        <p:attrNameLst>
                                          <p:attrName>style.visibility</p:attrName>
                                        </p:attrNameLst>
                                      </p:cBhvr>
                                      <p:to>
                                        <p:strVal val="visible"/>
                                      </p:to>
                                    </p:set>
                                    <p:animEffect filter="fade" transition="in">
                                      <p:cBhvr>
                                        <p:cTn dur="1000"/>
                                        <p:tgtEl>
                                          <p:spTgt spid="1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0"/>
                                        </p:tgtEl>
                                        <p:attrNameLst>
                                          <p:attrName>style.visibility</p:attrName>
                                        </p:attrNameLst>
                                      </p:cBhvr>
                                      <p:to>
                                        <p:strVal val="visible"/>
                                      </p:to>
                                    </p:set>
                                    <p:animEffect filter="fade" transition="in">
                                      <p:cBhvr>
                                        <p:cTn dur="1000"/>
                                        <p:tgtEl>
                                          <p:spTgt spid="11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9"/>
                                        </p:tgtEl>
                                        <p:attrNameLst>
                                          <p:attrName>style.visibility</p:attrName>
                                        </p:attrNameLst>
                                      </p:cBhvr>
                                      <p:to>
                                        <p:strVal val="visible"/>
                                      </p:to>
                                    </p:set>
                                    <p:animEffect filter="fade" transition="in">
                                      <p:cBhvr>
                                        <p:cTn dur="1000"/>
                                        <p:tgtEl>
                                          <p:spTgt spid="11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ark Interface Social Media by Slidesgo">
  <a:themeElements>
    <a:clrScheme name="Simple Light">
      <a:dk1>
        <a:srgbClr val="1B203A"/>
      </a:dk1>
      <a:lt1>
        <a:srgbClr val="272B4A"/>
      </a:lt1>
      <a:dk2>
        <a:srgbClr val="34394C"/>
      </a:dk2>
      <a:lt2>
        <a:srgbClr val="7A86A2"/>
      </a:lt2>
      <a:accent1>
        <a:srgbClr val="FFFFFF"/>
      </a:accent1>
      <a:accent2>
        <a:srgbClr val="65EBD2"/>
      </a:accent2>
      <a:accent3>
        <a:srgbClr val="EF3560"/>
      </a:accent3>
      <a:accent4>
        <a:srgbClr val="FC9748"/>
      </a:accent4>
      <a:accent5>
        <a:srgbClr val="FFD966"/>
      </a:accent5>
      <a:accent6>
        <a:srgbClr val="8E8EF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Dark Interface Social Media by Slidesgo">
  <a:themeElements>
    <a:clrScheme name="Simple Light">
      <a:dk1>
        <a:srgbClr val="1B203A"/>
      </a:dk1>
      <a:lt1>
        <a:srgbClr val="272B4A"/>
      </a:lt1>
      <a:dk2>
        <a:srgbClr val="34394C"/>
      </a:dk2>
      <a:lt2>
        <a:srgbClr val="7A86A2"/>
      </a:lt2>
      <a:accent1>
        <a:srgbClr val="FFFFFF"/>
      </a:accent1>
      <a:accent2>
        <a:srgbClr val="65EBD2"/>
      </a:accent2>
      <a:accent3>
        <a:srgbClr val="EF3560"/>
      </a:accent3>
      <a:accent4>
        <a:srgbClr val="FC9748"/>
      </a:accent4>
      <a:accent5>
        <a:srgbClr val="FFD966"/>
      </a:accent5>
      <a:accent6>
        <a:srgbClr val="8E8EF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Dark Interface Social Media by Slidesgo">
  <a:themeElements>
    <a:clrScheme name="Simple Light">
      <a:dk1>
        <a:srgbClr val="1B203A"/>
      </a:dk1>
      <a:lt1>
        <a:srgbClr val="272B4A"/>
      </a:lt1>
      <a:dk2>
        <a:srgbClr val="34394C"/>
      </a:dk2>
      <a:lt2>
        <a:srgbClr val="7A86A2"/>
      </a:lt2>
      <a:accent1>
        <a:srgbClr val="FFFFFF"/>
      </a:accent1>
      <a:accent2>
        <a:srgbClr val="65EBD2"/>
      </a:accent2>
      <a:accent3>
        <a:srgbClr val="EF3560"/>
      </a:accent3>
      <a:accent4>
        <a:srgbClr val="FC9748"/>
      </a:accent4>
      <a:accent5>
        <a:srgbClr val="FFD966"/>
      </a:accent5>
      <a:accent6>
        <a:srgbClr val="8E8EF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Dark Interface Social Media by Slidesgo">
  <a:themeElements>
    <a:clrScheme name="Simple Light">
      <a:dk1>
        <a:srgbClr val="1B203A"/>
      </a:dk1>
      <a:lt1>
        <a:srgbClr val="272B4A"/>
      </a:lt1>
      <a:dk2>
        <a:srgbClr val="34394C"/>
      </a:dk2>
      <a:lt2>
        <a:srgbClr val="7A86A2"/>
      </a:lt2>
      <a:accent1>
        <a:srgbClr val="FFFFFF"/>
      </a:accent1>
      <a:accent2>
        <a:srgbClr val="65EBD2"/>
      </a:accent2>
      <a:accent3>
        <a:srgbClr val="EF3560"/>
      </a:accent3>
      <a:accent4>
        <a:srgbClr val="FC9748"/>
      </a:accent4>
      <a:accent5>
        <a:srgbClr val="FFD966"/>
      </a:accent5>
      <a:accent6>
        <a:srgbClr val="8E8EF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