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88" r:id="rId4"/>
    <p:sldMasterId id="2147483789" r:id="rId5"/>
    <p:sldMasterId id="2147483790" r:id="rId6"/>
    <p:sldMasterId id="2147483791" r:id="rId7"/>
    <p:sldMasterId id="214748379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Lst>
  <p:sldSz cy="5143500" cx="9144000"/>
  <p:notesSz cx="6858000" cy="9144000"/>
  <p:embeddedFontLst>
    <p:embeddedFont>
      <p:font typeface="Bebas Neue"/>
      <p:regular r:id="rId20"/>
    </p:embeddedFont>
    <p:embeddedFont>
      <p:font typeface="Abel"/>
      <p:regular r:id="rId21"/>
    </p:embeddedFont>
    <p:embeddedFont>
      <p:font typeface="Unica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UnicaOne-regular.fntdata"/><Relationship Id="rId21" Type="http://schemas.openxmlformats.org/officeDocument/2006/relationships/font" Target="fonts/Abel-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oss.house.gov/services/congressional-app-challenge" TargetMode="External"/><Relationship Id="rId3" Type="http://schemas.openxmlformats.org/officeDocument/2006/relationships/hyperlink" Target="https://www.congressionalappchallenge.us/students/rul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4b742fc192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4b742fc192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5003dd1337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15003dd1337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4b742fc192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14b742fc192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4b742fc192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4b742fc192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nica One"/>
                <a:ea typeface="Unica One"/>
                <a:cs typeface="Unica One"/>
                <a:sym typeface="Unica One"/>
              </a:rPr>
              <a:t>Some resources to help you!</a:t>
            </a:r>
            <a:endParaRPr>
              <a:latin typeface="Unica One"/>
              <a:ea typeface="Unica One"/>
              <a:cs typeface="Unica One"/>
              <a:sym typeface="Unica One"/>
            </a:endParaRPr>
          </a:p>
          <a:p>
            <a:pPr indent="0" lvl="0" marL="0" rtl="0" algn="l">
              <a:spcBef>
                <a:spcPts val="0"/>
              </a:spcBef>
              <a:spcAft>
                <a:spcPts val="0"/>
              </a:spcAft>
              <a:buNone/>
            </a:pPr>
            <a:r>
              <a:rPr lang="en" u="sng">
                <a:solidFill>
                  <a:schemeClr val="hlink"/>
                </a:solidFill>
                <a:latin typeface="Unica One"/>
                <a:ea typeface="Unica One"/>
                <a:cs typeface="Unica One"/>
                <a:sym typeface="Unica One"/>
                <a:hlinkClick r:id="rId2"/>
              </a:rPr>
              <a:t>https://ross.house.gov/services/congressional-app-challenge</a:t>
            </a:r>
            <a:endParaRPr>
              <a:latin typeface="Unica One"/>
              <a:ea typeface="Unica One"/>
              <a:cs typeface="Unica One"/>
              <a:sym typeface="Unica One"/>
            </a:endParaRPr>
          </a:p>
          <a:p>
            <a:pPr indent="0" lvl="0" marL="0" rtl="0" algn="l">
              <a:spcBef>
                <a:spcPts val="0"/>
              </a:spcBef>
              <a:spcAft>
                <a:spcPts val="0"/>
              </a:spcAft>
              <a:buNone/>
            </a:pPr>
            <a:r>
              <a:rPr lang="en" u="sng">
                <a:solidFill>
                  <a:schemeClr val="hlink"/>
                </a:solidFill>
                <a:latin typeface="Unica One"/>
                <a:ea typeface="Unica One"/>
                <a:cs typeface="Unica One"/>
                <a:sym typeface="Unica One"/>
                <a:hlinkClick r:id="rId3"/>
              </a:rPr>
              <a:t>https://www.congressionalappchallenge.us/students/rules/</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4b742fc192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4b742fc192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5003dd133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15003dd133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15003dd1337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15003dd1337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15003dd1337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15003dd1337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15003dd1337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15003dd1337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5003dd1337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5003dd1337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757" name="Shape 757"/>
        <p:cNvGrpSpPr/>
        <p:nvPr/>
      </p:nvGrpSpPr>
      <p:grpSpPr>
        <a:xfrm>
          <a:off x="0" y="0"/>
          <a:ext cx="0" cy="0"/>
          <a:chOff x="0" y="0"/>
          <a:chExt cx="0" cy="0"/>
        </a:xfrm>
      </p:grpSpPr>
      <p:sp>
        <p:nvSpPr>
          <p:cNvPr id="758" name="Google Shape;758;p104"/>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4"/>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4"/>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2" name="Google Shape;762;p104"/>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3" name="Google Shape;763;p104"/>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4" name="Google Shape;764;p104"/>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5" name="Google Shape;765;p104"/>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766" name="Shape 766"/>
        <p:cNvGrpSpPr/>
        <p:nvPr/>
      </p:nvGrpSpPr>
      <p:grpSpPr>
        <a:xfrm>
          <a:off x="0" y="0"/>
          <a:ext cx="0" cy="0"/>
          <a:chOff x="0" y="0"/>
          <a:chExt cx="0" cy="0"/>
        </a:xfrm>
      </p:grpSpPr>
      <p:grpSp>
        <p:nvGrpSpPr>
          <p:cNvPr id="767" name="Google Shape;767;p105"/>
          <p:cNvGrpSpPr/>
          <p:nvPr/>
        </p:nvGrpSpPr>
        <p:grpSpPr>
          <a:xfrm>
            <a:off x="364200" y="356774"/>
            <a:ext cx="8415923" cy="4429926"/>
            <a:chOff x="364200" y="356774"/>
            <a:chExt cx="8415923" cy="4429926"/>
          </a:xfrm>
        </p:grpSpPr>
        <p:sp>
          <p:nvSpPr>
            <p:cNvPr id="768" name="Google Shape;768;p10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05"/>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05"/>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05"/>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105"/>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3" name="Google Shape;773;p105"/>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4" name="Google Shape;774;p105"/>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5" name="Google Shape;775;p105"/>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6" name="Google Shape;776;p105"/>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7" name="Google Shape;777;p105"/>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8" name="Google Shape;778;p105"/>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79" name="Shape 779"/>
        <p:cNvGrpSpPr/>
        <p:nvPr/>
      </p:nvGrpSpPr>
      <p:grpSpPr>
        <a:xfrm>
          <a:off x="0" y="0"/>
          <a:ext cx="0" cy="0"/>
          <a:chOff x="0" y="0"/>
          <a:chExt cx="0" cy="0"/>
        </a:xfrm>
      </p:grpSpPr>
      <p:grpSp>
        <p:nvGrpSpPr>
          <p:cNvPr id="780" name="Google Shape;780;p106"/>
          <p:cNvGrpSpPr/>
          <p:nvPr/>
        </p:nvGrpSpPr>
        <p:grpSpPr>
          <a:xfrm>
            <a:off x="364223" y="356774"/>
            <a:ext cx="8415900" cy="4429801"/>
            <a:chOff x="364223" y="356774"/>
            <a:chExt cx="8415900" cy="4429801"/>
          </a:xfrm>
        </p:grpSpPr>
        <p:sp>
          <p:nvSpPr>
            <p:cNvPr id="781" name="Google Shape;781;p106"/>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06"/>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06"/>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06"/>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0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106"/>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7" name="Google Shape;787;p106"/>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8" name="Google Shape;788;p106"/>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9" name="Google Shape;789;p106"/>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0" name="Google Shape;790;p106"/>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1" name="Google Shape;791;p106"/>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2" name="Google Shape;792;p106"/>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3" name="Google Shape;793;p106"/>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4" name="Google Shape;794;p106"/>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795" name="Shape 795"/>
        <p:cNvGrpSpPr/>
        <p:nvPr/>
      </p:nvGrpSpPr>
      <p:grpSpPr>
        <a:xfrm>
          <a:off x="0" y="0"/>
          <a:ext cx="0" cy="0"/>
          <a:chOff x="0" y="0"/>
          <a:chExt cx="0" cy="0"/>
        </a:xfrm>
      </p:grpSpPr>
      <p:grpSp>
        <p:nvGrpSpPr>
          <p:cNvPr id="796" name="Google Shape;796;p107"/>
          <p:cNvGrpSpPr/>
          <p:nvPr/>
        </p:nvGrpSpPr>
        <p:grpSpPr>
          <a:xfrm>
            <a:off x="364200" y="356774"/>
            <a:ext cx="8415923" cy="4429931"/>
            <a:chOff x="364200" y="356774"/>
            <a:chExt cx="8415923" cy="4429931"/>
          </a:xfrm>
        </p:grpSpPr>
        <p:sp>
          <p:nvSpPr>
            <p:cNvPr id="797" name="Google Shape;797;p107"/>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7"/>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07"/>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0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7"/>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07"/>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07"/>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107"/>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5" name="Google Shape;805;p107"/>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6" name="Google Shape;806;p107"/>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7" name="Google Shape;807;p107"/>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8" name="Google Shape;808;p107"/>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9" name="Google Shape;809;p107"/>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0" name="Google Shape;810;p107"/>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1" name="Google Shape;811;p107"/>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2" name="Google Shape;812;p107"/>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3" name="Google Shape;813;p107"/>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4" name="Google Shape;814;p107"/>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5" name="Google Shape;815;p107"/>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6" name="Google Shape;816;p107"/>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17" name="Shape 817"/>
        <p:cNvGrpSpPr/>
        <p:nvPr/>
      </p:nvGrpSpPr>
      <p:grpSpPr>
        <a:xfrm>
          <a:off x="0" y="0"/>
          <a:ext cx="0" cy="0"/>
          <a:chOff x="0" y="0"/>
          <a:chExt cx="0" cy="0"/>
        </a:xfrm>
      </p:grpSpPr>
      <p:grpSp>
        <p:nvGrpSpPr>
          <p:cNvPr id="818" name="Google Shape;818;p108"/>
          <p:cNvGrpSpPr/>
          <p:nvPr/>
        </p:nvGrpSpPr>
        <p:grpSpPr>
          <a:xfrm>
            <a:off x="364225" y="356823"/>
            <a:ext cx="8415600" cy="4429951"/>
            <a:chOff x="364225" y="1164375"/>
            <a:chExt cx="8415600" cy="3622200"/>
          </a:xfrm>
        </p:grpSpPr>
        <p:sp>
          <p:nvSpPr>
            <p:cNvPr id="819" name="Google Shape;819;p108"/>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8"/>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108"/>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22" name="Google Shape;822;p108"/>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3" name="Google Shape;823;p108"/>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24" name="Google Shape;824;p108"/>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825" name="Shape 825"/>
        <p:cNvGrpSpPr/>
        <p:nvPr/>
      </p:nvGrpSpPr>
      <p:grpSpPr>
        <a:xfrm>
          <a:off x="0" y="0"/>
          <a:ext cx="0" cy="0"/>
          <a:chOff x="0" y="0"/>
          <a:chExt cx="0" cy="0"/>
        </a:xfrm>
      </p:grpSpPr>
      <p:grpSp>
        <p:nvGrpSpPr>
          <p:cNvPr id="826" name="Google Shape;826;p109"/>
          <p:cNvGrpSpPr/>
          <p:nvPr/>
        </p:nvGrpSpPr>
        <p:grpSpPr>
          <a:xfrm>
            <a:off x="364175" y="356775"/>
            <a:ext cx="8415025" cy="4430025"/>
            <a:chOff x="364175" y="356775"/>
            <a:chExt cx="8415025" cy="4430025"/>
          </a:xfrm>
        </p:grpSpPr>
        <p:sp>
          <p:nvSpPr>
            <p:cNvPr id="827" name="Google Shape;827;p109"/>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09"/>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109"/>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30" name="Google Shape;830;p109"/>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31" name="Google Shape;831;p109"/>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32" name="Google Shape;832;p109"/>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833" name="Shape 833"/>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834" name="Shape 834"/>
        <p:cNvGrpSpPr/>
        <p:nvPr/>
      </p:nvGrpSpPr>
      <p:grpSpPr>
        <a:xfrm>
          <a:off x="0" y="0"/>
          <a:ext cx="0" cy="0"/>
          <a:chOff x="0" y="0"/>
          <a:chExt cx="0" cy="0"/>
        </a:xfrm>
      </p:grpSpPr>
      <p:sp>
        <p:nvSpPr>
          <p:cNvPr id="835" name="Google Shape;835;p111"/>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836" name="Shape 836"/>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837" name="Shape 8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838" name="Shape 838"/>
        <p:cNvGrpSpPr/>
        <p:nvPr/>
      </p:nvGrpSpPr>
      <p:grpSpPr>
        <a:xfrm>
          <a:off x="0" y="0"/>
          <a:ext cx="0" cy="0"/>
          <a:chOff x="0" y="0"/>
          <a:chExt cx="0" cy="0"/>
        </a:xfrm>
      </p:grpSpPr>
      <p:sp>
        <p:nvSpPr>
          <p:cNvPr id="839" name="Google Shape;839;p114"/>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4"/>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4"/>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3" name="Google Shape;843;p114"/>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4" name="Google Shape;844;p114"/>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5" name="Google Shape;845;p114"/>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6" name="Google Shape;846;p114"/>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847" name="Shape 847"/>
        <p:cNvGrpSpPr/>
        <p:nvPr/>
      </p:nvGrpSpPr>
      <p:grpSpPr>
        <a:xfrm>
          <a:off x="0" y="0"/>
          <a:ext cx="0" cy="0"/>
          <a:chOff x="0" y="0"/>
          <a:chExt cx="0" cy="0"/>
        </a:xfrm>
      </p:grpSpPr>
      <p:grpSp>
        <p:nvGrpSpPr>
          <p:cNvPr id="848" name="Google Shape;848;p115"/>
          <p:cNvGrpSpPr/>
          <p:nvPr/>
        </p:nvGrpSpPr>
        <p:grpSpPr>
          <a:xfrm>
            <a:off x="2234060" y="356788"/>
            <a:ext cx="4675875" cy="4429926"/>
            <a:chOff x="364223" y="356774"/>
            <a:chExt cx="8415902" cy="4429926"/>
          </a:xfrm>
        </p:grpSpPr>
        <p:sp>
          <p:nvSpPr>
            <p:cNvPr id="849" name="Google Shape;849;p11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5"/>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115"/>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5" name="Shape 855"/>
        <p:cNvGrpSpPr/>
        <p:nvPr/>
      </p:nvGrpSpPr>
      <p:grpSpPr>
        <a:xfrm>
          <a:off x="0" y="0"/>
          <a:ext cx="0" cy="0"/>
          <a:chOff x="0" y="0"/>
          <a:chExt cx="0" cy="0"/>
        </a:xfrm>
      </p:grpSpPr>
      <p:grpSp>
        <p:nvGrpSpPr>
          <p:cNvPr id="856" name="Google Shape;856;p117"/>
          <p:cNvGrpSpPr/>
          <p:nvPr/>
        </p:nvGrpSpPr>
        <p:grpSpPr>
          <a:xfrm>
            <a:off x="364175" y="364200"/>
            <a:ext cx="8415725" cy="4422702"/>
            <a:chOff x="364175" y="364200"/>
            <a:chExt cx="8415725" cy="4422702"/>
          </a:xfrm>
        </p:grpSpPr>
        <p:sp>
          <p:nvSpPr>
            <p:cNvPr id="857" name="Google Shape;857;p11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7"/>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11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2" name="Google Shape;862;p117"/>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3" name="Google Shape;863;p117"/>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4" name="Shape 864"/>
        <p:cNvGrpSpPr/>
        <p:nvPr/>
      </p:nvGrpSpPr>
      <p:grpSpPr>
        <a:xfrm>
          <a:off x="0" y="0"/>
          <a:ext cx="0" cy="0"/>
          <a:chOff x="0" y="0"/>
          <a:chExt cx="0" cy="0"/>
        </a:xfrm>
      </p:grpSpPr>
      <p:grpSp>
        <p:nvGrpSpPr>
          <p:cNvPr id="865" name="Google Shape;865;p118"/>
          <p:cNvGrpSpPr/>
          <p:nvPr/>
        </p:nvGrpSpPr>
        <p:grpSpPr>
          <a:xfrm>
            <a:off x="364200" y="356749"/>
            <a:ext cx="8414700" cy="4429926"/>
            <a:chOff x="364200" y="356749"/>
            <a:chExt cx="8414700" cy="4429926"/>
          </a:xfrm>
        </p:grpSpPr>
        <p:sp>
          <p:nvSpPr>
            <p:cNvPr id="866" name="Google Shape;866;p11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8"/>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8"/>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118"/>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871" name="Google Shape;871;p118"/>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872" name="Google Shape;872;p118"/>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73" name="Shape 873"/>
        <p:cNvGrpSpPr/>
        <p:nvPr/>
      </p:nvGrpSpPr>
      <p:grpSpPr>
        <a:xfrm>
          <a:off x="0" y="0"/>
          <a:ext cx="0" cy="0"/>
          <a:chOff x="0" y="0"/>
          <a:chExt cx="0" cy="0"/>
        </a:xfrm>
      </p:grpSpPr>
      <p:sp>
        <p:nvSpPr>
          <p:cNvPr id="874" name="Google Shape;874;p119"/>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9"/>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7" name="Google Shape;877;p119"/>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8" name="Shape 878"/>
        <p:cNvGrpSpPr/>
        <p:nvPr/>
      </p:nvGrpSpPr>
      <p:grpSpPr>
        <a:xfrm>
          <a:off x="0" y="0"/>
          <a:ext cx="0" cy="0"/>
          <a:chOff x="0" y="0"/>
          <a:chExt cx="0" cy="0"/>
        </a:xfrm>
      </p:grpSpPr>
      <p:grpSp>
        <p:nvGrpSpPr>
          <p:cNvPr id="879" name="Google Shape;879;p120"/>
          <p:cNvGrpSpPr/>
          <p:nvPr/>
        </p:nvGrpSpPr>
        <p:grpSpPr>
          <a:xfrm>
            <a:off x="364223" y="356774"/>
            <a:ext cx="8415902" cy="4429739"/>
            <a:chOff x="364223" y="356774"/>
            <a:chExt cx="8415902" cy="4429739"/>
          </a:xfrm>
        </p:grpSpPr>
        <p:sp>
          <p:nvSpPr>
            <p:cNvPr id="880" name="Google Shape;880;p12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20"/>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20"/>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20"/>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20"/>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120"/>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86" name="Google Shape;886;p120"/>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87" name="Google Shape;887;p120"/>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8" name="Google Shape;888;p120"/>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9" name="Google Shape;889;p120"/>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0" name="Shape 890"/>
        <p:cNvGrpSpPr/>
        <p:nvPr/>
      </p:nvGrpSpPr>
      <p:grpSpPr>
        <a:xfrm>
          <a:off x="0" y="0"/>
          <a:ext cx="0" cy="0"/>
          <a:chOff x="0" y="0"/>
          <a:chExt cx="0" cy="0"/>
        </a:xfrm>
      </p:grpSpPr>
      <p:grpSp>
        <p:nvGrpSpPr>
          <p:cNvPr id="891" name="Google Shape;891;p121"/>
          <p:cNvGrpSpPr/>
          <p:nvPr/>
        </p:nvGrpSpPr>
        <p:grpSpPr>
          <a:xfrm>
            <a:off x="364223" y="356774"/>
            <a:ext cx="8415902" cy="4429926"/>
            <a:chOff x="364223" y="356774"/>
            <a:chExt cx="8415902" cy="4429926"/>
          </a:xfrm>
        </p:grpSpPr>
        <p:sp>
          <p:nvSpPr>
            <p:cNvPr id="892" name="Google Shape;892;p12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2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4" name="Google Shape;894;p12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5" name="Shape 895"/>
        <p:cNvGrpSpPr/>
        <p:nvPr/>
      </p:nvGrpSpPr>
      <p:grpSpPr>
        <a:xfrm>
          <a:off x="0" y="0"/>
          <a:ext cx="0" cy="0"/>
          <a:chOff x="0" y="0"/>
          <a:chExt cx="0" cy="0"/>
        </a:xfrm>
      </p:grpSpPr>
      <p:grpSp>
        <p:nvGrpSpPr>
          <p:cNvPr id="896" name="Google Shape;896;p122"/>
          <p:cNvGrpSpPr/>
          <p:nvPr/>
        </p:nvGrpSpPr>
        <p:grpSpPr>
          <a:xfrm>
            <a:off x="364223" y="356774"/>
            <a:ext cx="8415902" cy="4429926"/>
            <a:chOff x="364223" y="356774"/>
            <a:chExt cx="8415902" cy="4429926"/>
          </a:xfrm>
        </p:grpSpPr>
        <p:sp>
          <p:nvSpPr>
            <p:cNvPr id="897" name="Google Shape;897;p122"/>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2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122"/>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0" name="Google Shape;900;p122"/>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1" name="Google Shape;901;p122"/>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2" name="Shape 902"/>
        <p:cNvGrpSpPr/>
        <p:nvPr/>
      </p:nvGrpSpPr>
      <p:grpSpPr>
        <a:xfrm>
          <a:off x="0" y="0"/>
          <a:ext cx="0" cy="0"/>
          <a:chOff x="0" y="0"/>
          <a:chExt cx="0" cy="0"/>
        </a:xfrm>
      </p:grpSpPr>
      <p:sp>
        <p:nvSpPr>
          <p:cNvPr id="903" name="Google Shape;903;p123"/>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23"/>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5" name="Shape 905"/>
        <p:cNvGrpSpPr/>
        <p:nvPr/>
      </p:nvGrpSpPr>
      <p:grpSpPr>
        <a:xfrm>
          <a:off x="0" y="0"/>
          <a:ext cx="0" cy="0"/>
          <a:chOff x="0" y="0"/>
          <a:chExt cx="0" cy="0"/>
        </a:xfrm>
      </p:grpSpPr>
      <p:grpSp>
        <p:nvGrpSpPr>
          <p:cNvPr id="906" name="Google Shape;906;p124"/>
          <p:cNvGrpSpPr/>
          <p:nvPr/>
        </p:nvGrpSpPr>
        <p:grpSpPr>
          <a:xfrm>
            <a:off x="364225" y="356823"/>
            <a:ext cx="8415600" cy="4430101"/>
            <a:chOff x="364225" y="356823"/>
            <a:chExt cx="8415600" cy="4430101"/>
          </a:xfrm>
        </p:grpSpPr>
        <p:sp>
          <p:nvSpPr>
            <p:cNvPr id="907" name="Google Shape;907;p124"/>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24"/>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24"/>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124"/>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11" name="Google Shape;911;p124"/>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64175" y="364200"/>
            <a:ext cx="8415725" cy="4422702"/>
            <a:chOff x="364175" y="364200"/>
            <a:chExt cx="8415725" cy="4422702"/>
          </a:xfrm>
        </p:grpSpPr>
        <p:sp>
          <p:nvSpPr>
            <p:cNvPr id="55" name="Google Shape;55;p1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 name="Google Shape;60;p1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2" name="Shape 912"/>
        <p:cNvGrpSpPr/>
        <p:nvPr/>
      </p:nvGrpSpPr>
      <p:grpSpPr>
        <a:xfrm>
          <a:off x="0" y="0"/>
          <a:ext cx="0" cy="0"/>
          <a:chOff x="0" y="0"/>
          <a:chExt cx="0" cy="0"/>
        </a:xfrm>
      </p:grpSpPr>
      <p:sp>
        <p:nvSpPr>
          <p:cNvPr id="913" name="Google Shape;913;p125"/>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4" name="Shape 914"/>
        <p:cNvGrpSpPr/>
        <p:nvPr/>
      </p:nvGrpSpPr>
      <p:grpSpPr>
        <a:xfrm>
          <a:off x="0" y="0"/>
          <a:ext cx="0" cy="0"/>
          <a:chOff x="0" y="0"/>
          <a:chExt cx="0" cy="0"/>
        </a:xfrm>
      </p:grpSpPr>
      <p:grpSp>
        <p:nvGrpSpPr>
          <p:cNvPr id="915" name="Google Shape;915;p126"/>
          <p:cNvGrpSpPr/>
          <p:nvPr/>
        </p:nvGrpSpPr>
        <p:grpSpPr>
          <a:xfrm>
            <a:off x="364200" y="356775"/>
            <a:ext cx="8415700" cy="4430025"/>
            <a:chOff x="364200" y="356775"/>
            <a:chExt cx="8415700" cy="4430025"/>
          </a:xfrm>
        </p:grpSpPr>
        <p:sp>
          <p:nvSpPr>
            <p:cNvPr id="916" name="Google Shape;916;p126"/>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26"/>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26"/>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26"/>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0" name="Google Shape;920;p126"/>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21" name="Google Shape;921;p126"/>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922" name="Shape 922"/>
        <p:cNvGrpSpPr/>
        <p:nvPr/>
      </p:nvGrpSpPr>
      <p:grpSpPr>
        <a:xfrm>
          <a:off x="0" y="0"/>
          <a:ext cx="0" cy="0"/>
          <a:chOff x="0" y="0"/>
          <a:chExt cx="0" cy="0"/>
        </a:xfrm>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923" name="Shape 923"/>
        <p:cNvGrpSpPr/>
        <p:nvPr/>
      </p:nvGrpSpPr>
      <p:grpSpPr>
        <a:xfrm>
          <a:off x="0" y="0"/>
          <a:ext cx="0" cy="0"/>
          <a:chOff x="0" y="0"/>
          <a:chExt cx="0" cy="0"/>
        </a:xfrm>
      </p:grpSpPr>
      <p:grpSp>
        <p:nvGrpSpPr>
          <p:cNvPr id="924" name="Google Shape;924;p128"/>
          <p:cNvGrpSpPr/>
          <p:nvPr/>
        </p:nvGrpSpPr>
        <p:grpSpPr>
          <a:xfrm flipH="1">
            <a:off x="364200" y="356749"/>
            <a:ext cx="8414700" cy="4429926"/>
            <a:chOff x="364200" y="356749"/>
            <a:chExt cx="8414700" cy="4429926"/>
          </a:xfrm>
        </p:grpSpPr>
        <p:sp>
          <p:nvSpPr>
            <p:cNvPr id="925" name="Google Shape;925;p12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2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28"/>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28"/>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128"/>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30" name="Google Shape;930;p128"/>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931" name="Google Shape;931;p128"/>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932" name="Shape 932"/>
        <p:cNvGrpSpPr/>
        <p:nvPr/>
      </p:nvGrpSpPr>
      <p:grpSpPr>
        <a:xfrm>
          <a:off x="0" y="0"/>
          <a:ext cx="0" cy="0"/>
          <a:chOff x="0" y="0"/>
          <a:chExt cx="0" cy="0"/>
        </a:xfrm>
      </p:grpSpPr>
      <p:grpSp>
        <p:nvGrpSpPr>
          <p:cNvPr id="933" name="Google Shape;933;p129"/>
          <p:cNvGrpSpPr/>
          <p:nvPr/>
        </p:nvGrpSpPr>
        <p:grpSpPr>
          <a:xfrm>
            <a:off x="364200" y="356749"/>
            <a:ext cx="8414700" cy="3295501"/>
            <a:chOff x="364200" y="356749"/>
            <a:chExt cx="8414700" cy="3295501"/>
          </a:xfrm>
        </p:grpSpPr>
        <p:sp>
          <p:nvSpPr>
            <p:cNvPr id="934" name="Google Shape;934;p129"/>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29"/>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12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2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2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2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40" name="Google Shape;940;p129"/>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41" name="Google Shape;941;p129"/>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942" name="Shape 942"/>
        <p:cNvGrpSpPr/>
        <p:nvPr/>
      </p:nvGrpSpPr>
      <p:grpSpPr>
        <a:xfrm>
          <a:off x="0" y="0"/>
          <a:ext cx="0" cy="0"/>
          <a:chOff x="0" y="0"/>
          <a:chExt cx="0" cy="0"/>
        </a:xfrm>
      </p:grpSpPr>
      <p:grpSp>
        <p:nvGrpSpPr>
          <p:cNvPr id="943" name="Google Shape;943;p130"/>
          <p:cNvGrpSpPr/>
          <p:nvPr/>
        </p:nvGrpSpPr>
        <p:grpSpPr>
          <a:xfrm>
            <a:off x="364200" y="356749"/>
            <a:ext cx="8415700" cy="4430153"/>
            <a:chOff x="364200" y="356749"/>
            <a:chExt cx="8415700" cy="4430153"/>
          </a:xfrm>
        </p:grpSpPr>
        <p:sp>
          <p:nvSpPr>
            <p:cNvPr id="944" name="Google Shape;944;p130"/>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0"/>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0"/>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0"/>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0"/>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p130"/>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50" name="Google Shape;950;p130"/>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1" name="Google Shape;951;p130"/>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952" name="Shape 952"/>
        <p:cNvGrpSpPr/>
        <p:nvPr/>
      </p:nvGrpSpPr>
      <p:grpSpPr>
        <a:xfrm>
          <a:off x="0" y="0"/>
          <a:ext cx="0" cy="0"/>
          <a:chOff x="0" y="0"/>
          <a:chExt cx="0" cy="0"/>
        </a:xfrm>
      </p:grpSpPr>
      <p:grpSp>
        <p:nvGrpSpPr>
          <p:cNvPr id="953" name="Google Shape;953;p131"/>
          <p:cNvGrpSpPr/>
          <p:nvPr/>
        </p:nvGrpSpPr>
        <p:grpSpPr>
          <a:xfrm flipH="1">
            <a:off x="364200" y="1491174"/>
            <a:ext cx="8414700" cy="3295501"/>
            <a:chOff x="364200" y="356749"/>
            <a:chExt cx="8414700" cy="3295501"/>
          </a:xfrm>
        </p:grpSpPr>
        <p:sp>
          <p:nvSpPr>
            <p:cNvPr id="954" name="Google Shape;954;p131"/>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1"/>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6" name="Google Shape;956;p131"/>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57" name="Google Shape;957;p131"/>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958" name="Google Shape;958;p131"/>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9" name="Google Shape;959;p131"/>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1"/>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1"/>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962" name="Shape 962"/>
        <p:cNvGrpSpPr/>
        <p:nvPr/>
      </p:nvGrpSpPr>
      <p:grpSpPr>
        <a:xfrm>
          <a:off x="0" y="0"/>
          <a:ext cx="0" cy="0"/>
          <a:chOff x="0" y="0"/>
          <a:chExt cx="0" cy="0"/>
        </a:xfrm>
      </p:grpSpPr>
      <p:sp>
        <p:nvSpPr>
          <p:cNvPr id="963" name="Google Shape;963;p132"/>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2"/>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2"/>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2"/>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2"/>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2"/>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69" name="Google Shape;969;p132"/>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970" name="Google Shape;970;p132"/>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71" name="Shape 971"/>
        <p:cNvGrpSpPr/>
        <p:nvPr/>
      </p:nvGrpSpPr>
      <p:grpSpPr>
        <a:xfrm>
          <a:off x="0" y="0"/>
          <a:ext cx="0" cy="0"/>
          <a:chOff x="0" y="0"/>
          <a:chExt cx="0" cy="0"/>
        </a:xfrm>
      </p:grpSpPr>
      <p:sp>
        <p:nvSpPr>
          <p:cNvPr id="972" name="Google Shape;972;p133"/>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3"/>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3"/>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3"/>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3"/>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3"/>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3"/>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9" name="Google Shape;979;p133"/>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0" name="Google Shape;980;p133"/>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81" name="Google Shape;981;p133"/>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2" name="Google Shape;982;p133"/>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3" name="Google Shape;983;p133"/>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84" name="Google Shape;984;p133"/>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5" name="Google Shape;985;p133"/>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6" name="Google Shape;986;p133"/>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87" name="Google Shape;987;p133"/>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8" name="Google Shape;988;p133"/>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9" name="Google Shape;989;p133"/>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90" name="Google Shape;990;p133"/>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1" name="Google Shape;991;p133"/>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2" name="Google Shape;992;p133"/>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93" name="Google Shape;993;p133"/>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4" name="Google Shape;994;p133"/>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5" name="Google Shape;995;p133"/>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96" name="Shape 996"/>
        <p:cNvGrpSpPr/>
        <p:nvPr/>
      </p:nvGrpSpPr>
      <p:grpSpPr>
        <a:xfrm>
          <a:off x="0" y="0"/>
          <a:ext cx="0" cy="0"/>
          <a:chOff x="0" y="0"/>
          <a:chExt cx="0" cy="0"/>
        </a:xfrm>
      </p:grpSpPr>
      <p:grpSp>
        <p:nvGrpSpPr>
          <p:cNvPr id="997" name="Google Shape;997;p134"/>
          <p:cNvGrpSpPr/>
          <p:nvPr/>
        </p:nvGrpSpPr>
        <p:grpSpPr>
          <a:xfrm>
            <a:off x="364175" y="356775"/>
            <a:ext cx="8415025" cy="4430025"/>
            <a:chOff x="364175" y="356775"/>
            <a:chExt cx="8415025" cy="4430025"/>
          </a:xfrm>
        </p:grpSpPr>
        <p:sp>
          <p:nvSpPr>
            <p:cNvPr id="998" name="Google Shape;998;p134"/>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4"/>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134"/>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01" name="Google Shape;1001;p134"/>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15"/>
          <p:cNvGrpSpPr/>
          <p:nvPr/>
        </p:nvGrpSpPr>
        <p:grpSpPr>
          <a:xfrm>
            <a:off x="364200" y="356749"/>
            <a:ext cx="8414700" cy="4429926"/>
            <a:chOff x="364200" y="356749"/>
            <a:chExt cx="8414700" cy="4429926"/>
          </a:xfrm>
        </p:grpSpPr>
        <p:sp>
          <p:nvSpPr>
            <p:cNvPr id="64" name="Google Shape;64;p1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 name="Google Shape;69;p1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0" name="Google Shape;70;p1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1002" name="Shape 1002"/>
        <p:cNvGrpSpPr/>
        <p:nvPr/>
      </p:nvGrpSpPr>
      <p:grpSpPr>
        <a:xfrm>
          <a:off x="0" y="0"/>
          <a:ext cx="0" cy="0"/>
          <a:chOff x="0" y="0"/>
          <a:chExt cx="0" cy="0"/>
        </a:xfrm>
      </p:grpSpPr>
      <p:sp>
        <p:nvSpPr>
          <p:cNvPr id="1003" name="Google Shape;1003;p135"/>
          <p:cNvSpPr/>
          <p:nvPr/>
        </p:nvSpPr>
        <p:spPr>
          <a:xfrm>
            <a:off x="364225" y="1139600"/>
            <a:ext cx="4098900" cy="36474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5"/>
          <p:cNvSpPr/>
          <p:nvPr/>
        </p:nvSpPr>
        <p:spPr>
          <a:xfrm>
            <a:off x="4680925" y="1139600"/>
            <a:ext cx="4098900" cy="36474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5"/>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7" name="Google Shape;1007;p135"/>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8" name="Google Shape;1008;p135"/>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9" name="Google Shape;1009;p135"/>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0" name="Google Shape;1010;p13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1011" name="Shape 1011"/>
        <p:cNvGrpSpPr/>
        <p:nvPr/>
      </p:nvGrpSpPr>
      <p:grpSpPr>
        <a:xfrm>
          <a:off x="0" y="0"/>
          <a:ext cx="0" cy="0"/>
          <a:chOff x="0" y="0"/>
          <a:chExt cx="0" cy="0"/>
        </a:xfrm>
      </p:grpSpPr>
      <p:sp>
        <p:nvSpPr>
          <p:cNvPr id="1012" name="Google Shape;1012;p136"/>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6"/>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6"/>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6" name="Google Shape;1016;p136"/>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7" name="Google Shape;1017;p136"/>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8" name="Google Shape;1018;p136"/>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9" name="Google Shape;1019;p13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1020" name="Shape 1020"/>
        <p:cNvGrpSpPr/>
        <p:nvPr/>
      </p:nvGrpSpPr>
      <p:grpSpPr>
        <a:xfrm>
          <a:off x="0" y="0"/>
          <a:ext cx="0" cy="0"/>
          <a:chOff x="0" y="0"/>
          <a:chExt cx="0" cy="0"/>
        </a:xfrm>
      </p:grpSpPr>
      <p:grpSp>
        <p:nvGrpSpPr>
          <p:cNvPr id="1021" name="Google Shape;1021;p137"/>
          <p:cNvGrpSpPr/>
          <p:nvPr/>
        </p:nvGrpSpPr>
        <p:grpSpPr>
          <a:xfrm>
            <a:off x="364200" y="356774"/>
            <a:ext cx="8415923" cy="4429926"/>
            <a:chOff x="364200" y="356774"/>
            <a:chExt cx="8415923" cy="4429926"/>
          </a:xfrm>
        </p:grpSpPr>
        <p:sp>
          <p:nvSpPr>
            <p:cNvPr id="1022" name="Google Shape;1022;p13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7"/>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7"/>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7"/>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137"/>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27" name="Google Shape;1027;p137"/>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8" name="Google Shape;1028;p137"/>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9" name="Google Shape;1029;p137"/>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0" name="Google Shape;1030;p137"/>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1" name="Google Shape;1031;p137"/>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2" name="Google Shape;1032;p137"/>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33" name="Shape 1033"/>
        <p:cNvGrpSpPr/>
        <p:nvPr/>
      </p:nvGrpSpPr>
      <p:grpSpPr>
        <a:xfrm>
          <a:off x="0" y="0"/>
          <a:ext cx="0" cy="0"/>
          <a:chOff x="0" y="0"/>
          <a:chExt cx="0" cy="0"/>
        </a:xfrm>
      </p:grpSpPr>
      <p:grpSp>
        <p:nvGrpSpPr>
          <p:cNvPr id="1034" name="Google Shape;1034;p138"/>
          <p:cNvGrpSpPr/>
          <p:nvPr/>
        </p:nvGrpSpPr>
        <p:grpSpPr>
          <a:xfrm>
            <a:off x="364223" y="356774"/>
            <a:ext cx="8415900" cy="4429801"/>
            <a:chOff x="364223" y="356774"/>
            <a:chExt cx="8415900" cy="4429801"/>
          </a:xfrm>
        </p:grpSpPr>
        <p:sp>
          <p:nvSpPr>
            <p:cNvPr id="1035" name="Google Shape;1035;p138"/>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8"/>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8"/>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8"/>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0" name="Google Shape;1040;p138"/>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1" name="Google Shape;1041;p138"/>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2" name="Google Shape;1042;p138"/>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3" name="Google Shape;1043;p138"/>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4" name="Google Shape;1044;p138"/>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5" name="Google Shape;1045;p138"/>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6" name="Google Shape;1046;p138"/>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7" name="Google Shape;1047;p138"/>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8" name="Google Shape;1048;p138"/>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49" name="Shape 1049"/>
        <p:cNvGrpSpPr/>
        <p:nvPr/>
      </p:nvGrpSpPr>
      <p:grpSpPr>
        <a:xfrm>
          <a:off x="0" y="0"/>
          <a:ext cx="0" cy="0"/>
          <a:chOff x="0" y="0"/>
          <a:chExt cx="0" cy="0"/>
        </a:xfrm>
      </p:grpSpPr>
      <p:grpSp>
        <p:nvGrpSpPr>
          <p:cNvPr id="1050" name="Google Shape;1050;p139"/>
          <p:cNvGrpSpPr/>
          <p:nvPr/>
        </p:nvGrpSpPr>
        <p:grpSpPr>
          <a:xfrm>
            <a:off x="364200" y="356774"/>
            <a:ext cx="8415923" cy="4429931"/>
            <a:chOff x="364200" y="356774"/>
            <a:chExt cx="8415923" cy="4429931"/>
          </a:xfrm>
        </p:grpSpPr>
        <p:sp>
          <p:nvSpPr>
            <p:cNvPr id="1051" name="Google Shape;1051;p139"/>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9"/>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9"/>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9"/>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9"/>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9"/>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8" name="Google Shape;1058;p139"/>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9" name="Google Shape;1059;p139"/>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0" name="Google Shape;1060;p139"/>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1" name="Google Shape;1061;p139"/>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2" name="Google Shape;1062;p139"/>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3" name="Google Shape;1063;p139"/>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4" name="Google Shape;1064;p139"/>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5" name="Google Shape;1065;p139"/>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6" name="Google Shape;1066;p139"/>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7" name="Google Shape;1067;p139"/>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8" name="Google Shape;1068;p139"/>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9" name="Google Shape;1069;p139"/>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0" name="Google Shape;1070;p139"/>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71" name="Shape 1071"/>
        <p:cNvGrpSpPr/>
        <p:nvPr/>
      </p:nvGrpSpPr>
      <p:grpSpPr>
        <a:xfrm>
          <a:off x="0" y="0"/>
          <a:ext cx="0" cy="0"/>
          <a:chOff x="0" y="0"/>
          <a:chExt cx="0" cy="0"/>
        </a:xfrm>
      </p:grpSpPr>
      <p:grpSp>
        <p:nvGrpSpPr>
          <p:cNvPr id="1072" name="Google Shape;1072;p140"/>
          <p:cNvGrpSpPr/>
          <p:nvPr/>
        </p:nvGrpSpPr>
        <p:grpSpPr>
          <a:xfrm>
            <a:off x="364225" y="356823"/>
            <a:ext cx="8415600" cy="4429951"/>
            <a:chOff x="364225" y="1164375"/>
            <a:chExt cx="8415600" cy="3622200"/>
          </a:xfrm>
        </p:grpSpPr>
        <p:sp>
          <p:nvSpPr>
            <p:cNvPr id="1073" name="Google Shape;1073;p140"/>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0"/>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5" name="Google Shape;1075;p140"/>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76" name="Google Shape;1076;p140"/>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7" name="Google Shape;1077;p140"/>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78" name="Google Shape;1078;p140"/>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79" name="Shape 1079"/>
        <p:cNvGrpSpPr/>
        <p:nvPr/>
      </p:nvGrpSpPr>
      <p:grpSpPr>
        <a:xfrm>
          <a:off x="0" y="0"/>
          <a:ext cx="0" cy="0"/>
          <a:chOff x="0" y="0"/>
          <a:chExt cx="0" cy="0"/>
        </a:xfrm>
      </p:grpSpPr>
      <p:grpSp>
        <p:nvGrpSpPr>
          <p:cNvPr id="1080" name="Google Shape;1080;p141"/>
          <p:cNvGrpSpPr/>
          <p:nvPr/>
        </p:nvGrpSpPr>
        <p:grpSpPr>
          <a:xfrm>
            <a:off x="364175" y="356775"/>
            <a:ext cx="8415025" cy="4430025"/>
            <a:chOff x="364175" y="356775"/>
            <a:chExt cx="8415025" cy="4430025"/>
          </a:xfrm>
        </p:grpSpPr>
        <p:sp>
          <p:nvSpPr>
            <p:cNvPr id="1081" name="Google Shape;1081;p14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141"/>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84" name="Google Shape;1084;p141"/>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85" name="Google Shape;1085;p141"/>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86" name="Google Shape;1086;p141"/>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1087" name="Shape 1087"/>
        <p:cNvGrpSpPr/>
        <p:nvPr/>
      </p:nvGrpSpPr>
      <p:grpSpPr>
        <a:xfrm>
          <a:off x="0" y="0"/>
          <a:ext cx="0" cy="0"/>
          <a:chOff x="0" y="0"/>
          <a:chExt cx="0" cy="0"/>
        </a:xfrm>
      </p:grpSpPr>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1088" name="Shape 1088"/>
        <p:cNvGrpSpPr/>
        <p:nvPr/>
      </p:nvGrpSpPr>
      <p:grpSpPr>
        <a:xfrm>
          <a:off x="0" y="0"/>
          <a:ext cx="0" cy="0"/>
          <a:chOff x="0" y="0"/>
          <a:chExt cx="0" cy="0"/>
        </a:xfrm>
      </p:grpSpPr>
      <p:sp>
        <p:nvSpPr>
          <p:cNvPr id="1089" name="Google Shape;1089;p143"/>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1090" name="Shape 109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1091" name="Shape 109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17"/>
          <p:cNvGrpSpPr/>
          <p:nvPr/>
        </p:nvGrpSpPr>
        <p:grpSpPr>
          <a:xfrm>
            <a:off x="364223" y="356774"/>
            <a:ext cx="8415902" cy="4429739"/>
            <a:chOff x="364223" y="356774"/>
            <a:chExt cx="8415902" cy="4429739"/>
          </a:xfrm>
        </p:grpSpPr>
        <p:sp>
          <p:nvSpPr>
            <p:cNvPr id="78" name="Google Shape;78;p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4" name="Google Shape;84;p1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5" name="Google Shape;85;p1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18"/>
          <p:cNvGrpSpPr/>
          <p:nvPr/>
        </p:nvGrpSpPr>
        <p:grpSpPr>
          <a:xfrm>
            <a:off x="364223" y="356774"/>
            <a:ext cx="8415902" cy="4429926"/>
            <a:chOff x="364223" y="356774"/>
            <a:chExt cx="8415902" cy="4429926"/>
          </a:xfrm>
        </p:grpSpPr>
        <p:sp>
          <p:nvSpPr>
            <p:cNvPr id="90" name="Google Shape;90;p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93" name="Shape 93"/>
        <p:cNvGrpSpPr/>
        <p:nvPr/>
      </p:nvGrpSpPr>
      <p:grpSpPr>
        <a:xfrm>
          <a:off x="0" y="0"/>
          <a:ext cx="0" cy="0"/>
          <a:chOff x="0" y="0"/>
          <a:chExt cx="0" cy="0"/>
        </a:xfrm>
      </p:grpSpPr>
      <p:grpSp>
        <p:nvGrpSpPr>
          <p:cNvPr id="94" name="Google Shape;94;p19"/>
          <p:cNvGrpSpPr/>
          <p:nvPr/>
        </p:nvGrpSpPr>
        <p:grpSpPr>
          <a:xfrm>
            <a:off x="364242" y="356775"/>
            <a:ext cx="4846801" cy="4429926"/>
            <a:chOff x="364242" y="356775"/>
            <a:chExt cx="4846801" cy="4429926"/>
          </a:xfrm>
        </p:grpSpPr>
        <p:sp>
          <p:nvSpPr>
            <p:cNvPr id="95" name="Google Shape;95;p19"/>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grpSp>
        <p:nvGrpSpPr>
          <p:cNvPr id="99" name="Google Shape;99;p20"/>
          <p:cNvGrpSpPr/>
          <p:nvPr/>
        </p:nvGrpSpPr>
        <p:grpSpPr>
          <a:xfrm>
            <a:off x="364223" y="356774"/>
            <a:ext cx="8415902" cy="4429926"/>
            <a:chOff x="364223" y="356774"/>
            <a:chExt cx="8415902" cy="4429926"/>
          </a:xfrm>
        </p:grpSpPr>
        <p:sp>
          <p:nvSpPr>
            <p:cNvPr id="100" name="Google Shape;100;p20"/>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0"/>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20"/>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21"/>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grpSp>
        <p:nvGrpSpPr>
          <p:cNvPr id="109" name="Google Shape;109;p22"/>
          <p:cNvGrpSpPr/>
          <p:nvPr/>
        </p:nvGrpSpPr>
        <p:grpSpPr>
          <a:xfrm>
            <a:off x="364225" y="356823"/>
            <a:ext cx="8415600" cy="4430101"/>
            <a:chOff x="364225" y="356823"/>
            <a:chExt cx="8415600" cy="4430101"/>
          </a:xfrm>
        </p:grpSpPr>
        <p:sp>
          <p:nvSpPr>
            <p:cNvPr id="110" name="Google Shape;110;p22"/>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2"/>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2"/>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3"/>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grpSp>
        <p:nvGrpSpPr>
          <p:cNvPr id="118" name="Google Shape;118;p24"/>
          <p:cNvGrpSpPr/>
          <p:nvPr/>
        </p:nvGrpSpPr>
        <p:grpSpPr>
          <a:xfrm>
            <a:off x="364200" y="356775"/>
            <a:ext cx="8415700" cy="4430025"/>
            <a:chOff x="364200" y="356775"/>
            <a:chExt cx="8415700" cy="4430025"/>
          </a:xfrm>
        </p:grpSpPr>
        <p:sp>
          <p:nvSpPr>
            <p:cNvPr id="119" name="Google Shape;119;p24"/>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4"/>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4" name="Google Shape;124;p24"/>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26" name="Shape 126"/>
        <p:cNvGrpSpPr/>
        <p:nvPr/>
      </p:nvGrpSpPr>
      <p:grpSpPr>
        <a:xfrm>
          <a:off x="0" y="0"/>
          <a:ext cx="0" cy="0"/>
          <a:chOff x="0" y="0"/>
          <a:chExt cx="0" cy="0"/>
        </a:xfrm>
      </p:grpSpPr>
      <p:grpSp>
        <p:nvGrpSpPr>
          <p:cNvPr id="127" name="Google Shape;127;p26"/>
          <p:cNvGrpSpPr/>
          <p:nvPr/>
        </p:nvGrpSpPr>
        <p:grpSpPr>
          <a:xfrm flipH="1">
            <a:off x="364200" y="356749"/>
            <a:ext cx="8414700" cy="4429926"/>
            <a:chOff x="364200" y="356749"/>
            <a:chExt cx="8414700" cy="4429926"/>
          </a:xfrm>
        </p:grpSpPr>
        <p:sp>
          <p:nvSpPr>
            <p:cNvPr id="128" name="Google Shape;128;p2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6"/>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6"/>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33" name="Google Shape;133;p26"/>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34" name="Google Shape;134;p26"/>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35" name="Shape 135"/>
        <p:cNvGrpSpPr/>
        <p:nvPr/>
      </p:nvGrpSpPr>
      <p:grpSpPr>
        <a:xfrm>
          <a:off x="0" y="0"/>
          <a:ext cx="0" cy="0"/>
          <a:chOff x="0" y="0"/>
          <a:chExt cx="0" cy="0"/>
        </a:xfrm>
      </p:grpSpPr>
      <p:grpSp>
        <p:nvGrpSpPr>
          <p:cNvPr id="136" name="Google Shape;136;p27"/>
          <p:cNvGrpSpPr/>
          <p:nvPr/>
        </p:nvGrpSpPr>
        <p:grpSpPr>
          <a:xfrm>
            <a:off x="364200" y="356749"/>
            <a:ext cx="8414700" cy="3295501"/>
            <a:chOff x="364200" y="356749"/>
            <a:chExt cx="8414700" cy="3295501"/>
          </a:xfrm>
        </p:grpSpPr>
        <p:sp>
          <p:nvSpPr>
            <p:cNvPr id="137" name="Google Shape;137;p27"/>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3" name="Google Shape;143;p27"/>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44" name="Google Shape;144;p27"/>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45" name="Shape 145"/>
        <p:cNvGrpSpPr/>
        <p:nvPr/>
      </p:nvGrpSpPr>
      <p:grpSpPr>
        <a:xfrm>
          <a:off x="0" y="0"/>
          <a:ext cx="0" cy="0"/>
          <a:chOff x="0" y="0"/>
          <a:chExt cx="0" cy="0"/>
        </a:xfrm>
      </p:grpSpPr>
      <p:grpSp>
        <p:nvGrpSpPr>
          <p:cNvPr id="146" name="Google Shape;146;p28"/>
          <p:cNvGrpSpPr/>
          <p:nvPr/>
        </p:nvGrpSpPr>
        <p:grpSpPr>
          <a:xfrm>
            <a:off x="364200" y="356749"/>
            <a:ext cx="8415700" cy="4430153"/>
            <a:chOff x="364200" y="356749"/>
            <a:chExt cx="8415700" cy="4430153"/>
          </a:xfrm>
        </p:grpSpPr>
        <p:sp>
          <p:nvSpPr>
            <p:cNvPr id="147" name="Google Shape;147;p28"/>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8"/>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53" name="Google Shape;153;p28"/>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4" name="Google Shape;154;p2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55" name="Shape 155"/>
        <p:cNvGrpSpPr/>
        <p:nvPr/>
      </p:nvGrpSpPr>
      <p:grpSpPr>
        <a:xfrm>
          <a:off x="0" y="0"/>
          <a:ext cx="0" cy="0"/>
          <a:chOff x="0" y="0"/>
          <a:chExt cx="0" cy="0"/>
        </a:xfrm>
      </p:grpSpPr>
      <p:grpSp>
        <p:nvGrpSpPr>
          <p:cNvPr id="156" name="Google Shape;156;p29"/>
          <p:cNvGrpSpPr/>
          <p:nvPr/>
        </p:nvGrpSpPr>
        <p:grpSpPr>
          <a:xfrm flipH="1">
            <a:off x="364200" y="1491174"/>
            <a:ext cx="8414700" cy="3295501"/>
            <a:chOff x="364200" y="356749"/>
            <a:chExt cx="8414700" cy="3295501"/>
          </a:xfrm>
        </p:grpSpPr>
        <p:sp>
          <p:nvSpPr>
            <p:cNvPr id="157" name="Google Shape;157;p29"/>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9"/>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0" name="Google Shape;160;p29"/>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61" name="Google Shape;161;p29"/>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2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165" name="Shape 165"/>
        <p:cNvGrpSpPr/>
        <p:nvPr/>
      </p:nvGrpSpPr>
      <p:grpSpPr>
        <a:xfrm>
          <a:off x="0" y="0"/>
          <a:ext cx="0" cy="0"/>
          <a:chOff x="0" y="0"/>
          <a:chExt cx="0" cy="0"/>
        </a:xfrm>
      </p:grpSpPr>
      <p:sp>
        <p:nvSpPr>
          <p:cNvPr id="166" name="Google Shape;166;p30"/>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72" name="Google Shape;172;p30"/>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73" name="Google Shape;173;p30"/>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4" name="Shape 174"/>
        <p:cNvGrpSpPr/>
        <p:nvPr/>
      </p:nvGrpSpPr>
      <p:grpSpPr>
        <a:xfrm>
          <a:off x="0" y="0"/>
          <a:ext cx="0" cy="0"/>
          <a:chOff x="0" y="0"/>
          <a:chExt cx="0" cy="0"/>
        </a:xfrm>
      </p:grpSpPr>
      <p:sp>
        <p:nvSpPr>
          <p:cNvPr id="175" name="Google Shape;175;p31"/>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1"/>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2" name="Google Shape;182;p31"/>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31"/>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4" name="Google Shape;184;p31"/>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5" name="Google Shape;185;p31"/>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31"/>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7" name="Google Shape;187;p31"/>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8" name="Google Shape;188;p31"/>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31"/>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0" name="Google Shape;190;p31"/>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31"/>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31"/>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31"/>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4" name="Google Shape;194;p31"/>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31"/>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6" name="Google Shape;196;p31"/>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31"/>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31"/>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9" name="Shape 199"/>
        <p:cNvGrpSpPr/>
        <p:nvPr/>
      </p:nvGrpSpPr>
      <p:grpSpPr>
        <a:xfrm>
          <a:off x="0" y="0"/>
          <a:ext cx="0" cy="0"/>
          <a:chOff x="0" y="0"/>
          <a:chExt cx="0" cy="0"/>
        </a:xfrm>
      </p:grpSpPr>
      <p:grpSp>
        <p:nvGrpSpPr>
          <p:cNvPr id="200" name="Google Shape;200;p32"/>
          <p:cNvGrpSpPr/>
          <p:nvPr/>
        </p:nvGrpSpPr>
        <p:grpSpPr>
          <a:xfrm>
            <a:off x="364175" y="356775"/>
            <a:ext cx="8415025" cy="4430025"/>
            <a:chOff x="364175" y="356775"/>
            <a:chExt cx="8415025" cy="4430025"/>
          </a:xfrm>
        </p:grpSpPr>
        <p:sp>
          <p:nvSpPr>
            <p:cNvPr id="201" name="Google Shape;201;p32"/>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2"/>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4" name="Google Shape;204;p32"/>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205" name="Shape 205"/>
        <p:cNvGrpSpPr/>
        <p:nvPr/>
      </p:nvGrpSpPr>
      <p:grpSpPr>
        <a:xfrm>
          <a:off x="0" y="0"/>
          <a:ext cx="0" cy="0"/>
          <a:chOff x="0" y="0"/>
          <a:chExt cx="0" cy="0"/>
        </a:xfrm>
      </p:grpSpPr>
      <p:sp>
        <p:nvSpPr>
          <p:cNvPr id="206" name="Google Shape;206;p33"/>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9" name="Google Shape;209;p33"/>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210" name="Shape 210"/>
        <p:cNvGrpSpPr/>
        <p:nvPr/>
      </p:nvGrpSpPr>
      <p:grpSpPr>
        <a:xfrm>
          <a:off x="0" y="0"/>
          <a:ext cx="0" cy="0"/>
          <a:chOff x="0" y="0"/>
          <a:chExt cx="0" cy="0"/>
        </a:xfrm>
      </p:grpSpPr>
      <p:sp>
        <p:nvSpPr>
          <p:cNvPr id="211" name="Google Shape;211;p34"/>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 name="Google Shape;215;p34"/>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6" name="Google Shape;216;p34"/>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7" name="Google Shape;217;p34"/>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8" name="Google Shape;218;p34"/>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9" name="Google Shape;219;p34"/>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221" name="Shape 221"/>
        <p:cNvGrpSpPr/>
        <p:nvPr/>
      </p:nvGrpSpPr>
      <p:grpSpPr>
        <a:xfrm>
          <a:off x="0" y="0"/>
          <a:ext cx="0" cy="0"/>
          <a:chOff x="0" y="0"/>
          <a:chExt cx="0" cy="0"/>
        </a:xfrm>
      </p:grpSpPr>
      <p:sp>
        <p:nvSpPr>
          <p:cNvPr id="222" name="Google Shape;222;p35"/>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3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35"/>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8" name="Google Shape;228;p3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9" name="Google Shape;229;p3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30" name="Shape 230"/>
        <p:cNvGrpSpPr/>
        <p:nvPr/>
      </p:nvGrpSpPr>
      <p:grpSpPr>
        <a:xfrm>
          <a:off x="0" y="0"/>
          <a:ext cx="0" cy="0"/>
          <a:chOff x="0" y="0"/>
          <a:chExt cx="0" cy="0"/>
        </a:xfrm>
      </p:grpSpPr>
      <p:grpSp>
        <p:nvGrpSpPr>
          <p:cNvPr id="231" name="Google Shape;231;p36"/>
          <p:cNvGrpSpPr/>
          <p:nvPr/>
        </p:nvGrpSpPr>
        <p:grpSpPr>
          <a:xfrm>
            <a:off x="364200" y="356774"/>
            <a:ext cx="8415923" cy="4429926"/>
            <a:chOff x="364200" y="356774"/>
            <a:chExt cx="8415923" cy="4429926"/>
          </a:xfrm>
        </p:grpSpPr>
        <p:sp>
          <p:nvSpPr>
            <p:cNvPr id="232" name="Google Shape;232;p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36"/>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7" name="Google Shape;237;p36"/>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36"/>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36"/>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0" name="Google Shape;240;p36"/>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1" name="Google Shape;241;p36"/>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2" name="Google Shape;242;p36"/>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3" name="Shape 243"/>
        <p:cNvGrpSpPr/>
        <p:nvPr/>
      </p:nvGrpSpPr>
      <p:grpSpPr>
        <a:xfrm>
          <a:off x="0" y="0"/>
          <a:ext cx="0" cy="0"/>
          <a:chOff x="0" y="0"/>
          <a:chExt cx="0" cy="0"/>
        </a:xfrm>
      </p:grpSpPr>
      <p:grpSp>
        <p:nvGrpSpPr>
          <p:cNvPr id="244" name="Google Shape;244;p37"/>
          <p:cNvGrpSpPr/>
          <p:nvPr/>
        </p:nvGrpSpPr>
        <p:grpSpPr>
          <a:xfrm>
            <a:off x="364223" y="356774"/>
            <a:ext cx="8415900" cy="4429801"/>
            <a:chOff x="364223" y="356774"/>
            <a:chExt cx="8415900" cy="4429801"/>
          </a:xfrm>
        </p:grpSpPr>
        <p:sp>
          <p:nvSpPr>
            <p:cNvPr id="245" name="Google Shape;245;p37"/>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37"/>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1" name="Google Shape;251;p37"/>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2" name="Google Shape;252;p37"/>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 name="Google Shape;253;p37"/>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37"/>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5" name="Google Shape;255;p37"/>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6" name="Google Shape;256;p37"/>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37"/>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37"/>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59" name="Shape 259"/>
        <p:cNvGrpSpPr/>
        <p:nvPr/>
      </p:nvGrpSpPr>
      <p:grpSpPr>
        <a:xfrm>
          <a:off x="0" y="0"/>
          <a:ext cx="0" cy="0"/>
          <a:chOff x="0" y="0"/>
          <a:chExt cx="0" cy="0"/>
        </a:xfrm>
      </p:grpSpPr>
      <p:grpSp>
        <p:nvGrpSpPr>
          <p:cNvPr id="260" name="Google Shape;260;p38"/>
          <p:cNvGrpSpPr/>
          <p:nvPr/>
        </p:nvGrpSpPr>
        <p:grpSpPr>
          <a:xfrm>
            <a:off x="364200" y="356774"/>
            <a:ext cx="8415923" cy="4429931"/>
            <a:chOff x="364200" y="356774"/>
            <a:chExt cx="8415923" cy="4429931"/>
          </a:xfrm>
        </p:grpSpPr>
        <p:sp>
          <p:nvSpPr>
            <p:cNvPr id="261" name="Google Shape;261;p38"/>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8"/>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9" name="Google Shape;269;p38"/>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0" name="Google Shape;270;p38"/>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1" name="Google Shape;271;p38"/>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2" name="Google Shape;272;p38"/>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3" name="Google Shape;273;p38"/>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 name="Google Shape;274;p38"/>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5" name="Google Shape;275;p38"/>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6" name="Google Shape;276;p38"/>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7" name="Google Shape;277;p38"/>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8" name="Google Shape;278;p38"/>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9" name="Google Shape;279;p38"/>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38"/>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81" name="Shape 281"/>
        <p:cNvGrpSpPr/>
        <p:nvPr/>
      </p:nvGrpSpPr>
      <p:grpSpPr>
        <a:xfrm>
          <a:off x="0" y="0"/>
          <a:ext cx="0" cy="0"/>
          <a:chOff x="0" y="0"/>
          <a:chExt cx="0" cy="0"/>
        </a:xfrm>
      </p:grpSpPr>
      <p:grpSp>
        <p:nvGrpSpPr>
          <p:cNvPr id="282" name="Google Shape;282;p39"/>
          <p:cNvGrpSpPr/>
          <p:nvPr/>
        </p:nvGrpSpPr>
        <p:grpSpPr>
          <a:xfrm>
            <a:off x="364225" y="356823"/>
            <a:ext cx="8415600" cy="4429951"/>
            <a:chOff x="364225" y="1164375"/>
            <a:chExt cx="8415600" cy="3622200"/>
          </a:xfrm>
        </p:grpSpPr>
        <p:sp>
          <p:nvSpPr>
            <p:cNvPr id="283" name="Google Shape;283;p39"/>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9"/>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6" name="Google Shape;286;p39"/>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7" name="Google Shape;287;p39"/>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8" name="Google Shape;288;p39"/>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89" name="Shape 289"/>
        <p:cNvGrpSpPr/>
        <p:nvPr/>
      </p:nvGrpSpPr>
      <p:grpSpPr>
        <a:xfrm>
          <a:off x="0" y="0"/>
          <a:ext cx="0" cy="0"/>
          <a:chOff x="0" y="0"/>
          <a:chExt cx="0" cy="0"/>
        </a:xfrm>
      </p:grpSpPr>
      <p:grpSp>
        <p:nvGrpSpPr>
          <p:cNvPr id="290" name="Google Shape;290;p40"/>
          <p:cNvGrpSpPr/>
          <p:nvPr/>
        </p:nvGrpSpPr>
        <p:grpSpPr>
          <a:xfrm>
            <a:off x="364175" y="356775"/>
            <a:ext cx="8415025" cy="4430025"/>
            <a:chOff x="364175" y="356775"/>
            <a:chExt cx="8415025" cy="4430025"/>
          </a:xfrm>
        </p:grpSpPr>
        <p:sp>
          <p:nvSpPr>
            <p:cNvPr id="291" name="Google Shape;291;p40"/>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40"/>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4" name="Google Shape;294;p40"/>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5" name="Google Shape;295;p40"/>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96" name="Google Shape;296;p40"/>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297" name="Shape 2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298" name="Shape 298"/>
        <p:cNvGrpSpPr/>
        <p:nvPr/>
      </p:nvGrpSpPr>
      <p:grpSpPr>
        <a:xfrm>
          <a:off x="0" y="0"/>
          <a:ext cx="0" cy="0"/>
          <a:chOff x="0" y="0"/>
          <a:chExt cx="0" cy="0"/>
        </a:xfrm>
      </p:grpSpPr>
      <p:sp>
        <p:nvSpPr>
          <p:cNvPr id="299" name="Google Shape;299;p42"/>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300" name="Shape 300"/>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301" name="Shape 30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302" name="Shape 302"/>
        <p:cNvGrpSpPr/>
        <p:nvPr/>
      </p:nvGrpSpPr>
      <p:grpSpPr>
        <a:xfrm>
          <a:off x="0" y="0"/>
          <a:ext cx="0" cy="0"/>
          <a:chOff x="0" y="0"/>
          <a:chExt cx="0" cy="0"/>
        </a:xfrm>
      </p:grpSpPr>
      <p:sp>
        <p:nvSpPr>
          <p:cNvPr id="303" name="Google Shape;303;p45"/>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5"/>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5"/>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7" name="Google Shape;307;p4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8" name="Google Shape;308;p45"/>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9" name="Google Shape;309;p4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0" name="Google Shape;310;p4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311" name="Shape 311"/>
        <p:cNvGrpSpPr/>
        <p:nvPr/>
      </p:nvGrpSpPr>
      <p:grpSpPr>
        <a:xfrm>
          <a:off x="0" y="0"/>
          <a:ext cx="0" cy="0"/>
          <a:chOff x="0" y="0"/>
          <a:chExt cx="0" cy="0"/>
        </a:xfrm>
      </p:grpSpPr>
      <p:grpSp>
        <p:nvGrpSpPr>
          <p:cNvPr id="312" name="Google Shape;312;p46"/>
          <p:cNvGrpSpPr/>
          <p:nvPr/>
        </p:nvGrpSpPr>
        <p:grpSpPr>
          <a:xfrm>
            <a:off x="2234060" y="356788"/>
            <a:ext cx="4675875" cy="4429926"/>
            <a:chOff x="364223" y="356774"/>
            <a:chExt cx="8415902" cy="4429926"/>
          </a:xfrm>
        </p:grpSpPr>
        <p:sp>
          <p:nvSpPr>
            <p:cNvPr id="313" name="Google Shape;313;p4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46"/>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 Board">
  <p:cSld name="TITLE_ONLY_2_1">
    <p:spTree>
      <p:nvGrpSpPr>
        <p:cNvPr id="316" name="Shape 316"/>
        <p:cNvGrpSpPr/>
        <p:nvPr/>
      </p:nvGrpSpPr>
      <p:grpSpPr>
        <a:xfrm>
          <a:off x="0" y="0"/>
          <a:ext cx="0" cy="0"/>
          <a:chOff x="0" y="0"/>
          <a:chExt cx="0" cy="0"/>
        </a:xfrm>
      </p:grpSpPr>
      <p:sp>
        <p:nvSpPr>
          <p:cNvPr id="317" name="Google Shape;317;p47"/>
          <p:cNvSpPr/>
          <p:nvPr/>
        </p:nvSpPr>
        <p:spPr>
          <a:xfrm>
            <a:off x="517892" y="356788"/>
            <a:ext cx="81081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7"/>
          <p:cNvSpPr/>
          <p:nvPr/>
        </p:nvSpPr>
        <p:spPr>
          <a:xfrm>
            <a:off x="517900" y="2945126"/>
            <a:ext cx="8108100" cy="18417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7"/>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3" name="Shape 323"/>
        <p:cNvGrpSpPr/>
        <p:nvPr/>
      </p:nvGrpSpPr>
      <p:grpSpPr>
        <a:xfrm>
          <a:off x="0" y="0"/>
          <a:ext cx="0" cy="0"/>
          <a:chOff x="0" y="0"/>
          <a:chExt cx="0" cy="0"/>
        </a:xfrm>
      </p:grpSpPr>
      <p:grpSp>
        <p:nvGrpSpPr>
          <p:cNvPr id="324" name="Google Shape;324;p49"/>
          <p:cNvGrpSpPr/>
          <p:nvPr/>
        </p:nvGrpSpPr>
        <p:grpSpPr>
          <a:xfrm>
            <a:off x="364175" y="364200"/>
            <a:ext cx="8415725" cy="4422702"/>
            <a:chOff x="364175" y="364200"/>
            <a:chExt cx="8415725" cy="4422702"/>
          </a:xfrm>
        </p:grpSpPr>
        <p:sp>
          <p:nvSpPr>
            <p:cNvPr id="325" name="Google Shape;325;p4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9"/>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4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0" name="Google Shape;330;p49"/>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1" name="Google Shape;331;p49"/>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2" name="Shape 332"/>
        <p:cNvGrpSpPr/>
        <p:nvPr/>
      </p:nvGrpSpPr>
      <p:grpSpPr>
        <a:xfrm>
          <a:off x="0" y="0"/>
          <a:ext cx="0" cy="0"/>
          <a:chOff x="0" y="0"/>
          <a:chExt cx="0" cy="0"/>
        </a:xfrm>
      </p:grpSpPr>
      <p:grpSp>
        <p:nvGrpSpPr>
          <p:cNvPr id="333" name="Google Shape;333;p50"/>
          <p:cNvGrpSpPr/>
          <p:nvPr/>
        </p:nvGrpSpPr>
        <p:grpSpPr>
          <a:xfrm>
            <a:off x="364200" y="356749"/>
            <a:ext cx="8414700" cy="4429926"/>
            <a:chOff x="364200" y="356749"/>
            <a:chExt cx="8414700" cy="4429926"/>
          </a:xfrm>
        </p:grpSpPr>
        <p:sp>
          <p:nvSpPr>
            <p:cNvPr id="334" name="Google Shape;334;p5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0"/>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0"/>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50"/>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39" name="Google Shape;339;p50"/>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40" name="Google Shape;340;p50"/>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1" name="Shape 341"/>
        <p:cNvGrpSpPr/>
        <p:nvPr/>
      </p:nvGrpSpPr>
      <p:grpSpPr>
        <a:xfrm>
          <a:off x="0" y="0"/>
          <a:ext cx="0" cy="0"/>
          <a:chOff x="0" y="0"/>
          <a:chExt cx="0" cy="0"/>
        </a:xfrm>
      </p:grpSpPr>
      <p:sp>
        <p:nvSpPr>
          <p:cNvPr id="342" name="Google Shape;342;p5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51"/>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6" name="Shape 346"/>
        <p:cNvGrpSpPr/>
        <p:nvPr/>
      </p:nvGrpSpPr>
      <p:grpSpPr>
        <a:xfrm>
          <a:off x="0" y="0"/>
          <a:ext cx="0" cy="0"/>
          <a:chOff x="0" y="0"/>
          <a:chExt cx="0" cy="0"/>
        </a:xfrm>
      </p:grpSpPr>
      <p:grpSp>
        <p:nvGrpSpPr>
          <p:cNvPr id="347" name="Google Shape;347;p52"/>
          <p:cNvGrpSpPr/>
          <p:nvPr/>
        </p:nvGrpSpPr>
        <p:grpSpPr>
          <a:xfrm>
            <a:off x="364223" y="356774"/>
            <a:ext cx="8415902" cy="4429739"/>
            <a:chOff x="364223" y="356774"/>
            <a:chExt cx="8415902" cy="4429739"/>
          </a:xfrm>
        </p:grpSpPr>
        <p:sp>
          <p:nvSpPr>
            <p:cNvPr id="348" name="Google Shape;348;p5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2"/>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2"/>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2"/>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2"/>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52"/>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4" name="Google Shape;354;p52"/>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5" name="Google Shape;355;p52"/>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52"/>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52"/>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8" name="Shape 358"/>
        <p:cNvGrpSpPr/>
        <p:nvPr/>
      </p:nvGrpSpPr>
      <p:grpSpPr>
        <a:xfrm>
          <a:off x="0" y="0"/>
          <a:ext cx="0" cy="0"/>
          <a:chOff x="0" y="0"/>
          <a:chExt cx="0" cy="0"/>
        </a:xfrm>
      </p:grpSpPr>
      <p:grpSp>
        <p:nvGrpSpPr>
          <p:cNvPr id="359" name="Google Shape;359;p53"/>
          <p:cNvGrpSpPr/>
          <p:nvPr/>
        </p:nvGrpSpPr>
        <p:grpSpPr>
          <a:xfrm>
            <a:off x="364223" y="356774"/>
            <a:ext cx="8415902" cy="4429926"/>
            <a:chOff x="364223" y="356774"/>
            <a:chExt cx="8415902" cy="4429926"/>
          </a:xfrm>
        </p:grpSpPr>
        <p:sp>
          <p:nvSpPr>
            <p:cNvPr id="360" name="Google Shape;360;p5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3"/>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53"/>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363" name="Shape 363"/>
        <p:cNvGrpSpPr/>
        <p:nvPr/>
      </p:nvGrpSpPr>
      <p:grpSpPr>
        <a:xfrm>
          <a:off x="0" y="0"/>
          <a:ext cx="0" cy="0"/>
          <a:chOff x="0" y="0"/>
          <a:chExt cx="0" cy="0"/>
        </a:xfrm>
      </p:grpSpPr>
      <p:grpSp>
        <p:nvGrpSpPr>
          <p:cNvPr id="364" name="Google Shape;364;p54"/>
          <p:cNvGrpSpPr/>
          <p:nvPr/>
        </p:nvGrpSpPr>
        <p:grpSpPr>
          <a:xfrm>
            <a:off x="364242" y="356775"/>
            <a:ext cx="4846801" cy="4429926"/>
            <a:chOff x="364242" y="356775"/>
            <a:chExt cx="4846801" cy="4429926"/>
          </a:xfrm>
        </p:grpSpPr>
        <p:sp>
          <p:nvSpPr>
            <p:cNvPr id="365" name="Google Shape;365;p54"/>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4"/>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54"/>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grpSp>
        <p:nvGrpSpPr>
          <p:cNvPr id="369" name="Google Shape;369;p55"/>
          <p:cNvGrpSpPr/>
          <p:nvPr/>
        </p:nvGrpSpPr>
        <p:grpSpPr>
          <a:xfrm>
            <a:off x="364223" y="356774"/>
            <a:ext cx="8415902" cy="4429926"/>
            <a:chOff x="364223" y="356774"/>
            <a:chExt cx="8415902" cy="4429926"/>
          </a:xfrm>
        </p:grpSpPr>
        <p:sp>
          <p:nvSpPr>
            <p:cNvPr id="370" name="Google Shape;370;p55"/>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55"/>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55"/>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4" name="Google Shape;374;p55"/>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5" name="Shape 375"/>
        <p:cNvGrpSpPr/>
        <p:nvPr/>
      </p:nvGrpSpPr>
      <p:grpSpPr>
        <a:xfrm>
          <a:off x="0" y="0"/>
          <a:ext cx="0" cy="0"/>
          <a:chOff x="0" y="0"/>
          <a:chExt cx="0" cy="0"/>
        </a:xfrm>
      </p:grpSpPr>
      <p:sp>
        <p:nvSpPr>
          <p:cNvPr id="376" name="Google Shape;376;p56"/>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6"/>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8" name="Shape 378"/>
        <p:cNvGrpSpPr/>
        <p:nvPr/>
      </p:nvGrpSpPr>
      <p:grpSpPr>
        <a:xfrm>
          <a:off x="0" y="0"/>
          <a:ext cx="0" cy="0"/>
          <a:chOff x="0" y="0"/>
          <a:chExt cx="0" cy="0"/>
        </a:xfrm>
      </p:grpSpPr>
      <p:grpSp>
        <p:nvGrpSpPr>
          <p:cNvPr id="379" name="Google Shape;379;p57"/>
          <p:cNvGrpSpPr/>
          <p:nvPr/>
        </p:nvGrpSpPr>
        <p:grpSpPr>
          <a:xfrm>
            <a:off x="364225" y="356823"/>
            <a:ext cx="8415600" cy="4430101"/>
            <a:chOff x="364225" y="356823"/>
            <a:chExt cx="8415600" cy="4430101"/>
          </a:xfrm>
        </p:grpSpPr>
        <p:sp>
          <p:nvSpPr>
            <p:cNvPr id="380" name="Google Shape;380;p57"/>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7"/>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7"/>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57"/>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4" name="Google Shape;384;p57"/>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5" name="Shape 385"/>
        <p:cNvGrpSpPr/>
        <p:nvPr/>
      </p:nvGrpSpPr>
      <p:grpSpPr>
        <a:xfrm>
          <a:off x="0" y="0"/>
          <a:ext cx="0" cy="0"/>
          <a:chOff x="0" y="0"/>
          <a:chExt cx="0" cy="0"/>
        </a:xfrm>
      </p:grpSpPr>
      <p:sp>
        <p:nvSpPr>
          <p:cNvPr id="386" name="Google Shape;386;p58"/>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7" name="Shape 387"/>
        <p:cNvGrpSpPr/>
        <p:nvPr/>
      </p:nvGrpSpPr>
      <p:grpSpPr>
        <a:xfrm>
          <a:off x="0" y="0"/>
          <a:ext cx="0" cy="0"/>
          <a:chOff x="0" y="0"/>
          <a:chExt cx="0" cy="0"/>
        </a:xfrm>
      </p:grpSpPr>
      <p:grpSp>
        <p:nvGrpSpPr>
          <p:cNvPr id="388" name="Google Shape;388;p59"/>
          <p:cNvGrpSpPr/>
          <p:nvPr/>
        </p:nvGrpSpPr>
        <p:grpSpPr>
          <a:xfrm>
            <a:off x="364200" y="356775"/>
            <a:ext cx="8415700" cy="4430025"/>
            <a:chOff x="364200" y="356775"/>
            <a:chExt cx="8415700" cy="4430025"/>
          </a:xfrm>
        </p:grpSpPr>
        <p:sp>
          <p:nvSpPr>
            <p:cNvPr id="389" name="Google Shape;389;p59"/>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9"/>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9"/>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9"/>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59"/>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94" name="Google Shape;394;p59"/>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395" name="Shape 395"/>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396" name="Shape 396"/>
        <p:cNvGrpSpPr/>
        <p:nvPr/>
      </p:nvGrpSpPr>
      <p:grpSpPr>
        <a:xfrm>
          <a:off x="0" y="0"/>
          <a:ext cx="0" cy="0"/>
          <a:chOff x="0" y="0"/>
          <a:chExt cx="0" cy="0"/>
        </a:xfrm>
      </p:grpSpPr>
      <p:grpSp>
        <p:nvGrpSpPr>
          <p:cNvPr id="397" name="Google Shape;397;p61"/>
          <p:cNvGrpSpPr/>
          <p:nvPr/>
        </p:nvGrpSpPr>
        <p:grpSpPr>
          <a:xfrm flipH="1">
            <a:off x="364200" y="356749"/>
            <a:ext cx="8414700" cy="4429926"/>
            <a:chOff x="364200" y="356749"/>
            <a:chExt cx="8414700" cy="4429926"/>
          </a:xfrm>
        </p:grpSpPr>
        <p:sp>
          <p:nvSpPr>
            <p:cNvPr id="398" name="Google Shape;398;p61"/>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1"/>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1"/>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1"/>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61"/>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03" name="Google Shape;403;p61"/>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04" name="Google Shape;404;p61"/>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405" name="Shape 405"/>
        <p:cNvGrpSpPr/>
        <p:nvPr/>
      </p:nvGrpSpPr>
      <p:grpSpPr>
        <a:xfrm>
          <a:off x="0" y="0"/>
          <a:ext cx="0" cy="0"/>
          <a:chOff x="0" y="0"/>
          <a:chExt cx="0" cy="0"/>
        </a:xfrm>
      </p:grpSpPr>
      <p:grpSp>
        <p:nvGrpSpPr>
          <p:cNvPr id="406" name="Google Shape;406;p62"/>
          <p:cNvGrpSpPr/>
          <p:nvPr/>
        </p:nvGrpSpPr>
        <p:grpSpPr>
          <a:xfrm>
            <a:off x="364200" y="356749"/>
            <a:ext cx="8414700" cy="3295501"/>
            <a:chOff x="364200" y="356749"/>
            <a:chExt cx="8414700" cy="3295501"/>
          </a:xfrm>
        </p:grpSpPr>
        <p:sp>
          <p:nvSpPr>
            <p:cNvPr id="407" name="Google Shape;407;p62"/>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2"/>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62"/>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2"/>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2"/>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2"/>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3" name="Google Shape;413;p62"/>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14" name="Google Shape;414;p62"/>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415" name="Shape 415"/>
        <p:cNvGrpSpPr/>
        <p:nvPr/>
      </p:nvGrpSpPr>
      <p:grpSpPr>
        <a:xfrm>
          <a:off x="0" y="0"/>
          <a:ext cx="0" cy="0"/>
          <a:chOff x="0" y="0"/>
          <a:chExt cx="0" cy="0"/>
        </a:xfrm>
      </p:grpSpPr>
      <p:grpSp>
        <p:nvGrpSpPr>
          <p:cNvPr id="416" name="Google Shape;416;p63"/>
          <p:cNvGrpSpPr/>
          <p:nvPr/>
        </p:nvGrpSpPr>
        <p:grpSpPr>
          <a:xfrm>
            <a:off x="364200" y="356749"/>
            <a:ext cx="8415700" cy="4430153"/>
            <a:chOff x="364200" y="356749"/>
            <a:chExt cx="8415700" cy="4430153"/>
          </a:xfrm>
        </p:grpSpPr>
        <p:sp>
          <p:nvSpPr>
            <p:cNvPr id="417" name="Google Shape;417;p63"/>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3"/>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3"/>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3"/>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3"/>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63"/>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23" name="Google Shape;423;p63"/>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4" name="Google Shape;424;p63"/>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425" name="Shape 425"/>
        <p:cNvGrpSpPr/>
        <p:nvPr/>
      </p:nvGrpSpPr>
      <p:grpSpPr>
        <a:xfrm>
          <a:off x="0" y="0"/>
          <a:ext cx="0" cy="0"/>
          <a:chOff x="0" y="0"/>
          <a:chExt cx="0" cy="0"/>
        </a:xfrm>
      </p:grpSpPr>
      <p:grpSp>
        <p:nvGrpSpPr>
          <p:cNvPr id="426" name="Google Shape;426;p64"/>
          <p:cNvGrpSpPr/>
          <p:nvPr/>
        </p:nvGrpSpPr>
        <p:grpSpPr>
          <a:xfrm flipH="1">
            <a:off x="364200" y="1491174"/>
            <a:ext cx="8414700" cy="3295501"/>
            <a:chOff x="364200" y="356749"/>
            <a:chExt cx="8414700" cy="3295501"/>
          </a:xfrm>
        </p:grpSpPr>
        <p:sp>
          <p:nvSpPr>
            <p:cNvPr id="427" name="Google Shape;427;p64"/>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4"/>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64"/>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30" name="Google Shape;430;p64"/>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31" name="Google Shape;431;p64"/>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2" name="Google Shape;432;p64"/>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4"/>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4"/>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435" name="Shape 435"/>
        <p:cNvGrpSpPr/>
        <p:nvPr/>
      </p:nvGrpSpPr>
      <p:grpSpPr>
        <a:xfrm>
          <a:off x="0" y="0"/>
          <a:ext cx="0" cy="0"/>
          <a:chOff x="0" y="0"/>
          <a:chExt cx="0" cy="0"/>
        </a:xfrm>
      </p:grpSpPr>
      <p:sp>
        <p:nvSpPr>
          <p:cNvPr id="436" name="Google Shape;436;p65"/>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5"/>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5"/>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5"/>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5"/>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5"/>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42" name="Google Shape;442;p65"/>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43" name="Google Shape;443;p65"/>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44" name="Shape 444"/>
        <p:cNvGrpSpPr/>
        <p:nvPr/>
      </p:nvGrpSpPr>
      <p:grpSpPr>
        <a:xfrm>
          <a:off x="0" y="0"/>
          <a:ext cx="0" cy="0"/>
          <a:chOff x="0" y="0"/>
          <a:chExt cx="0" cy="0"/>
        </a:xfrm>
      </p:grpSpPr>
      <p:sp>
        <p:nvSpPr>
          <p:cNvPr id="445" name="Google Shape;445;p66"/>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6"/>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6"/>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6"/>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6"/>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6"/>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6"/>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2" name="Google Shape;452;p66"/>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3" name="Google Shape;453;p66"/>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4" name="Google Shape;454;p66"/>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5" name="Google Shape;455;p66"/>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6" name="Google Shape;456;p66"/>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7" name="Google Shape;457;p66"/>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8" name="Google Shape;458;p66"/>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9" name="Google Shape;459;p66"/>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0" name="Google Shape;460;p66"/>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1" name="Google Shape;461;p66"/>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2" name="Google Shape;462;p66"/>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3" name="Google Shape;463;p66"/>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4" name="Google Shape;464;p66"/>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5" name="Google Shape;465;p66"/>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6" name="Google Shape;466;p66"/>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7" name="Google Shape;467;p66"/>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8" name="Google Shape;468;p66"/>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69" name="Shape 469"/>
        <p:cNvGrpSpPr/>
        <p:nvPr/>
      </p:nvGrpSpPr>
      <p:grpSpPr>
        <a:xfrm>
          <a:off x="0" y="0"/>
          <a:ext cx="0" cy="0"/>
          <a:chOff x="0" y="0"/>
          <a:chExt cx="0" cy="0"/>
        </a:xfrm>
      </p:grpSpPr>
      <p:grpSp>
        <p:nvGrpSpPr>
          <p:cNvPr id="470" name="Google Shape;470;p67"/>
          <p:cNvGrpSpPr/>
          <p:nvPr/>
        </p:nvGrpSpPr>
        <p:grpSpPr>
          <a:xfrm>
            <a:off x="364175" y="356775"/>
            <a:ext cx="8415025" cy="4430025"/>
            <a:chOff x="364175" y="356775"/>
            <a:chExt cx="8415025" cy="4430025"/>
          </a:xfrm>
        </p:grpSpPr>
        <p:sp>
          <p:nvSpPr>
            <p:cNvPr id="471" name="Google Shape;471;p67"/>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7"/>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67"/>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4" name="Google Shape;474;p67"/>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475" name="Shape 475"/>
        <p:cNvGrpSpPr/>
        <p:nvPr/>
      </p:nvGrpSpPr>
      <p:grpSpPr>
        <a:xfrm>
          <a:off x="0" y="0"/>
          <a:ext cx="0" cy="0"/>
          <a:chOff x="0" y="0"/>
          <a:chExt cx="0" cy="0"/>
        </a:xfrm>
      </p:grpSpPr>
      <p:sp>
        <p:nvSpPr>
          <p:cNvPr id="476" name="Google Shape;476;p68"/>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8"/>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8"/>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9" name="Google Shape;479;p68"/>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480" name="Shape 480"/>
        <p:cNvGrpSpPr/>
        <p:nvPr/>
      </p:nvGrpSpPr>
      <p:grpSpPr>
        <a:xfrm>
          <a:off x="0" y="0"/>
          <a:ext cx="0" cy="0"/>
          <a:chOff x="0" y="0"/>
          <a:chExt cx="0" cy="0"/>
        </a:xfrm>
      </p:grpSpPr>
      <p:sp>
        <p:nvSpPr>
          <p:cNvPr id="481" name="Google Shape;481;p69"/>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9"/>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9"/>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5" name="Google Shape;485;p69"/>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6" name="Google Shape;486;p69"/>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7" name="Google Shape;487;p69"/>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8" name="Google Shape;488;p69"/>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9" name="Google Shape;489;p69"/>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9"/>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491" name="Shape 491"/>
        <p:cNvGrpSpPr/>
        <p:nvPr/>
      </p:nvGrpSpPr>
      <p:grpSpPr>
        <a:xfrm>
          <a:off x="0" y="0"/>
          <a:ext cx="0" cy="0"/>
          <a:chOff x="0" y="0"/>
          <a:chExt cx="0" cy="0"/>
        </a:xfrm>
      </p:grpSpPr>
      <p:sp>
        <p:nvSpPr>
          <p:cNvPr id="492" name="Google Shape;492;p70"/>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0"/>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0"/>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6" name="Google Shape;496;p70"/>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7" name="Google Shape;497;p70"/>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8" name="Google Shape;498;p70"/>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9" name="Google Shape;499;p70"/>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500" name="Shape 500"/>
        <p:cNvGrpSpPr/>
        <p:nvPr/>
      </p:nvGrpSpPr>
      <p:grpSpPr>
        <a:xfrm>
          <a:off x="0" y="0"/>
          <a:ext cx="0" cy="0"/>
          <a:chOff x="0" y="0"/>
          <a:chExt cx="0" cy="0"/>
        </a:xfrm>
      </p:grpSpPr>
      <p:grpSp>
        <p:nvGrpSpPr>
          <p:cNvPr id="501" name="Google Shape;501;p71"/>
          <p:cNvGrpSpPr/>
          <p:nvPr/>
        </p:nvGrpSpPr>
        <p:grpSpPr>
          <a:xfrm>
            <a:off x="364200" y="356774"/>
            <a:ext cx="8415923" cy="4429926"/>
            <a:chOff x="364200" y="356774"/>
            <a:chExt cx="8415923" cy="4429926"/>
          </a:xfrm>
        </p:grpSpPr>
        <p:sp>
          <p:nvSpPr>
            <p:cNvPr id="502" name="Google Shape;502;p7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1"/>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1"/>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1"/>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71"/>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7" name="Google Shape;507;p71"/>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8" name="Google Shape;508;p71"/>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9" name="Google Shape;509;p71"/>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0" name="Google Shape;510;p71"/>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1" name="Google Shape;511;p71"/>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2" name="Google Shape;512;p71"/>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13" name="Shape 513"/>
        <p:cNvGrpSpPr/>
        <p:nvPr/>
      </p:nvGrpSpPr>
      <p:grpSpPr>
        <a:xfrm>
          <a:off x="0" y="0"/>
          <a:ext cx="0" cy="0"/>
          <a:chOff x="0" y="0"/>
          <a:chExt cx="0" cy="0"/>
        </a:xfrm>
      </p:grpSpPr>
      <p:grpSp>
        <p:nvGrpSpPr>
          <p:cNvPr id="514" name="Google Shape;514;p72"/>
          <p:cNvGrpSpPr/>
          <p:nvPr/>
        </p:nvGrpSpPr>
        <p:grpSpPr>
          <a:xfrm>
            <a:off x="364223" y="356774"/>
            <a:ext cx="8415900" cy="4429801"/>
            <a:chOff x="364223" y="356774"/>
            <a:chExt cx="8415900" cy="4429801"/>
          </a:xfrm>
        </p:grpSpPr>
        <p:sp>
          <p:nvSpPr>
            <p:cNvPr id="515" name="Google Shape;515;p72"/>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2"/>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2"/>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2"/>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72"/>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1" name="Google Shape;521;p72"/>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2" name="Google Shape;522;p72"/>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3" name="Google Shape;523;p72"/>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4" name="Google Shape;524;p72"/>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5" name="Google Shape;525;p72"/>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6" name="Google Shape;526;p72"/>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7" name="Google Shape;527;p72"/>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8" name="Google Shape;528;p72"/>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29" name="Shape 529"/>
        <p:cNvGrpSpPr/>
        <p:nvPr/>
      </p:nvGrpSpPr>
      <p:grpSpPr>
        <a:xfrm>
          <a:off x="0" y="0"/>
          <a:ext cx="0" cy="0"/>
          <a:chOff x="0" y="0"/>
          <a:chExt cx="0" cy="0"/>
        </a:xfrm>
      </p:grpSpPr>
      <p:grpSp>
        <p:nvGrpSpPr>
          <p:cNvPr id="530" name="Google Shape;530;p73"/>
          <p:cNvGrpSpPr/>
          <p:nvPr/>
        </p:nvGrpSpPr>
        <p:grpSpPr>
          <a:xfrm>
            <a:off x="364200" y="356774"/>
            <a:ext cx="8415923" cy="4429931"/>
            <a:chOff x="364200" y="356774"/>
            <a:chExt cx="8415923" cy="4429931"/>
          </a:xfrm>
        </p:grpSpPr>
        <p:sp>
          <p:nvSpPr>
            <p:cNvPr id="531" name="Google Shape;531;p73"/>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3"/>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3"/>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3"/>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3"/>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3"/>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73"/>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9" name="Google Shape;539;p73"/>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0" name="Google Shape;540;p73"/>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73"/>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2" name="Google Shape;542;p73"/>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3" name="Google Shape;543;p73"/>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4" name="Google Shape;544;p73"/>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5" name="Google Shape;545;p73"/>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6" name="Google Shape;546;p73"/>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7" name="Google Shape;547;p73"/>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8" name="Google Shape;548;p73"/>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9" name="Google Shape;549;p73"/>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0" name="Google Shape;550;p73"/>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51" name="Shape 551"/>
        <p:cNvGrpSpPr/>
        <p:nvPr/>
      </p:nvGrpSpPr>
      <p:grpSpPr>
        <a:xfrm>
          <a:off x="0" y="0"/>
          <a:ext cx="0" cy="0"/>
          <a:chOff x="0" y="0"/>
          <a:chExt cx="0" cy="0"/>
        </a:xfrm>
      </p:grpSpPr>
      <p:grpSp>
        <p:nvGrpSpPr>
          <p:cNvPr id="552" name="Google Shape;552;p74"/>
          <p:cNvGrpSpPr/>
          <p:nvPr/>
        </p:nvGrpSpPr>
        <p:grpSpPr>
          <a:xfrm>
            <a:off x="364225" y="356823"/>
            <a:ext cx="8415600" cy="4429951"/>
            <a:chOff x="364225" y="1164375"/>
            <a:chExt cx="8415600" cy="3622200"/>
          </a:xfrm>
        </p:grpSpPr>
        <p:sp>
          <p:nvSpPr>
            <p:cNvPr id="553" name="Google Shape;553;p74"/>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4"/>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74"/>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6" name="Google Shape;556;p74"/>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7" name="Google Shape;557;p74"/>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8" name="Google Shape;558;p74"/>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59" name="Shape 559"/>
        <p:cNvGrpSpPr/>
        <p:nvPr/>
      </p:nvGrpSpPr>
      <p:grpSpPr>
        <a:xfrm>
          <a:off x="0" y="0"/>
          <a:ext cx="0" cy="0"/>
          <a:chOff x="0" y="0"/>
          <a:chExt cx="0" cy="0"/>
        </a:xfrm>
      </p:grpSpPr>
      <p:grpSp>
        <p:nvGrpSpPr>
          <p:cNvPr id="560" name="Google Shape;560;p75"/>
          <p:cNvGrpSpPr/>
          <p:nvPr/>
        </p:nvGrpSpPr>
        <p:grpSpPr>
          <a:xfrm>
            <a:off x="364175" y="356775"/>
            <a:ext cx="8415025" cy="4430025"/>
            <a:chOff x="364175" y="356775"/>
            <a:chExt cx="8415025" cy="4430025"/>
          </a:xfrm>
        </p:grpSpPr>
        <p:sp>
          <p:nvSpPr>
            <p:cNvPr id="561" name="Google Shape;561;p75"/>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5"/>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75"/>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4" name="Google Shape;564;p75"/>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65" name="Google Shape;565;p75"/>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66" name="Google Shape;566;p75"/>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567" name="Shape 567"/>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568" name="Shape 568"/>
        <p:cNvGrpSpPr/>
        <p:nvPr/>
      </p:nvGrpSpPr>
      <p:grpSpPr>
        <a:xfrm>
          <a:off x="0" y="0"/>
          <a:ext cx="0" cy="0"/>
          <a:chOff x="0" y="0"/>
          <a:chExt cx="0" cy="0"/>
        </a:xfrm>
      </p:grpSpPr>
      <p:sp>
        <p:nvSpPr>
          <p:cNvPr id="569" name="Google Shape;569;p77"/>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570" name="Shape 570"/>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571" name="Shape 571"/>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572" name="Shape 572"/>
        <p:cNvGrpSpPr/>
        <p:nvPr/>
      </p:nvGrpSpPr>
      <p:grpSpPr>
        <a:xfrm>
          <a:off x="0" y="0"/>
          <a:ext cx="0" cy="0"/>
          <a:chOff x="0" y="0"/>
          <a:chExt cx="0" cy="0"/>
        </a:xfrm>
      </p:grpSpPr>
      <p:sp>
        <p:nvSpPr>
          <p:cNvPr id="573" name="Google Shape;573;p80"/>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0"/>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0"/>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7" name="Google Shape;577;p80"/>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8" name="Google Shape;578;p80"/>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79" name="Google Shape;579;p80"/>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0" name="Google Shape;580;p80"/>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581" name="Shape 581"/>
        <p:cNvGrpSpPr/>
        <p:nvPr/>
      </p:nvGrpSpPr>
      <p:grpSpPr>
        <a:xfrm>
          <a:off x="0" y="0"/>
          <a:ext cx="0" cy="0"/>
          <a:chOff x="0" y="0"/>
          <a:chExt cx="0" cy="0"/>
        </a:xfrm>
      </p:grpSpPr>
      <p:grpSp>
        <p:nvGrpSpPr>
          <p:cNvPr id="582" name="Google Shape;582;p81"/>
          <p:cNvGrpSpPr/>
          <p:nvPr/>
        </p:nvGrpSpPr>
        <p:grpSpPr>
          <a:xfrm>
            <a:off x="2234060" y="356788"/>
            <a:ext cx="4675875" cy="4429926"/>
            <a:chOff x="364223" y="356774"/>
            <a:chExt cx="8415902" cy="4429926"/>
          </a:xfrm>
        </p:grpSpPr>
        <p:sp>
          <p:nvSpPr>
            <p:cNvPr id="583" name="Google Shape;583;p8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81"/>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9" name="Shape 589"/>
        <p:cNvGrpSpPr/>
        <p:nvPr/>
      </p:nvGrpSpPr>
      <p:grpSpPr>
        <a:xfrm>
          <a:off x="0" y="0"/>
          <a:ext cx="0" cy="0"/>
          <a:chOff x="0" y="0"/>
          <a:chExt cx="0" cy="0"/>
        </a:xfrm>
      </p:grpSpPr>
      <p:grpSp>
        <p:nvGrpSpPr>
          <p:cNvPr id="590" name="Google Shape;590;p83"/>
          <p:cNvGrpSpPr/>
          <p:nvPr/>
        </p:nvGrpSpPr>
        <p:grpSpPr>
          <a:xfrm>
            <a:off x="364175" y="364200"/>
            <a:ext cx="8415725" cy="4422702"/>
            <a:chOff x="364175" y="364200"/>
            <a:chExt cx="8415725" cy="4422702"/>
          </a:xfrm>
        </p:grpSpPr>
        <p:sp>
          <p:nvSpPr>
            <p:cNvPr id="591" name="Google Shape;591;p83"/>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3"/>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3"/>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3"/>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83"/>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96" name="Google Shape;596;p83"/>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7" name="Google Shape;597;p83"/>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8" name="Shape 598"/>
        <p:cNvGrpSpPr/>
        <p:nvPr/>
      </p:nvGrpSpPr>
      <p:grpSpPr>
        <a:xfrm>
          <a:off x="0" y="0"/>
          <a:ext cx="0" cy="0"/>
          <a:chOff x="0" y="0"/>
          <a:chExt cx="0" cy="0"/>
        </a:xfrm>
      </p:grpSpPr>
      <p:grpSp>
        <p:nvGrpSpPr>
          <p:cNvPr id="599" name="Google Shape;599;p84"/>
          <p:cNvGrpSpPr/>
          <p:nvPr/>
        </p:nvGrpSpPr>
        <p:grpSpPr>
          <a:xfrm>
            <a:off x="364200" y="356749"/>
            <a:ext cx="8414700" cy="4429926"/>
            <a:chOff x="364200" y="356749"/>
            <a:chExt cx="8414700" cy="4429926"/>
          </a:xfrm>
        </p:grpSpPr>
        <p:sp>
          <p:nvSpPr>
            <p:cNvPr id="600" name="Google Shape;600;p84"/>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4"/>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4"/>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4"/>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84"/>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05" name="Google Shape;605;p84"/>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06" name="Google Shape;606;p84"/>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7" name="Shape 607"/>
        <p:cNvGrpSpPr/>
        <p:nvPr/>
      </p:nvGrpSpPr>
      <p:grpSpPr>
        <a:xfrm>
          <a:off x="0" y="0"/>
          <a:ext cx="0" cy="0"/>
          <a:chOff x="0" y="0"/>
          <a:chExt cx="0" cy="0"/>
        </a:xfrm>
      </p:grpSpPr>
      <p:sp>
        <p:nvSpPr>
          <p:cNvPr id="608" name="Google Shape;608;p85"/>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5"/>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1" name="Google Shape;611;p85"/>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2" name="Shape 612"/>
        <p:cNvGrpSpPr/>
        <p:nvPr/>
      </p:nvGrpSpPr>
      <p:grpSpPr>
        <a:xfrm>
          <a:off x="0" y="0"/>
          <a:ext cx="0" cy="0"/>
          <a:chOff x="0" y="0"/>
          <a:chExt cx="0" cy="0"/>
        </a:xfrm>
      </p:grpSpPr>
      <p:grpSp>
        <p:nvGrpSpPr>
          <p:cNvPr id="613" name="Google Shape;613;p86"/>
          <p:cNvGrpSpPr/>
          <p:nvPr/>
        </p:nvGrpSpPr>
        <p:grpSpPr>
          <a:xfrm>
            <a:off x="364223" y="356774"/>
            <a:ext cx="8415902" cy="4429739"/>
            <a:chOff x="364223" y="356774"/>
            <a:chExt cx="8415902" cy="4429739"/>
          </a:xfrm>
        </p:grpSpPr>
        <p:sp>
          <p:nvSpPr>
            <p:cNvPr id="614" name="Google Shape;614;p8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6"/>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6"/>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6"/>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6"/>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86"/>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20" name="Google Shape;620;p86"/>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21" name="Google Shape;621;p86"/>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2" name="Google Shape;622;p86"/>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3" name="Google Shape;623;p8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4" name="Shape 624"/>
        <p:cNvGrpSpPr/>
        <p:nvPr/>
      </p:nvGrpSpPr>
      <p:grpSpPr>
        <a:xfrm>
          <a:off x="0" y="0"/>
          <a:ext cx="0" cy="0"/>
          <a:chOff x="0" y="0"/>
          <a:chExt cx="0" cy="0"/>
        </a:xfrm>
      </p:grpSpPr>
      <p:grpSp>
        <p:nvGrpSpPr>
          <p:cNvPr id="625" name="Google Shape;625;p87"/>
          <p:cNvGrpSpPr/>
          <p:nvPr/>
        </p:nvGrpSpPr>
        <p:grpSpPr>
          <a:xfrm>
            <a:off x="364223" y="356774"/>
            <a:ext cx="8415902" cy="4429926"/>
            <a:chOff x="364223" y="356774"/>
            <a:chExt cx="8415902" cy="4429926"/>
          </a:xfrm>
        </p:grpSpPr>
        <p:sp>
          <p:nvSpPr>
            <p:cNvPr id="626" name="Google Shape;626;p8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7"/>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8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629" name="Shape 629"/>
        <p:cNvGrpSpPr/>
        <p:nvPr/>
      </p:nvGrpSpPr>
      <p:grpSpPr>
        <a:xfrm>
          <a:off x="0" y="0"/>
          <a:ext cx="0" cy="0"/>
          <a:chOff x="0" y="0"/>
          <a:chExt cx="0" cy="0"/>
        </a:xfrm>
      </p:grpSpPr>
      <p:grpSp>
        <p:nvGrpSpPr>
          <p:cNvPr id="630" name="Google Shape;630;p88"/>
          <p:cNvGrpSpPr/>
          <p:nvPr/>
        </p:nvGrpSpPr>
        <p:grpSpPr>
          <a:xfrm>
            <a:off x="364242" y="356775"/>
            <a:ext cx="4846801" cy="4429926"/>
            <a:chOff x="364242" y="356775"/>
            <a:chExt cx="4846801" cy="4429926"/>
          </a:xfrm>
        </p:grpSpPr>
        <p:sp>
          <p:nvSpPr>
            <p:cNvPr id="631" name="Google Shape;631;p88"/>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8"/>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88"/>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4" name="Shape 634"/>
        <p:cNvGrpSpPr/>
        <p:nvPr/>
      </p:nvGrpSpPr>
      <p:grpSpPr>
        <a:xfrm>
          <a:off x="0" y="0"/>
          <a:ext cx="0" cy="0"/>
          <a:chOff x="0" y="0"/>
          <a:chExt cx="0" cy="0"/>
        </a:xfrm>
      </p:grpSpPr>
      <p:grpSp>
        <p:nvGrpSpPr>
          <p:cNvPr id="635" name="Google Shape;635;p89"/>
          <p:cNvGrpSpPr/>
          <p:nvPr/>
        </p:nvGrpSpPr>
        <p:grpSpPr>
          <a:xfrm>
            <a:off x="364223" y="356774"/>
            <a:ext cx="8415902" cy="4429926"/>
            <a:chOff x="364223" y="356774"/>
            <a:chExt cx="8415902" cy="4429926"/>
          </a:xfrm>
        </p:grpSpPr>
        <p:sp>
          <p:nvSpPr>
            <p:cNvPr id="636" name="Google Shape;636;p89"/>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89"/>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9" name="Google Shape;639;p89"/>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0" name="Google Shape;640;p89"/>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1" name="Shape 641"/>
        <p:cNvGrpSpPr/>
        <p:nvPr/>
      </p:nvGrpSpPr>
      <p:grpSpPr>
        <a:xfrm>
          <a:off x="0" y="0"/>
          <a:ext cx="0" cy="0"/>
          <a:chOff x="0" y="0"/>
          <a:chExt cx="0" cy="0"/>
        </a:xfrm>
      </p:grpSpPr>
      <p:sp>
        <p:nvSpPr>
          <p:cNvPr id="642" name="Google Shape;642;p9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0"/>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4" name="Shape 644"/>
        <p:cNvGrpSpPr/>
        <p:nvPr/>
      </p:nvGrpSpPr>
      <p:grpSpPr>
        <a:xfrm>
          <a:off x="0" y="0"/>
          <a:ext cx="0" cy="0"/>
          <a:chOff x="0" y="0"/>
          <a:chExt cx="0" cy="0"/>
        </a:xfrm>
      </p:grpSpPr>
      <p:grpSp>
        <p:nvGrpSpPr>
          <p:cNvPr id="645" name="Google Shape;645;p91"/>
          <p:cNvGrpSpPr/>
          <p:nvPr/>
        </p:nvGrpSpPr>
        <p:grpSpPr>
          <a:xfrm>
            <a:off x="364225" y="356823"/>
            <a:ext cx="8415600" cy="4430101"/>
            <a:chOff x="364225" y="356823"/>
            <a:chExt cx="8415600" cy="4430101"/>
          </a:xfrm>
        </p:grpSpPr>
        <p:sp>
          <p:nvSpPr>
            <p:cNvPr id="646" name="Google Shape;646;p91"/>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1"/>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1"/>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91"/>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0" name="Google Shape;650;p91"/>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1" name="Shape 651"/>
        <p:cNvGrpSpPr/>
        <p:nvPr/>
      </p:nvGrpSpPr>
      <p:grpSpPr>
        <a:xfrm>
          <a:off x="0" y="0"/>
          <a:ext cx="0" cy="0"/>
          <a:chOff x="0" y="0"/>
          <a:chExt cx="0" cy="0"/>
        </a:xfrm>
      </p:grpSpPr>
      <p:sp>
        <p:nvSpPr>
          <p:cNvPr id="652" name="Google Shape;652;p92"/>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3" name="Shape 653"/>
        <p:cNvGrpSpPr/>
        <p:nvPr/>
      </p:nvGrpSpPr>
      <p:grpSpPr>
        <a:xfrm>
          <a:off x="0" y="0"/>
          <a:ext cx="0" cy="0"/>
          <a:chOff x="0" y="0"/>
          <a:chExt cx="0" cy="0"/>
        </a:xfrm>
      </p:grpSpPr>
      <p:grpSp>
        <p:nvGrpSpPr>
          <p:cNvPr id="654" name="Google Shape;654;p93"/>
          <p:cNvGrpSpPr/>
          <p:nvPr/>
        </p:nvGrpSpPr>
        <p:grpSpPr>
          <a:xfrm>
            <a:off x="364200" y="356775"/>
            <a:ext cx="8415700" cy="4430025"/>
            <a:chOff x="364200" y="356775"/>
            <a:chExt cx="8415700" cy="4430025"/>
          </a:xfrm>
        </p:grpSpPr>
        <p:sp>
          <p:nvSpPr>
            <p:cNvPr id="655" name="Google Shape;655;p9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3"/>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3"/>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3"/>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93"/>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60" name="Google Shape;660;p93"/>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661" name="Shape 661"/>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662" name="Shape 662"/>
        <p:cNvGrpSpPr/>
        <p:nvPr/>
      </p:nvGrpSpPr>
      <p:grpSpPr>
        <a:xfrm>
          <a:off x="0" y="0"/>
          <a:ext cx="0" cy="0"/>
          <a:chOff x="0" y="0"/>
          <a:chExt cx="0" cy="0"/>
        </a:xfrm>
      </p:grpSpPr>
      <p:grpSp>
        <p:nvGrpSpPr>
          <p:cNvPr id="663" name="Google Shape;663;p95"/>
          <p:cNvGrpSpPr/>
          <p:nvPr/>
        </p:nvGrpSpPr>
        <p:grpSpPr>
          <a:xfrm flipH="1">
            <a:off x="364200" y="356749"/>
            <a:ext cx="8414700" cy="4429926"/>
            <a:chOff x="364200" y="356749"/>
            <a:chExt cx="8414700" cy="4429926"/>
          </a:xfrm>
        </p:grpSpPr>
        <p:sp>
          <p:nvSpPr>
            <p:cNvPr id="664" name="Google Shape;664;p9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95"/>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69" name="Google Shape;669;p95"/>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70" name="Google Shape;670;p95"/>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671" name="Shape 671"/>
        <p:cNvGrpSpPr/>
        <p:nvPr/>
      </p:nvGrpSpPr>
      <p:grpSpPr>
        <a:xfrm>
          <a:off x="0" y="0"/>
          <a:ext cx="0" cy="0"/>
          <a:chOff x="0" y="0"/>
          <a:chExt cx="0" cy="0"/>
        </a:xfrm>
      </p:grpSpPr>
      <p:grpSp>
        <p:nvGrpSpPr>
          <p:cNvPr id="672" name="Google Shape;672;p96"/>
          <p:cNvGrpSpPr/>
          <p:nvPr/>
        </p:nvGrpSpPr>
        <p:grpSpPr>
          <a:xfrm>
            <a:off x="364200" y="356749"/>
            <a:ext cx="8414700" cy="3295501"/>
            <a:chOff x="364200" y="356749"/>
            <a:chExt cx="8414700" cy="3295501"/>
          </a:xfrm>
        </p:grpSpPr>
        <p:sp>
          <p:nvSpPr>
            <p:cNvPr id="673" name="Google Shape;673;p9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96"/>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6"/>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6"/>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6"/>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79" name="Google Shape;679;p96"/>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80" name="Google Shape;680;p96"/>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681" name="Shape 681"/>
        <p:cNvGrpSpPr/>
        <p:nvPr/>
      </p:nvGrpSpPr>
      <p:grpSpPr>
        <a:xfrm>
          <a:off x="0" y="0"/>
          <a:ext cx="0" cy="0"/>
          <a:chOff x="0" y="0"/>
          <a:chExt cx="0" cy="0"/>
        </a:xfrm>
      </p:grpSpPr>
      <p:grpSp>
        <p:nvGrpSpPr>
          <p:cNvPr id="682" name="Google Shape;682;p97"/>
          <p:cNvGrpSpPr/>
          <p:nvPr/>
        </p:nvGrpSpPr>
        <p:grpSpPr>
          <a:xfrm>
            <a:off x="364200" y="356749"/>
            <a:ext cx="8415700" cy="4430153"/>
            <a:chOff x="364200" y="356749"/>
            <a:chExt cx="8415700" cy="4430153"/>
          </a:xfrm>
        </p:grpSpPr>
        <p:sp>
          <p:nvSpPr>
            <p:cNvPr id="683" name="Google Shape;683;p97"/>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7"/>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97"/>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89" name="Google Shape;689;p97"/>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0" name="Google Shape;690;p9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691" name="Shape 691"/>
        <p:cNvGrpSpPr/>
        <p:nvPr/>
      </p:nvGrpSpPr>
      <p:grpSpPr>
        <a:xfrm>
          <a:off x="0" y="0"/>
          <a:ext cx="0" cy="0"/>
          <a:chOff x="0" y="0"/>
          <a:chExt cx="0" cy="0"/>
        </a:xfrm>
      </p:grpSpPr>
      <p:grpSp>
        <p:nvGrpSpPr>
          <p:cNvPr id="692" name="Google Shape;692;p98"/>
          <p:cNvGrpSpPr/>
          <p:nvPr/>
        </p:nvGrpSpPr>
        <p:grpSpPr>
          <a:xfrm flipH="1">
            <a:off x="364200" y="1491174"/>
            <a:ext cx="8414700" cy="3295501"/>
            <a:chOff x="364200" y="356749"/>
            <a:chExt cx="8414700" cy="3295501"/>
          </a:xfrm>
        </p:grpSpPr>
        <p:sp>
          <p:nvSpPr>
            <p:cNvPr id="693" name="Google Shape;693;p9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98"/>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6" name="Google Shape;696;p98"/>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97" name="Google Shape;697;p98"/>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8" name="Google Shape;698;p98"/>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8"/>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8"/>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701" name="Shape 701"/>
        <p:cNvGrpSpPr/>
        <p:nvPr/>
      </p:nvGrpSpPr>
      <p:grpSpPr>
        <a:xfrm>
          <a:off x="0" y="0"/>
          <a:ext cx="0" cy="0"/>
          <a:chOff x="0" y="0"/>
          <a:chExt cx="0" cy="0"/>
        </a:xfrm>
      </p:grpSpPr>
      <p:sp>
        <p:nvSpPr>
          <p:cNvPr id="702" name="Google Shape;702;p99"/>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9"/>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9"/>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708" name="Google Shape;708;p99"/>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09" name="Google Shape;709;p99"/>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10" name="Shape 710"/>
        <p:cNvGrpSpPr/>
        <p:nvPr/>
      </p:nvGrpSpPr>
      <p:grpSpPr>
        <a:xfrm>
          <a:off x="0" y="0"/>
          <a:ext cx="0" cy="0"/>
          <a:chOff x="0" y="0"/>
          <a:chExt cx="0" cy="0"/>
        </a:xfrm>
      </p:grpSpPr>
      <p:sp>
        <p:nvSpPr>
          <p:cNvPr id="711" name="Google Shape;711;p100"/>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0"/>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0"/>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0"/>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0"/>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0"/>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0"/>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8" name="Google Shape;718;p100"/>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9" name="Google Shape;719;p100"/>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0" name="Google Shape;720;p100"/>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1" name="Google Shape;721;p100"/>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2" name="Google Shape;722;p100"/>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3" name="Google Shape;723;p100"/>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4" name="Google Shape;724;p100"/>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5" name="Google Shape;725;p100"/>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6" name="Google Shape;726;p100"/>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7" name="Google Shape;727;p100"/>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8" name="Google Shape;728;p100"/>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9" name="Google Shape;729;p100"/>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0" name="Google Shape;730;p100"/>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1" name="Google Shape;731;p100"/>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32" name="Google Shape;732;p100"/>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3" name="Google Shape;733;p100"/>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4" name="Google Shape;734;p100"/>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35" name="Shape 735"/>
        <p:cNvGrpSpPr/>
        <p:nvPr/>
      </p:nvGrpSpPr>
      <p:grpSpPr>
        <a:xfrm>
          <a:off x="0" y="0"/>
          <a:ext cx="0" cy="0"/>
          <a:chOff x="0" y="0"/>
          <a:chExt cx="0" cy="0"/>
        </a:xfrm>
      </p:grpSpPr>
      <p:grpSp>
        <p:nvGrpSpPr>
          <p:cNvPr id="736" name="Google Shape;736;p101"/>
          <p:cNvGrpSpPr/>
          <p:nvPr/>
        </p:nvGrpSpPr>
        <p:grpSpPr>
          <a:xfrm>
            <a:off x="364175" y="356775"/>
            <a:ext cx="8415025" cy="4430025"/>
            <a:chOff x="364175" y="356775"/>
            <a:chExt cx="8415025" cy="4430025"/>
          </a:xfrm>
        </p:grpSpPr>
        <p:sp>
          <p:nvSpPr>
            <p:cNvPr id="737" name="Google Shape;737;p10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101"/>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40" name="Google Shape;740;p101"/>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741" name="Shape 741"/>
        <p:cNvGrpSpPr/>
        <p:nvPr/>
      </p:nvGrpSpPr>
      <p:grpSpPr>
        <a:xfrm>
          <a:off x="0" y="0"/>
          <a:ext cx="0" cy="0"/>
          <a:chOff x="0" y="0"/>
          <a:chExt cx="0" cy="0"/>
        </a:xfrm>
      </p:grpSpPr>
      <p:sp>
        <p:nvSpPr>
          <p:cNvPr id="742" name="Google Shape;742;p102"/>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2"/>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2"/>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45" name="Google Shape;745;p102"/>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746" name="Shape 746"/>
        <p:cNvGrpSpPr/>
        <p:nvPr/>
      </p:nvGrpSpPr>
      <p:grpSpPr>
        <a:xfrm>
          <a:off x="0" y="0"/>
          <a:ext cx="0" cy="0"/>
          <a:chOff x="0" y="0"/>
          <a:chExt cx="0" cy="0"/>
        </a:xfrm>
      </p:grpSpPr>
      <p:sp>
        <p:nvSpPr>
          <p:cNvPr id="747" name="Google Shape;747;p103"/>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3"/>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3"/>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1" name="Google Shape;751;p103"/>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2" name="Google Shape;752;p103"/>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3" name="Google Shape;753;p103"/>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4" name="Google Shape;754;p103"/>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5" name="Google Shape;755;p103"/>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3"/>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theme" Target="../theme/theme1.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5.xml"/><Relationship Id="rId22" Type="http://schemas.openxmlformats.org/officeDocument/2006/relationships/slideLayout" Target="../slideLayouts/slideLayout67.xml"/><Relationship Id="rId21" Type="http://schemas.openxmlformats.org/officeDocument/2006/relationships/slideLayout" Target="../slideLayouts/slideLayout66.xml"/><Relationship Id="rId24" Type="http://schemas.openxmlformats.org/officeDocument/2006/relationships/slideLayout" Target="../slideLayouts/slideLayout69.xml"/><Relationship Id="rId23" Type="http://schemas.openxmlformats.org/officeDocument/2006/relationships/slideLayout" Target="../slideLayouts/slideLayout68.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26" Type="http://schemas.openxmlformats.org/officeDocument/2006/relationships/slideLayout" Target="../slideLayouts/slideLayout71.xml"/><Relationship Id="rId25" Type="http://schemas.openxmlformats.org/officeDocument/2006/relationships/slideLayout" Target="../slideLayouts/slideLayout70.xml"/><Relationship Id="rId28" Type="http://schemas.openxmlformats.org/officeDocument/2006/relationships/slideLayout" Target="../slideLayouts/slideLayout73.xml"/><Relationship Id="rId27" Type="http://schemas.openxmlformats.org/officeDocument/2006/relationships/slideLayout" Target="../slideLayouts/slideLayout72.xml"/><Relationship Id="rId5" Type="http://schemas.openxmlformats.org/officeDocument/2006/relationships/slideLayout" Target="../slideLayouts/slideLayout50.xml"/><Relationship Id="rId6" Type="http://schemas.openxmlformats.org/officeDocument/2006/relationships/slideLayout" Target="../slideLayouts/slideLayout51.xml"/><Relationship Id="rId29" Type="http://schemas.openxmlformats.org/officeDocument/2006/relationships/slideLayout" Target="../slideLayouts/slideLayout74.xml"/><Relationship Id="rId7" Type="http://schemas.openxmlformats.org/officeDocument/2006/relationships/slideLayout" Target="../slideLayouts/slideLayout52.xml"/><Relationship Id="rId8" Type="http://schemas.openxmlformats.org/officeDocument/2006/relationships/slideLayout" Target="../slideLayouts/slideLayout53.xml"/><Relationship Id="rId31" Type="http://schemas.openxmlformats.org/officeDocument/2006/relationships/slideLayout" Target="../slideLayouts/slideLayout76.xml"/><Relationship Id="rId30" Type="http://schemas.openxmlformats.org/officeDocument/2006/relationships/slideLayout" Target="../slideLayouts/slideLayout75.xml"/><Relationship Id="rId11" Type="http://schemas.openxmlformats.org/officeDocument/2006/relationships/slideLayout" Target="../slideLayouts/slideLayout56.xml"/><Relationship Id="rId33" Type="http://schemas.openxmlformats.org/officeDocument/2006/relationships/slideLayout" Target="../slideLayouts/slideLayout78.xml"/><Relationship Id="rId10" Type="http://schemas.openxmlformats.org/officeDocument/2006/relationships/slideLayout" Target="../slideLayouts/slideLayout55.xml"/><Relationship Id="rId32" Type="http://schemas.openxmlformats.org/officeDocument/2006/relationships/slideLayout" Target="../slideLayouts/slideLayout77.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34" Type="http://schemas.openxmlformats.org/officeDocument/2006/relationships/theme" Target="../theme/theme6.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7" Type="http://schemas.openxmlformats.org/officeDocument/2006/relationships/slideLayout" Target="../slideLayouts/slideLayout62.xml"/><Relationship Id="rId16" Type="http://schemas.openxmlformats.org/officeDocument/2006/relationships/slideLayout" Target="../slideLayouts/slideLayout61.xml"/><Relationship Id="rId19" Type="http://schemas.openxmlformats.org/officeDocument/2006/relationships/slideLayout" Target="../slideLayouts/slideLayout64.xml"/><Relationship Id="rId18"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8.xml"/><Relationship Id="rId22" Type="http://schemas.openxmlformats.org/officeDocument/2006/relationships/slideLayout" Target="../slideLayouts/slideLayout100.xml"/><Relationship Id="rId21" Type="http://schemas.openxmlformats.org/officeDocument/2006/relationships/slideLayout" Target="../slideLayouts/slideLayout99.xml"/><Relationship Id="rId24" Type="http://schemas.openxmlformats.org/officeDocument/2006/relationships/slideLayout" Target="../slideLayouts/slideLayout102.xml"/><Relationship Id="rId23" Type="http://schemas.openxmlformats.org/officeDocument/2006/relationships/slideLayout" Target="../slideLayouts/slideLayout101.xml"/><Relationship Id="rId1" Type="http://schemas.openxmlformats.org/officeDocument/2006/relationships/slideLayout" Target="../slideLayouts/slideLayout79.xml"/><Relationship Id="rId2" Type="http://schemas.openxmlformats.org/officeDocument/2006/relationships/slideLayout" Target="../slideLayouts/slideLayout80.xml"/><Relationship Id="rId3" Type="http://schemas.openxmlformats.org/officeDocument/2006/relationships/slideLayout" Target="../slideLayouts/slideLayout81.xml"/><Relationship Id="rId4" Type="http://schemas.openxmlformats.org/officeDocument/2006/relationships/slideLayout" Target="../slideLayouts/slideLayout82.xml"/><Relationship Id="rId9" Type="http://schemas.openxmlformats.org/officeDocument/2006/relationships/slideLayout" Target="../slideLayouts/slideLayout87.xml"/><Relationship Id="rId26" Type="http://schemas.openxmlformats.org/officeDocument/2006/relationships/slideLayout" Target="../slideLayouts/slideLayout104.xml"/><Relationship Id="rId25" Type="http://schemas.openxmlformats.org/officeDocument/2006/relationships/slideLayout" Target="../slideLayouts/slideLayout103.xml"/><Relationship Id="rId28" Type="http://schemas.openxmlformats.org/officeDocument/2006/relationships/slideLayout" Target="../slideLayouts/slideLayout106.xml"/><Relationship Id="rId27" Type="http://schemas.openxmlformats.org/officeDocument/2006/relationships/slideLayout" Target="../slideLayouts/slideLayout105.xml"/><Relationship Id="rId5" Type="http://schemas.openxmlformats.org/officeDocument/2006/relationships/slideLayout" Target="../slideLayouts/slideLayout83.xml"/><Relationship Id="rId6" Type="http://schemas.openxmlformats.org/officeDocument/2006/relationships/slideLayout" Target="../slideLayouts/slideLayout84.xml"/><Relationship Id="rId29" Type="http://schemas.openxmlformats.org/officeDocument/2006/relationships/slideLayout" Target="../slideLayouts/slideLayout107.xml"/><Relationship Id="rId7" Type="http://schemas.openxmlformats.org/officeDocument/2006/relationships/slideLayout" Target="../slideLayouts/slideLayout85.xml"/><Relationship Id="rId8" Type="http://schemas.openxmlformats.org/officeDocument/2006/relationships/slideLayout" Target="../slideLayouts/slideLayout86.xml"/><Relationship Id="rId31" Type="http://schemas.openxmlformats.org/officeDocument/2006/relationships/slideLayout" Target="../slideLayouts/slideLayout109.xml"/><Relationship Id="rId30" Type="http://schemas.openxmlformats.org/officeDocument/2006/relationships/slideLayout" Target="../slideLayouts/slideLayout108.xml"/><Relationship Id="rId11" Type="http://schemas.openxmlformats.org/officeDocument/2006/relationships/slideLayout" Target="../slideLayouts/slideLayout89.xml"/><Relationship Id="rId33" Type="http://schemas.openxmlformats.org/officeDocument/2006/relationships/slideLayout" Target="../slideLayouts/slideLayout111.xml"/><Relationship Id="rId10" Type="http://schemas.openxmlformats.org/officeDocument/2006/relationships/slideLayout" Target="../slideLayouts/slideLayout88.xml"/><Relationship Id="rId32" Type="http://schemas.openxmlformats.org/officeDocument/2006/relationships/slideLayout" Target="../slideLayouts/slideLayout110.xml"/><Relationship Id="rId13" Type="http://schemas.openxmlformats.org/officeDocument/2006/relationships/slideLayout" Target="../slideLayouts/slideLayout91.xml"/><Relationship Id="rId12" Type="http://schemas.openxmlformats.org/officeDocument/2006/relationships/slideLayout" Target="../slideLayouts/slideLayout90.xml"/><Relationship Id="rId34" Type="http://schemas.openxmlformats.org/officeDocument/2006/relationships/theme" Target="../theme/theme3.xml"/><Relationship Id="rId15" Type="http://schemas.openxmlformats.org/officeDocument/2006/relationships/slideLayout" Target="../slideLayouts/slideLayout93.xml"/><Relationship Id="rId14" Type="http://schemas.openxmlformats.org/officeDocument/2006/relationships/slideLayout" Target="../slideLayouts/slideLayout92.xml"/><Relationship Id="rId17" Type="http://schemas.openxmlformats.org/officeDocument/2006/relationships/slideLayout" Target="../slideLayouts/slideLayout95.xml"/><Relationship Id="rId16" Type="http://schemas.openxmlformats.org/officeDocument/2006/relationships/slideLayout" Target="../slideLayouts/slideLayout94.xml"/><Relationship Id="rId19" Type="http://schemas.openxmlformats.org/officeDocument/2006/relationships/slideLayout" Target="../slideLayouts/slideLayout97.xml"/><Relationship Id="rId18" Type="http://schemas.openxmlformats.org/officeDocument/2006/relationships/slideLayout" Target="../slideLayouts/slideLayout96.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31.xml"/><Relationship Id="rId22" Type="http://schemas.openxmlformats.org/officeDocument/2006/relationships/slideLayout" Target="../slideLayouts/slideLayout133.xml"/><Relationship Id="rId21" Type="http://schemas.openxmlformats.org/officeDocument/2006/relationships/slideLayout" Target="../slideLayouts/slideLayout132.xml"/><Relationship Id="rId24" Type="http://schemas.openxmlformats.org/officeDocument/2006/relationships/slideLayout" Target="../slideLayouts/slideLayout135.xml"/><Relationship Id="rId23" Type="http://schemas.openxmlformats.org/officeDocument/2006/relationships/slideLayout" Target="../slideLayouts/slideLayout134.xml"/><Relationship Id="rId1" Type="http://schemas.openxmlformats.org/officeDocument/2006/relationships/slideLayout" Target="../slideLayouts/slideLayout112.xml"/><Relationship Id="rId2" Type="http://schemas.openxmlformats.org/officeDocument/2006/relationships/slideLayout" Target="../slideLayouts/slideLayout113.xml"/><Relationship Id="rId3" Type="http://schemas.openxmlformats.org/officeDocument/2006/relationships/slideLayout" Target="../slideLayouts/slideLayout114.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26" Type="http://schemas.openxmlformats.org/officeDocument/2006/relationships/slideLayout" Target="../slideLayouts/slideLayout137.xml"/><Relationship Id="rId25" Type="http://schemas.openxmlformats.org/officeDocument/2006/relationships/slideLayout" Target="../slideLayouts/slideLayout136.xml"/><Relationship Id="rId28" Type="http://schemas.openxmlformats.org/officeDocument/2006/relationships/slideLayout" Target="../slideLayouts/slideLayout139.xml"/><Relationship Id="rId27" Type="http://schemas.openxmlformats.org/officeDocument/2006/relationships/slideLayout" Target="../slideLayouts/slideLayout138.xml"/><Relationship Id="rId5" Type="http://schemas.openxmlformats.org/officeDocument/2006/relationships/slideLayout" Target="../slideLayouts/slideLayout116.xml"/><Relationship Id="rId6" Type="http://schemas.openxmlformats.org/officeDocument/2006/relationships/slideLayout" Target="../slideLayouts/slideLayout117.xml"/><Relationship Id="rId29" Type="http://schemas.openxmlformats.org/officeDocument/2006/relationships/slideLayout" Target="../slideLayouts/slideLayout140.xml"/><Relationship Id="rId7" Type="http://schemas.openxmlformats.org/officeDocument/2006/relationships/slideLayout" Target="../slideLayouts/slideLayout118.xml"/><Relationship Id="rId8" Type="http://schemas.openxmlformats.org/officeDocument/2006/relationships/slideLayout" Target="../slideLayouts/slideLayout119.xml"/><Relationship Id="rId30" Type="http://schemas.openxmlformats.org/officeDocument/2006/relationships/theme" Target="../theme/theme4.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3" Type="http://schemas.openxmlformats.org/officeDocument/2006/relationships/slideLayout" Target="../slideLayouts/slideLayout124.xml"/><Relationship Id="rId12" Type="http://schemas.openxmlformats.org/officeDocument/2006/relationships/slideLayout" Target="../slideLayouts/slideLayout123.xml"/><Relationship Id="rId15" Type="http://schemas.openxmlformats.org/officeDocument/2006/relationships/slideLayout" Target="../slideLayouts/slideLayout126.xml"/><Relationship Id="rId14" Type="http://schemas.openxmlformats.org/officeDocument/2006/relationships/slideLayout" Target="../slideLayouts/slideLayout125.xml"/><Relationship Id="rId17" Type="http://schemas.openxmlformats.org/officeDocument/2006/relationships/slideLayout" Target="../slideLayouts/slideLayout128.xml"/><Relationship Id="rId16" Type="http://schemas.openxmlformats.org/officeDocument/2006/relationships/slideLayout" Target="../slideLayouts/slideLayout127.xml"/><Relationship Id="rId19" Type="http://schemas.openxmlformats.org/officeDocument/2006/relationships/slideLayout" Target="../slideLayouts/slideLayout130.xml"/><Relationship Id="rId18" Type="http://schemas.openxmlformats.org/officeDocument/2006/relationships/slideLayout" Target="../slideLayouts/slideLayout1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2" name="Google Shape;52;p1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20" name="Shape 320"/>
        <p:cNvGrpSpPr/>
        <p:nvPr/>
      </p:nvGrpSpPr>
      <p:grpSpPr>
        <a:xfrm>
          <a:off x="0" y="0"/>
          <a:ext cx="0" cy="0"/>
          <a:chOff x="0" y="0"/>
          <a:chExt cx="0" cy="0"/>
        </a:xfrm>
      </p:grpSpPr>
      <p:sp>
        <p:nvSpPr>
          <p:cNvPr id="321" name="Google Shape;321;p4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322" name="Google Shape;322;p48"/>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86" name="Shape 586"/>
        <p:cNvGrpSpPr/>
        <p:nvPr/>
      </p:nvGrpSpPr>
      <p:grpSpPr>
        <a:xfrm>
          <a:off x="0" y="0"/>
          <a:ext cx="0" cy="0"/>
          <a:chOff x="0" y="0"/>
          <a:chExt cx="0" cy="0"/>
        </a:xfrm>
      </p:grpSpPr>
      <p:sp>
        <p:nvSpPr>
          <p:cNvPr id="587" name="Google Shape;587;p82"/>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88" name="Google Shape;588;p82"/>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 id="2147483753" r:id="rId28"/>
    <p:sldLayoutId id="2147483754" r:id="rId29"/>
    <p:sldLayoutId id="2147483755" r:id="rId30"/>
    <p:sldLayoutId id="2147483756" r:id="rId31"/>
    <p:sldLayoutId id="2147483757" r:id="rId32"/>
    <p:sldLayoutId id="2147483758"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852" name="Shape 852"/>
        <p:cNvGrpSpPr/>
        <p:nvPr/>
      </p:nvGrpSpPr>
      <p:grpSpPr>
        <a:xfrm>
          <a:off x="0" y="0"/>
          <a:ext cx="0" cy="0"/>
          <a:chOff x="0" y="0"/>
          <a:chExt cx="0" cy="0"/>
        </a:xfrm>
      </p:grpSpPr>
      <p:sp>
        <p:nvSpPr>
          <p:cNvPr id="853" name="Google Shape;853;p11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854" name="Google Shape;854;p116"/>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 Id="rId3" Type="http://schemas.openxmlformats.org/officeDocument/2006/relationships/hyperlink" Target="https://www.youtube.com/watch?v=30aRAmbpGM8"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9.xml"/><Relationship Id="rId3" Type="http://schemas.openxmlformats.org/officeDocument/2006/relationships/hyperlink" Target="https://docs.google.com/document/d/1WyVSPnXYajtZ7Z7HoccKOijqG3MQxXrMA6sudA9__Rs/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46"/>
          <p:cNvSpPr txBox="1"/>
          <p:nvPr>
            <p:ph idx="2" type="ctrTitle"/>
          </p:nvPr>
        </p:nvSpPr>
        <p:spPr>
          <a:xfrm>
            <a:off x="1751675" y="673225"/>
            <a:ext cx="5640600" cy="20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rPr>
              <a:t>CompSci </a:t>
            </a:r>
            <a:r>
              <a:rPr lang="en"/>
              <a:t>club </a:t>
            </a:r>
            <a:endParaRPr b="1">
              <a:solidFill>
                <a:schemeClr val="accent4"/>
              </a:solidFill>
            </a:endParaRPr>
          </a:p>
        </p:txBody>
      </p:sp>
      <p:sp>
        <p:nvSpPr>
          <p:cNvPr id="1097" name="Google Shape;1097;p146"/>
          <p:cNvSpPr txBox="1"/>
          <p:nvPr>
            <p:ph idx="1" type="subTitle"/>
          </p:nvPr>
        </p:nvSpPr>
        <p:spPr>
          <a:xfrm>
            <a:off x="2288250" y="4113350"/>
            <a:ext cx="4567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Welcome back! It is so amazing to see you again, and hello to our new members!</a:t>
            </a:r>
            <a:endParaRPr/>
          </a:p>
        </p:txBody>
      </p:sp>
      <p:sp>
        <p:nvSpPr>
          <p:cNvPr id="1098" name="Google Shape;1098;p146"/>
          <p:cNvSpPr txBox="1"/>
          <p:nvPr>
            <p:ph type="ctrTitle"/>
          </p:nvPr>
        </p:nvSpPr>
        <p:spPr>
          <a:xfrm>
            <a:off x="1537050" y="2806425"/>
            <a:ext cx="60699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 &amp; discussion of last year</a:t>
            </a:r>
            <a:endParaRPr b="1"/>
          </a:p>
        </p:txBody>
      </p:sp>
      <p:cxnSp>
        <p:nvCxnSpPr>
          <p:cNvPr id="1099" name="Google Shape;1099;p146"/>
          <p:cNvCxnSpPr/>
          <p:nvPr/>
        </p:nvCxnSpPr>
        <p:spPr>
          <a:xfrm>
            <a:off x="2178750" y="2742875"/>
            <a:ext cx="4786500" cy="0"/>
          </a:xfrm>
          <a:prstGeom prst="straightConnector1">
            <a:avLst/>
          </a:prstGeom>
          <a:noFill/>
          <a:ln cap="flat" cmpd="sng" w="19050">
            <a:solidFill>
              <a:schemeClr val="lt2"/>
            </a:solidFill>
            <a:prstDash val="solid"/>
            <a:round/>
            <a:headEnd len="med" w="med" type="oval"/>
            <a:tailEnd len="med" w="med" type="oval"/>
          </a:ln>
        </p:spPr>
      </p:cxnSp>
      <p:pic>
        <p:nvPicPr>
          <p:cNvPr id="1100" name="Google Shape;1100;p146"/>
          <p:cNvPicPr preferRelativeResize="0"/>
          <p:nvPr/>
        </p:nvPicPr>
        <p:blipFill rotWithShape="1">
          <a:blip r:embed="rId3">
            <a:alphaModFix/>
          </a:blip>
          <a:srcRect b="0" l="0" r="0" t="0"/>
          <a:stretch/>
        </p:blipFill>
        <p:spPr>
          <a:xfrm>
            <a:off x="8010175" y="3976525"/>
            <a:ext cx="647350" cy="647350"/>
          </a:xfrm>
          <a:prstGeom prst="rect">
            <a:avLst/>
          </a:prstGeom>
          <a:noFill/>
          <a:ln>
            <a:noFill/>
          </a:ln>
        </p:spPr>
      </p:pic>
      <p:pic>
        <p:nvPicPr>
          <p:cNvPr id="1101" name="Google Shape;1101;p146"/>
          <p:cNvPicPr preferRelativeResize="0"/>
          <p:nvPr/>
        </p:nvPicPr>
        <p:blipFill rotWithShape="1">
          <a:blip r:embed="rId4">
            <a:alphaModFix/>
          </a:blip>
          <a:srcRect b="0" l="0" r="0" t="0"/>
          <a:stretch/>
        </p:blipFill>
        <p:spPr>
          <a:xfrm>
            <a:off x="486475" y="4013775"/>
            <a:ext cx="647350" cy="64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55"/>
          <p:cNvSpPr txBox="1"/>
          <p:nvPr>
            <p:ph type="title"/>
          </p:nvPr>
        </p:nvSpPr>
        <p:spPr>
          <a:xfrm>
            <a:off x="707899" y="4071600"/>
            <a:ext cx="76587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you have any questions at all, please don’t hesitate to stay back or email one of us!</a:t>
            </a:r>
            <a:endParaRPr/>
          </a:p>
        </p:txBody>
      </p:sp>
      <p:sp>
        <p:nvSpPr>
          <p:cNvPr id="1168" name="Google Shape;1168;p155"/>
          <p:cNvSpPr txBox="1"/>
          <p:nvPr>
            <p:ph idx="1" type="subTitle"/>
          </p:nvPr>
        </p:nvSpPr>
        <p:spPr>
          <a:xfrm>
            <a:off x="2289750" y="1386150"/>
            <a:ext cx="4563900" cy="123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7100"/>
              <a:t>Thank you!</a:t>
            </a:r>
            <a:endParaRPr b="1" sz="7100"/>
          </a:p>
        </p:txBody>
      </p:sp>
      <p:sp>
        <p:nvSpPr>
          <p:cNvPr id="1169" name="Google Shape;1169;p155"/>
          <p:cNvSpPr txBox="1"/>
          <p:nvPr/>
        </p:nvSpPr>
        <p:spPr>
          <a:xfrm>
            <a:off x="933825" y="2967125"/>
            <a:ext cx="728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bel"/>
                <a:ea typeface="Abel"/>
                <a:cs typeface="Abel"/>
                <a:sym typeface="Abel"/>
              </a:rPr>
              <a:t>That is all we have for today!</a:t>
            </a:r>
            <a:endParaRPr>
              <a:solidFill>
                <a:schemeClr val="accent2"/>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1000"/>
                                        <p:tgtEl>
                                          <p:spTgt spid="1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47"/>
          <p:cNvSpPr txBox="1"/>
          <p:nvPr>
            <p:ph idx="1" type="subTitle"/>
          </p:nvPr>
        </p:nvSpPr>
        <p:spPr>
          <a:xfrm>
            <a:off x="240775" y="4038775"/>
            <a:ext cx="3403200" cy="80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Software Engineer at Apple</a:t>
            </a:r>
            <a:endParaRPr i="1"/>
          </a:p>
        </p:txBody>
      </p:sp>
      <p:sp>
        <p:nvSpPr>
          <p:cNvPr id="1107" name="Google Shape;1107;p147"/>
          <p:cNvSpPr txBox="1"/>
          <p:nvPr>
            <p:ph idx="2" type="subTitle"/>
          </p:nvPr>
        </p:nvSpPr>
        <p:spPr>
          <a:xfrm>
            <a:off x="4057150" y="1211925"/>
            <a:ext cx="4527900" cy="358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Tomorrow</a:t>
            </a:r>
            <a:r>
              <a:rPr lang="en"/>
              <a:t>,</a:t>
            </a:r>
            <a:r>
              <a:rPr lang="en"/>
              <a:t> Apple will have their annual </a:t>
            </a:r>
            <a:r>
              <a:rPr b="1" lang="en"/>
              <a:t>Apple Event</a:t>
            </a:r>
            <a:endParaRPr/>
          </a:p>
          <a:p>
            <a:pPr indent="-317500" lvl="1" marL="914400" rtl="0" algn="l">
              <a:spcBef>
                <a:spcPts val="0"/>
              </a:spcBef>
              <a:spcAft>
                <a:spcPts val="0"/>
              </a:spcAft>
              <a:buSzPts val="1400"/>
              <a:buChar char="○"/>
            </a:pPr>
            <a:r>
              <a:rPr lang="en"/>
              <a:t>One of the conference’s most popular figures over the years has been Craig Federighi, the</a:t>
            </a:r>
            <a:r>
              <a:rPr b="1" lang="en"/>
              <a:t> senior vice president of software engineering</a:t>
            </a:r>
            <a:r>
              <a:rPr lang="en"/>
              <a:t> at the company</a:t>
            </a:r>
            <a:endParaRPr/>
          </a:p>
          <a:p>
            <a:pPr indent="-317500" lvl="0" marL="457200" rtl="0" algn="l">
              <a:spcBef>
                <a:spcPts val="0"/>
              </a:spcBef>
              <a:spcAft>
                <a:spcPts val="0"/>
              </a:spcAft>
              <a:buSzPts val="1400"/>
              <a:buChar char="●"/>
            </a:pPr>
            <a:r>
              <a:rPr lang="en"/>
              <a:t>Craig received his degree from UC Berkeley and would work under Steve Jobs at NeXT</a:t>
            </a:r>
            <a:endParaRPr/>
          </a:p>
          <a:p>
            <a:pPr indent="-317500" lvl="1" marL="914400" rtl="0" algn="l">
              <a:spcBef>
                <a:spcPts val="0"/>
              </a:spcBef>
              <a:spcAft>
                <a:spcPts val="0"/>
              </a:spcAft>
              <a:buSzPts val="1400"/>
              <a:buChar char="○"/>
            </a:pPr>
            <a:r>
              <a:rPr lang="en"/>
              <a:t>He would rejoin Apple in 2009 to lead their macOS engineering and would take on the iOS responsibilities three years later </a:t>
            </a:r>
            <a:endParaRPr/>
          </a:p>
          <a:p>
            <a:pPr indent="-317500" lvl="0" marL="457200" rtl="0" algn="l">
              <a:spcBef>
                <a:spcPts val="0"/>
              </a:spcBef>
              <a:spcAft>
                <a:spcPts val="0"/>
              </a:spcAft>
              <a:buSzPts val="1400"/>
              <a:buChar char="●"/>
            </a:pPr>
            <a:r>
              <a:rPr lang="en"/>
              <a:t>Craig’s team is responsible for the </a:t>
            </a:r>
            <a:r>
              <a:rPr b="1" lang="en"/>
              <a:t>interfaces, applications and frameworks</a:t>
            </a:r>
            <a:r>
              <a:rPr lang="en"/>
              <a:t> Apple provides! </a:t>
            </a:r>
            <a:endParaRPr/>
          </a:p>
          <a:p>
            <a:pPr indent="-317500" lvl="0" marL="457200" rtl="0" algn="l">
              <a:spcBef>
                <a:spcPts val="0"/>
              </a:spcBef>
              <a:spcAft>
                <a:spcPts val="0"/>
              </a:spcAft>
              <a:buSzPts val="1400"/>
              <a:buChar char="●"/>
            </a:pPr>
            <a:r>
              <a:rPr lang="en"/>
              <a:t>He would be present at numerous Apple events, dating back to 2009, but he would become famous for his appearance in 2020 — people have </a:t>
            </a:r>
            <a:r>
              <a:rPr lang="en" u="sng">
                <a:solidFill>
                  <a:schemeClr val="hlink"/>
                </a:solidFill>
                <a:hlinkClick r:id="rId3"/>
              </a:rPr>
              <a:t>loved his energetic personality</a:t>
            </a:r>
            <a:r>
              <a:rPr lang="en"/>
              <a:t> ever since! </a:t>
            </a:r>
            <a:endParaRPr/>
          </a:p>
        </p:txBody>
      </p:sp>
      <p:sp>
        <p:nvSpPr>
          <p:cNvPr id="1108" name="Google Shape;1108;p147"/>
          <p:cNvSpPr txBox="1"/>
          <p:nvPr>
            <p:ph type="title"/>
          </p:nvPr>
        </p:nvSpPr>
        <p:spPr>
          <a:xfrm>
            <a:off x="534475" y="3403200"/>
            <a:ext cx="2815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Craig Federighi</a:t>
            </a:r>
            <a:endParaRPr/>
          </a:p>
        </p:txBody>
      </p:sp>
      <p:sp>
        <p:nvSpPr>
          <p:cNvPr id="1109" name="Google Shape;1109;p147"/>
          <p:cNvSpPr txBox="1"/>
          <p:nvPr>
            <p:ph idx="4" type="title"/>
          </p:nvPr>
        </p:nvSpPr>
        <p:spPr>
          <a:xfrm>
            <a:off x="497025" y="365300"/>
            <a:ext cx="79269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person of the day!</a:t>
            </a:r>
            <a:endParaRPr/>
          </a:p>
        </p:txBody>
      </p:sp>
      <p:pic>
        <p:nvPicPr>
          <p:cNvPr id="1110" name="Google Shape;1110;p147"/>
          <p:cNvPicPr preferRelativeResize="0"/>
          <p:nvPr/>
        </p:nvPicPr>
        <p:blipFill rotWithShape="1">
          <a:blip r:embed="rId4">
            <a:alphaModFix/>
          </a:blip>
          <a:srcRect b="0" l="1774" r="1765" t="0"/>
          <a:stretch/>
        </p:blipFill>
        <p:spPr>
          <a:xfrm>
            <a:off x="534475" y="1383075"/>
            <a:ext cx="2815800" cy="1644300"/>
          </a:xfrm>
          <a:prstGeom prst="roundRect">
            <a:avLst>
              <a:gd fmla="val 16667" name="adj"/>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0"/>
                                        </p:tgtEl>
                                        <p:attrNameLst>
                                          <p:attrName>style.visibility</p:attrName>
                                        </p:attrNameLst>
                                      </p:cBhvr>
                                      <p:to>
                                        <p:strVal val="visible"/>
                                      </p:to>
                                    </p:set>
                                    <p:animEffect filter="fade" transition="in">
                                      <p:cBhvr>
                                        <p:cTn dur="1000"/>
                                        <p:tgtEl>
                                          <p:spTgt spid="1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1000"/>
                                        <p:tgtEl>
                                          <p:spTgt spid="1108"/>
                                        </p:tgtEl>
                                      </p:cBhvr>
                                    </p:animEffect>
                                  </p:childTnLst>
                                </p:cTn>
                              </p:par>
                              <p:par>
                                <p:cTn fill="hold" nodeType="withEffect" presetClass="entr" presetID="10" presetSubtype="0">
                                  <p:stCondLst>
                                    <p:cond delay="0"/>
                                  </p:stCondLst>
                                  <p:childTnLst>
                                    <p:set>
                                      <p:cBhvr>
                                        <p:cTn dur="1" fill="hold">
                                          <p:stCondLst>
                                            <p:cond delay="0"/>
                                          </p:stCondLst>
                                        </p:cTn>
                                        <p:tgtEl>
                                          <p:spTgt spid="1106"/>
                                        </p:tgtEl>
                                        <p:attrNameLst>
                                          <p:attrName>style.visibility</p:attrName>
                                        </p:attrNameLst>
                                      </p:cBhvr>
                                      <p:to>
                                        <p:strVal val="visible"/>
                                      </p:to>
                                    </p:set>
                                    <p:animEffect filter="fade" transition="in">
                                      <p:cBhvr>
                                        <p:cTn dur="1000"/>
                                        <p:tgtEl>
                                          <p:spTgt spid="1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gtEl>
                                        <p:attrNameLst>
                                          <p:attrName>style.visibility</p:attrName>
                                        </p:attrNameLst>
                                      </p:cBhvr>
                                      <p:to>
                                        <p:strVal val="visible"/>
                                      </p:to>
                                    </p:set>
                                    <p:animEffect filter="fade" transition="in">
                                      <p:cBhvr>
                                        <p:cTn dur="1000"/>
                                        <p:tgtEl>
                                          <p:spTgt spid="1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48"/>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accent4"/>
                </a:solidFill>
              </a:rPr>
              <a:t>Opportunities </a:t>
            </a:r>
            <a:r>
              <a:rPr lang="en" sz="2700"/>
              <a:t>Board</a:t>
            </a:r>
            <a:endParaRPr sz="2700"/>
          </a:p>
        </p:txBody>
      </p:sp>
      <p:sp>
        <p:nvSpPr>
          <p:cNvPr id="1116" name="Google Shape;1116;p148"/>
          <p:cNvSpPr txBox="1"/>
          <p:nvPr/>
        </p:nvSpPr>
        <p:spPr>
          <a:xfrm>
            <a:off x="556500" y="3034900"/>
            <a:ext cx="7990800" cy="20709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This is something that we will do periodically, or as frequently we get chances to show you things!</a:t>
            </a:r>
            <a:endParaRPr sz="1300">
              <a:solidFill>
                <a:schemeClr val="accent1"/>
              </a:solidFill>
              <a:latin typeface="Abel"/>
              <a:ea typeface="Abel"/>
              <a:cs typeface="Abel"/>
              <a:sym typeface="Abel"/>
            </a:endParaRPr>
          </a:p>
          <a:p>
            <a:pPr indent="-311150" lvl="0" marL="457200" marR="0" rtl="0" algn="l">
              <a:lnSpc>
                <a:spcPct val="100000"/>
              </a:lnSpc>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These are upcoming CS events or activities that we think you might enjoy — usually they will have something for all experience levels</a:t>
            </a:r>
            <a:endParaRPr sz="1300">
              <a:solidFill>
                <a:schemeClr val="accent1"/>
              </a:solidFill>
              <a:latin typeface="Abel"/>
              <a:ea typeface="Abel"/>
              <a:cs typeface="Abel"/>
              <a:sym typeface="Abel"/>
            </a:endParaRPr>
          </a:p>
          <a:p>
            <a:pPr indent="-311150" lvl="0" marL="457200" marR="0" rtl="0" algn="l">
              <a:lnSpc>
                <a:spcPct val="100000"/>
              </a:lnSpc>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Currently, the </a:t>
            </a:r>
            <a:r>
              <a:rPr b="1" lang="en" sz="1300">
                <a:solidFill>
                  <a:schemeClr val="accent1"/>
                </a:solidFill>
                <a:latin typeface="Abel"/>
                <a:ea typeface="Abel"/>
                <a:cs typeface="Abel"/>
                <a:sym typeface="Abel"/>
              </a:rPr>
              <a:t>Congressional App Challenge </a:t>
            </a:r>
            <a:r>
              <a:rPr lang="en" sz="1300">
                <a:solidFill>
                  <a:schemeClr val="accent1"/>
                </a:solidFill>
                <a:latin typeface="Abel"/>
                <a:ea typeface="Abel"/>
                <a:cs typeface="Abel"/>
                <a:sym typeface="Abel"/>
              </a:rPr>
              <a:t>is running, which is a fantastic opportunity to design and even build apps to display to the local community and even the entire U.S.!</a:t>
            </a:r>
            <a:endParaRPr sz="1300">
              <a:solidFill>
                <a:schemeClr val="accent1"/>
              </a:solidFill>
              <a:latin typeface="Abel"/>
              <a:ea typeface="Abel"/>
              <a:cs typeface="Abel"/>
              <a:sym typeface="Abel"/>
            </a:endParaRPr>
          </a:p>
          <a:p>
            <a:pPr indent="-311150" lvl="0" marL="457200" marR="0" rtl="0" algn="l">
              <a:lnSpc>
                <a:spcPct val="100000"/>
              </a:lnSpc>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No prior coding experience is required to participate and you can find resources for challenge in the speaker notes!</a:t>
            </a:r>
            <a:endParaRPr sz="1300">
              <a:solidFill>
                <a:schemeClr val="accent1"/>
              </a:solidFill>
              <a:latin typeface="Abel"/>
              <a:ea typeface="Abel"/>
              <a:cs typeface="Abel"/>
              <a:sym typeface="Abel"/>
            </a:endParaRPr>
          </a:p>
          <a:p>
            <a:pPr indent="-311150" lvl="0" marL="457200" marR="0" rtl="0" algn="l">
              <a:lnSpc>
                <a:spcPct val="100000"/>
              </a:lnSpc>
              <a:spcBef>
                <a:spcPts val="0"/>
              </a:spcBef>
              <a:spcAft>
                <a:spcPts val="0"/>
              </a:spcAft>
              <a:buClr>
                <a:schemeClr val="accent1"/>
              </a:buClr>
              <a:buSzPts val="1300"/>
              <a:buFont typeface="Abel"/>
              <a:buChar char="●"/>
            </a:pPr>
            <a:r>
              <a:rPr lang="en" sz="1300">
                <a:solidFill>
                  <a:schemeClr val="accent1"/>
                </a:solidFill>
                <a:latin typeface="Abel"/>
                <a:ea typeface="Abel"/>
                <a:cs typeface="Abel"/>
                <a:sym typeface="Abel"/>
              </a:rPr>
              <a:t>The deadline is </a:t>
            </a:r>
            <a:r>
              <a:rPr b="1" lang="en" sz="1300">
                <a:solidFill>
                  <a:schemeClr val="accent1"/>
                </a:solidFill>
                <a:latin typeface="Abel"/>
                <a:ea typeface="Abel"/>
                <a:cs typeface="Abel"/>
                <a:sym typeface="Abel"/>
              </a:rPr>
              <a:t>October 1st!</a:t>
            </a:r>
            <a:endParaRPr b="1" sz="130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30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300">
              <a:solidFill>
                <a:schemeClr val="accent1"/>
              </a:solidFill>
              <a:latin typeface="Abel"/>
              <a:ea typeface="Abel"/>
              <a:cs typeface="Abel"/>
              <a:sym typeface="Abel"/>
            </a:endParaRPr>
          </a:p>
        </p:txBody>
      </p:sp>
      <p:pic>
        <p:nvPicPr>
          <p:cNvPr id="1117" name="Google Shape;1117;p148"/>
          <p:cNvPicPr preferRelativeResize="0"/>
          <p:nvPr/>
        </p:nvPicPr>
        <p:blipFill rotWithShape="1">
          <a:blip r:embed="rId3">
            <a:alphaModFix/>
          </a:blip>
          <a:srcRect b="7125" l="0" r="0" t="7125"/>
          <a:stretch/>
        </p:blipFill>
        <p:spPr>
          <a:xfrm>
            <a:off x="3178350" y="1199550"/>
            <a:ext cx="3131400" cy="15654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6"/>
                                        </p:tgtEl>
                                        <p:attrNameLst>
                                          <p:attrName>style.visibility</p:attrName>
                                        </p:attrNameLst>
                                      </p:cBhvr>
                                      <p:to>
                                        <p:strVal val="visible"/>
                                      </p:to>
                                    </p:set>
                                    <p:animEffect filter="fade" transition="in">
                                      <p:cBhvr>
                                        <p:cTn dur="1000"/>
                                        <p:tgtEl>
                                          <p:spTgt spid="1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49"/>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Roadmap </a:t>
            </a:r>
            <a:r>
              <a:rPr lang="en"/>
              <a:t>for Today</a:t>
            </a:r>
            <a:endParaRPr/>
          </a:p>
        </p:txBody>
      </p:sp>
      <p:pic>
        <p:nvPicPr>
          <p:cNvPr id="1123" name="Google Shape;1123;p149"/>
          <p:cNvPicPr preferRelativeResize="0"/>
          <p:nvPr/>
        </p:nvPicPr>
        <p:blipFill rotWithShape="1">
          <a:blip r:embed="rId3">
            <a:alphaModFix/>
          </a:blip>
          <a:srcRect b="0" l="0" r="0" t="0"/>
          <a:stretch/>
        </p:blipFill>
        <p:spPr>
          <a:xfrm>
            <a:off x="2655738" y="2108350"/>
            <a:ext cx="564300" cy="564300"/>
          </a:xfrm>
          <a:prstGeom prst="rect">
            <a:avLst/>
          </a:prstGeom>
          <a:noFill/>
          <a:ln>
            <a:noFill/>
          </a:ln>
        </p:spPr>
      </p:pic>
      <p:sp>
        <p:nvSpPr>
          <p:cNvPr id="1124" name="Google Shape;1124;p149"/>
          <p:cNvSpPr txBox="1"/>
          <p:nvPr/>
        </p:nvSpPr>
        <p:spPr>
          <a:xfrm>
            <a:off x="3277713" y="1849975"/>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Discussion about Review</a:t>
            </a:r>
            <a:endParaRPr>
              <a:solidFill>
                <a:schemeClr val="accent2"/>
              </a:solidFill>
              <a:latin typeface="Abel"/>
              <a:ea typeface="Abel"/>
              <a:cs typeface="Abel"/>
              <a:sym typeface="Abel"/>
            </a:endParaRPr>
          </a:p>
        </p:txBody>
      </p:sp>
      <p:sp>
        <p:nvSpPr>
          <p:cNvPr id="1125" name="Google Shape;1125;p149"/>
          <p:cNvSpPr txBox="1"/>
          <p:nvPr/>
        </p:nvSpPr>
        <p:spPr>
          <a:xfrm>
            <a:off x="3277713" y="2212800"/>
            <a:ext cx="306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We just want to gauge about how much review and what we need to review!</a:t>
            </a:r>
            <a:endParaRPr i="1">
              <a:solidFill>
                <a:schemeClr val="accent1"/>
              </a:solidFill>
              <a:latin typeface="Abel"/>
              <a:ea typeface="Abel"/>
              <a:cs typeface="Abel"/>
              <a:sym typeface="Abel"/>
            </a:endParaRPr>
          </a:p>
        </p:txBody>
      </p:sp>
      <p:pic>
        <p:nvPicPr>
          <p:cNvPr id="1126" name="Google Shape;1126;p149"/>
          <p:cNvPicPr preferRelativeResize="0"/>
          <p:nvPr/>
        </p:nvPicPr>
        <p:blipFill rotWithShape="1">
          <a:blip r:embed="rId4">
            <a:alphaModFix/>
          </a:blip>
          <a:srcRect b="0" l="0" r="0" t="0"/>
          <a:stretch/>
        </p:blipFill>
        <p:spPr>
          <a:xfrm>
            <a:off x="2654200" y="3282000"/>
            <a:ext cx="564300" cy="564300"/>
          </a:xfrm>
          <a:prstGeom prst="rect">
            <a:avLst/>
          </a:prstGeom>
          <a:noFill/>
          <a:ln>
            <a:noFill/>
          </a:ln>
        </p:spPr>
      </p:pic>
      <p:sp>
        <p:nvSpPr>
          <p:cNvPr id="1127" name="Google Shape;1127;p149"/>
          <p:cNvSpPr txBox="1"/>
          <p:nvPr/>
        </p:nvSpPr>
        <p:spPr>
          <a:xfrm>
            <a:off x="3276175" y="3023625"/>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Review Project</a:t>
            </a:r>
            <a:endParaRPr>
              <a:solidFill>
                <a:schemeClr val="accent2"/>
              </a:solidFill>
              <a:latin typeface="Abel"/>
              <a:ea typeface="Abel"/>
              <a:cs typeface="Abel"/>
              <a:sym typeface="Abel"/>
            </a:endParaRPr>
          </a:p>
        </p:txBody>
      </p:sp>
      <p:sp>
        <p:nvSpPr>
          <p:cNvPr id="1128" name="Google Shape;1128;p149"/>
          <p:cNvSpPr txBox="1"/>
          <p:nvPr/>
        </p:nvSpPr>
        <p:spPr>
          <a:xfrm>
            <a:off x="3276187" y="3386450"/>
            <a:ext cx="32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A project going over hopefully much what you learned last year!</a:t>
            </a:r>
            <a:endParaRPr i="1">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3"/>
                                        </p:tgtEl>
                                        <p:attrNameLst>
                                          <p:attrName>style.visibility</p:attrName>
                                        </p:attrNameLst>
                                      </p:cBhvr>
                                      <p:to>
                                        <p:strVal val="visible"/>
                                      </p:to>
                                    </p:set>
                                    <p:animEffect filter="fade" transition="in">
                                      <p:cBhvr>
                                        <p:cTn dur="1000"/>
                                        <p:tgtEl>
                                          <p:spTgt spid="1123"/>
                                        </p:tgtEl>
                                      </p:cBhvr>
                                    </p:animEffect>
                                  </p:childTnLst>
                                </p:cTn>
                              </p:par>
                              <p:par>
                                <p:cTn fill="hold" nodeType="withEffect" presetClass="entr" presetID="10" presetSubtype="0">
                                  <p:stCondLst>
                                    <p:cond delay="0"/>
                                  </p:stCondLst>
                                  <p:childTnLst>
                                    <p:set>
                                      <p:cBhvr>
                                        <p:cTn dur="1" fill="hold">
                                          <p:stCondLst>
                                            <p:cond delay="0"/>
                                          </p:stCondLst>
                                        </p:cTn>
                                        <p:tgtEl>
                                          <p:spTgt spid="1124"/>
                                        </p:tgtEl>
                                        <p:attrNameLst>
                                          <p:attrName>style.visibility</p:attrName>
                                        </p:attrNameLst>
                                      </p:cBhvr>
                                      <p:to>
                                        <p:strVal val="visible"/>
                                      </p:to>
                                    </p:set>
                                    <p:animEffect filter="fade" transition="in">
                                      <p:cBhvr>
                                        <p:cTn dur="1000"/>
                                        <p:tgtEl>
                                          <p:spTgt spid="1124"/>
                                        </p:tgtEl>
                                      </p:cBhvr>
                                    </p:animEffect>
                                  </p:childTnLst>
                                </p:cTn>
                              </p:par>
                              <p:par>
                                <p:cTn fill="hold" nodeType="withEffect" presetClass="entr" presetID="10" presetSubtype="0">
                                  <p:stCondLst>
                                    <p:cond delay="0"/>
                                  </p:stCondLst>
                                  <p:childTnLst>
                                    <p:set>
                                      <p:cBhvr>
                                        <p:cTn dur="1" fill="hold">
                                          <p:stCondLst>
                                            <p:cond delay="0"/>
                                          </p:stCondLst>
                                        </p:cTn>
                                        <p:tgtEl>
                                          <p:spTgt spid="1125"/>
                                        </p:tgtEl>
                                        <p:attrNameLst>
                                          <p:attrName>style.visibility</p:attrName>
                                        </p:attrNameLst>
                                      </p:cBhvr>
                                      <p:to>
                                        <p:strVal val="visible"/>
                                      </p:to>
                                    </p:set>
                                    <p:animEffect filter="fade" transition="in">
                                      <p:cBhvr>
                                        <p:cTn dur="1000"/>
                                        <p:tgtEl>
                                          <p:spTgt spid="1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1000"/>
                                        <p:tgtEl>
                                          <p:spTgt spid="1126"/>
                                        </p:tgtEl>
                                      </p:cBhvr>
                                    </p:animEffect>
                                  </p:childTnLst>
                                </p:cTn>
                              </p:par>
                              <p:par>
                                <p:cTn fill="hold" nodeType="with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1000"/>
                                        <p:tgtEl>
                                          <p:spTgt spid="1127"/>
                                        </p:tgtEl>
                                      </p:cBhvr>
                                    </p:animEffect>
                                  </p:childTnLst>
                                </p:cTn>
                              </p:par>
                              <p:par>
                                <p:cTn fill="hold" nodeType="with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1000"/>
                                        <p:tgtEl>
                                          <p:spTgt spid="1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50"/>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gotta be honest</a:t>
            </a:r>
            <a:endParaRPr/>
          </a:p>
        </p:txBody>
      </p:sp>
      <p:sp>
        <p:nvSpPr>
          <p:cNvPr id="1134" name="Google Shape;1134;p150"/>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Review</a:t>
            </a:r>
            <a:r>
              <a:rPr lang="en" sz="4000">
                <a:latin typeface="Unica One"/>
                <a:ea typeface="Unica One"/>
                <a:cs typeface="Unica One"/>
                <a:sym typeface="Unica One"/>
              </a:rPr>
              <a:t> </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Discussion</a:t>
            </a:r>
            <a:endParaRPr b="1" sz="6000">
              <a:solidFill>
                <a:schemeClr val="accent2"/>
              </a:solidFill>
              <a:latin typeface="Unica One"/>
              <a:ea typeface="Unica One"/>
              <a:cs typeface="Unica One"/>
              <a:sym typeface="Unic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51"/>
          <p:cNvSpPr txBox="1"/>
          <p:nvPr>
            <p:ph type="title"/>
          </p:nvPr>
        </p:nvSpPr>
        <p:spPr>
          <a:xfrm>
            <a:off x="5906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rPr>
              <a:t>Notes</a:t>
            </a:r>
            <a:r>
              <a:rPr lang="en"/>
              <a:t> about CS club</a:t>
            </a:r>
            <a:endParaRPr b="1"/>
          </a:p>
        </p:txBody>
      </p:sp>
      <p:sp>
        <p:nvSpPr>
          <p:cNvPr id="1140" name="Google Shape;1140;p151"/>
          <p:cNvSpPr txBox="1"/>
          <p:nvPr/>
        </p:nvSpPr>
        <p:spPr>
          <a:xfrm>
            <a:off x="496175" y="1275900"/>
            <a:ext cx="81516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accent1"/>
              </a:buClr>
              <a:buSzPts val="1900"/>
              <a:buFont typeface="Abel"/>
              <a:buChar char="●"/>
            </a:pPr>
            <a:r>
              <a:rPr lang="en" sz="1900">
                <a:solidFill>
                  <a:schemeClr val="accent1"/>
                </a:solidFill>
                <a:latin typeface="Abel"/>
                <a:ea typeface="Abel"/>
                <a:cs typeface="Abel"/>
                <a:sym typeface="Abel"/>
              </a:rPr>
              <a:t>We recognize last year at some parts it seemed that we were just going in circles</a:t>
            </a:r>
            <a:endParaRPr sz="1900">
              <a:solidFill>
                <a:schemeClr val="accent1"/>
              </a:solidFill>
              <a:latin typeface="Abel"/>
              <a:ea typeface="Abel"/>
              <a:cs typeface="Abel"/>
              <a:sym typeface="Abel"/>
            </a:endParaRPr>
          </a:p>
          <a:p>
            <a:pPr indent="-349250" lvl="1" marL="914400" rtl="0" algn="l">
              <a:spcBef>
                <a:spcPts val="0"/>
              </a:spcBef>
              <a:spcAft>
                <a:spcPts val="0"/>
              </a:spcAft>
              <a:buClr>
                <a:schemeClr val="accent1"/>
              </a:buClr>
              <a:buSzPts val="1900"/>
              <a:buFont typeface="Abel"/>
              <a:buChar char="○"/>
            </a:pPr>
            <a:r>
              <a:rPr lang="en" sz="1900">
                <a:solidFill>
                  <a:schemeClr val="accent1"/>
                </a:solidFill>
                <a:latin typeface="Abel"/>
                <a:ea typeface="Abel"/>
                <a:cs typeface="Abel"/>
                <a:sym typeface="Abel"/>
              </a:rPr>
              <a:t>Our </a:t>
            </a:r>
            <a:r>
              <a:rPr lang="en" sz="1900">
                <a:solidFill>
                  <a:schemeClr val="accent1"/>
                </a:solidFill>
                <a:latin typeface="Abel"/>
                <a:ea typeface="Abel"/>
                <a:cs typeface="Abel"/>
                <a:sym typeface="Abel"/>
              </a:rPr>
              <a:t>principal</a:t>
            </a:r>
            <a:r>
              <a:rPr lang="en" sz="1900">
                <a:solidFill>
                  <a:schemeClr val="accent1"/>
                </a:solidFill>
                <a:latin typeface="Abel"/>
                <a:ea typeface="Abel"/>
                <a:cs typeface="Abel"/>
                <a:sym typeface="Abel"/>
              </a:rPr>
              <a:t> goal with Track Two (and the club as a whole) is to do more coding than ever and most of all, do coding that you enjoy</a:t>
            </a:r>
            <a:endParaRPr sz="1900">
              <a:solidFill>
                <a:schemeClr val="accent1"/>
              </a:solidFill>
              <a:latin typeface="Abel"/>
              <a:ea typeface="Abel"/>
              <a:cs typeface="Abel"/>
              <a:sym typeface="Abel"/>
            </a:endParaRPr>
          </a:p>
          <a:p>
            <a:pPr indent="-349250" lvl="2" marL="1371600" rtl="0" algn="l">
              <a:spcBef>
                <a:spcPts val="0"/>
              </a:spcBef>
              <a:spcAft>
                <a:spcPts val="0"/>
              </a:spcAft>
              <a:buClr>
                <a:schemeClr val="accent1"/>
              </a:buClr>
              <a:buSzPts val="1900"/>
              <a:buFont typeface="Abel"/>
              <a:buChar char="■"/>
            </a:pPr>
            <a:r>
              <a:rPr lang="en" sz="1900">
                <a:solidFill>
                  <a:schemeClr val="accent1"/>
                </a:solidFill>
                <a:latin typeface="Abel"/>
                <a:ea typeface="Abel"/>
                <a:cs typeface="Abel"/>
                <a:sym typeface="Abel"/>
              </a:rPr>
              <a:t>Thank you for those that filled out the survey at the interest meeting last week — it has been a tremendous help</a:t>
            </a:r>
            <a:endParaRPr sz="1900">
              <a:solidFill>
                <a:schemeClr val="accent1"/>
              </a:solidFill>
              <a:latin typeface="Abel"/>
              <a:ea typeface="Abel"/>
              <a:cs typeface="Abel"/>
              <a:sym typeface="Abel"/>
            </a:endParaRPr>
          </a:p>
          <a:p>
            <a:pPr indent="-349250" lvl="3" marL="1828800" rtl="0" algn="l">
              <a:spcBef>
                <a:spcPts val="0"/>
              </a:spcBef>
              <a:spcAft>
                <a:spcPts val="0"/>
              </a:spcAft>
              <a:buClr>
                <a:schemeClr val="accent1"/>
              </a:buClr>
              <a:buSzPts val="1900"/>
              <a:buFont typeface="Abel"/>
              <a:buChar char="●"/>
            </a:pPr>
            <a:r>
              <a:rPr lang="en" sz="1900">
                <a:solidFill>
                  <a:schemeClr val="accent1"/>
                </a:solidFill>
                <a:latin typeface="Abel"/>
                <a:ea typeface="Abel"/>
                <a:cs typeface="Abel"/>
                <a:sym typeface="Abel"/>
              </a:rPr>
              <a:t>For those who didn’t, and you would like to say something that you want to see CS Club do or feedback based on last year, please feel free to speak up!</a:t>
            </a:r>
            <a:endParaRPr sz="1900">
              <a:solidFill>
                <a:schemeClr val="accent1"/>
              </a:solidFill>
              <a:latin typeface="Abel"/>
              <a:ea typeface="Abel"/>
              <a:cs typeface="Abel"/>
              <a:sym typeface="Abel"/>
            </a:endParaRPr>
          </a:p>
          <a:p>
            <a:pPr indent="-349250" lvl="1" marL="914400" rtl="0" algn="l">
              <a:spcBef>
                <a:spcPts val="0"/>
              </a:spcBef>
              <a:spcAft>
                <a:spcPts val="0"/>
              </a:spcAft>
              <a:buClr>
                <a:schemeClr val="accent1"/>
              </a:buClr>
              <a:buSzPts val="1900"/>
              <a:buFont typeface="Abel"/>
              <a:buChar char="○"/>
            </a:pPr>
            <a:r>
              <a:rPr lang="en" sz="1900">
                <a:solidFill>
                  <a:schemeClr val="accent1"/>
                </a:solidFill>
                <a:latin typeface="Abel"/>
                <a:ea typeface="Abel"/>
                <a:cs typeface="Abel"/>
                <a:sym typeface="Abel"/>
              </a:rPr>
              <a:t>In order to advance this goal of being more </a:t>
            </a:r>
            <a:r>
              <a:rPr lang="en" sz="1900">
                <a:solidFill>
                  <a:schemeClr val="accent1"/>
                </a:solidFill>
                <a:latin typeface="Abel"/>
                <a:ea typeface="Abel"/>
                <a:cs typeface="Abel"/>
                <a:sym typeface="Abel"/>
              </a:rPr>
              <a:t>efficient, we want to know which aspects of CS Club that you need the most help with or review so we don’t spend too much time doing things you all already know 	</a:t>
            </a:r>
            <a:endParaRPr sz="190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0">
                                            <p:txEl>
                                              <p:pRg end="0" st="0"/>
                                            </p:txEl>
                                          </p:spTgt>
                                        </p:tgtEl>
                                        <p:attrNameLst>
                                          <p:attrName>style.visibility</p:attrName>
                                        </p:attrNameLst>
                                      </p:cBhvr>
                                      <p:to>
                                        <p:strVal val="visible"/>
                                      </p:to>
                                    </p:set>
                                    <p:animEffect filter="fade" transition="in">
                                      <p:cBhvr>
                                        <p:cTn dur="1000"/>
                                        <p:tgtEl>
                                          <p:spTgt spid="1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0">
                                            <p:txEl>
                                              <p:pRg end="1" st="1"/>
                                            </p:txEl>
                                          </p:spTgt>
                                        </p:tgtEl>
                                        <p:attrNameLst>
                                          <p:attrName>style.visibility</p:attrName>
                                        </p:attrNameLst>
                                      </p:cBhvr>
                                      <p:to>
                                        <p:strVal val="visible"/>
                                      </p:to>
                                    </p:set>
                                    <p:animEffect filter="fade" transition="in">
                                      <p:cBhvr>
                                        <p:cTn dur="1000"/>
                                        <p:tgtEl>
                                          <p:spTgt spid="1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0">
                                            <p:txEl>
                                              <p:pRg end="2" st="2"/>
                                            </p:txEl>
                                          </p:spTgt>
                                        </p:tgtEl>
                                        <p:attrNameLst>
                                          <p:attrName>style.visibility</p:attrName>
                                        </p:attrNameLst>
                                      </p:cBhvr>
                                      <p:to>
                                        <p:strVal val="visible"/>
                                      </p:to>
                                    </p:set>
                                    <p:animEffect filter="fade" transition="in">
                                      <p:cBhvr>
                                        <p:cTn dur="1000"/>
                                        <p:tgtEl>
                                          <p:spTgt spid="1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0">
                                            <p:txEl>
                                              <p:pRg end="3" st="3"/>
                                            </p:txEl>
                                          </p:spTgt>
                                        </p:tgtEl>
                                        <p:attrNameLst>
                                          <p:attrName>style.visibility</p:attrName>
                                        </p:attrNameLst>
                                      </p:cBhvr>
                                      <p:to>
                                        <p:strVal val="visible"/>
                                      </p:to>
                                    </p:set>
                                    <p:animEffect filter="fade" transition="in">
                                      <p:cBhvr>
                                        <p:cTn dur="1000"/>
                                        <p:tgtEl>
                                          <p:spTgt spid="1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0">
                                            <p:txEl>
                                              <p:pRg end="4" st="4"/>
                                            </p:txEl>
                                          </p:spTgt>
                                        </p:tgtEl>
                                        <p:attrNameLst>
                                          <p:attrName>style.visibility</p:attrName>
                                        </p:attrNameLst>
                                      </p:cBhvr>
                                      <p:to>
                                        <p:strVal val="visible"/>
                                      </p:to>
                                    </p:set>
                                    <p:animEffect filter="fade" transition="in">
                                      <p:cBhvr>
                                        <p:cTn dur="1000"/>
                                        <p:tgtEl>
                                          <p:spTgt spid="11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52"/>
          <p:cNvSpPr txBox="1"/>
          <p:nvPr>
            <p:ph type="title"/>
          </p:nvPr>
        </p:nvSpPr>
        <p:spPr>
          <a:xfrm>
            <a:off x="5906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rPr>
              <a:t>Topics</a:t>
            </a:r>
            <a:r>
              <a:rPr b="1" lang="en">
                <a:solidFill>
                  <a:schemeClr val="accent4"/>
                </a:solidFill>
              </a:rPr>
              <a:t> </a:t>
            </a:r>
            <a:r>
              <a:rPr lang="en"/>
              <a:t>from CS Club last year</a:t>
            </a:r>
            <a:endParaRPr b="1"/>
          </a:p>
        </p:txBody>
      </p:sp>
      <p:sp>
        <p:nvSpPr>
          <p:cNvPr id="1146" name="Google Shape;1146;p152"/>
          <p:cNvSpPr txBox="1"/>
          <p:nvPr/>
        </p:nvSpPr>
        <p:spPr>
          <a:xfrm rot="-782706">
            <a:off x="564764" y="1332883"/>
            <a:ext cx="2296671" cy="64635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3"/>
                </a:solidFill>
                <a:latin typeface="Abel"/>
                <a:ea typeface="Abel"/>
                <a:cs typeface="Abel"/>
                <a:sym typeface="Abel"/>
              </a:rPr>
              <a:t>Loops</a:t>
            </a:r>
            <a:endParaRPr sz="3000">
              <a:solidFill>
                <a:schemeClr val="accent3"/>
              </a:solidFill>
              <a:latin typeface="Abel"/>
              <a:ea typeface="Abel"/>
              <a:cs typeface="Abel"/>
              <a:sym typeface="Abel"/>
            </a:endParaRPr>
          </a:p>
        </p:txBody>
      </p:sp>
      <p:sp>
        <p:nvSpPr>
          <p:cNvPr id="1147" name="Google Shape;1147;p152"/>
          <p:cNvSpPr txBox="1"/>
          <p:nvPr/>
        </p:nvSpPr>
        <p:spPr>
          <a:xfrm rot="1249355">
            <a:off x="2214764" y="2298680"/>
            <a:ext cx="2543636" cy="110826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4"/>
                </a:solidFill>
                <a:latin typeface="Abel"/>
                <a:ea typeface="Abel"/>
                <a:cs typeface="Abel"/>
                <a:sym typeface="Abel"/>
              </a:rPr>
              <a:t>List Comprehension</a:t>
            </a:r>
            <a:endParaRPr sz="3000">
              <a:solidFill>
                <a:schemeClr val="accent4"/>
              </a:solidFill>
              <a:latin typeface="Abel"/>
              <a:ea typeface="Abel"/>
              <a:cs typeface="Abel"/>
              <a:sym typeface="Abel"/>
            </a:endParaRPr>
          </a:p>
        </p:txBody>
      </p:sp>
      <p:sp>
        <p:nvSpPr>
          <p:cNvPr id="1148" name="Google Shape;1148;p152"/>
          <p:cNvSpPr txBox="1"/>
          <p:nvPr/>
        </p:nvSpPr>
        <p:spPr>
          <a:xfrm rot="-1000578">
            <a:off x="564701" y="3595756"/>
            <a:ext cx="2296801" cy="64636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6"/>
                </a:solidFill>
                <a:latin typeface="Abel"/>
                <a:ea typeface="Abel"/>
                <a:cs typeface="Abel"/>
                <a:sym typeface="Abel"/>
              </a:rPr>
              <a:t>Functions</a:t>
            </a:r>
            <a:endParaRPr sz="3000">
              <a:solidFill>
                <a:schemeClr val="accent6"/>
              </a:solidFill>
              <a:latin typeface="Abel"/>
              <a:ea typeface="Abel"/>
              <a:cs typeface="Abel"/>
              <a:sym typeface="Abel"/>
            </a:endParaRPr>
          </a:p>
        </p:txBody>
      </p:sp>
      <p:sp>
        <p:nvSpPr>
          <p:cNvPr id="1149" name="Google Shape;1149;p152"/>
          <p:cNvSpPr txBox="1"/>
          <p:nvPr/>
        </p:nvSpPr>
        <p:spPr>
          <a:xfrm rot="1258550">
            <a:off x="4987037" y="1608626"/>
            <a:ext cx="2520853" cy="110810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5"/>
                </a:solidFill>
                <a:latin typeface="Abel"/>
                <a:ea typeface="Abel"/>
                <a:cs typeface="Abel"/>
                <a:sym typeface="Abel"/>
              </a:rPr>
              <a:t>GitHub &amp; Version Control</a:t>
            </a:r>
            <a:endParaRPr sz="3000">
              <a:solidFill>
                <a:schemeClr val="accent5"/>
              </a:solidFill>
              <a:latin typeface="Abel"/>
              <a:ea typeface="Abel"/>
              <a:cs typeface="Abel"/>
              <a:sym typeface="Abel"/>
            </a:endParaRPr>
          </a:p>
        </p:txBody>
      </p:sp>
      <p:sp>
        <p:nvSpPr>
          <p:cNvPr id="1150" name="Google Shape;1150;p152"/>
          <p:cNvSpPr txBox="1"/>
          <p:nvPr/>
        </p:nvSpPr>
        <p:spPr>
          <a:xfrm rot="-1891096">
            <a:off x="5131879" y="3595642"/>
            <a:ext cx="2296611" cy="64639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3"/>
                </a:solidFill>
                <a:latin typeface="Abel"/>
                <a:ea typeface="Abel"/>
                <a:cs typeface="Abel"/>
                <a:sym typeface="Abel"/>
              </a:rPr>
              <a:t>Classes</a:t>
            </a:r>
            <a:endParaRPr sz="3000">
              <a:solidFill>
                <a:schemeClr val="accent3"/>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gtEl>
                                        <p:attrNameLst>
                                          <p:attrName>style.visibility</p:attrName>
                                        </p:attrNameLst>
                                      </p:cBhvr>
                                      <p:to>
                                        <p:strVal val="visible"/>
                                      </p:to>
                                    </p:set>
                                    <p:animEffect filter="fade" transition="in">
                                      <p:cBhvr>
                                        <p:cTn dur="1000"/>
                                        <p:tgtEl>
                                          <p:spTgt spid="1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7"/>
                                        </p:tgtEl>
                                        <p:attrNameLst>
                                          <p:attrName>style.visibility</p:attrName>
                                        </p:attrNameLst>
                                      </p:cBhvr>
                                      <p:to>
                                        <p:strVal val="visible"/>
                                      </p:to>
                                    </p:set>
                                    <p:animEffect filter="fade" transition="in">
                                      <p:cBhvr>
                                        <p:cTn dur="1000"/>
                                        <p:tgtEl>
                                          <p:spTgt spid="1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8"/>
                                        </p:tgtEl>
                                        <p:attrNameLst>
                                          <p:attrName>style.visibility</p:attrName>
                                        </p:attrNameLst>
                                      </p:cBhvr>
                                      <p:to>
                                        <p:strVal val="visible"/>
                                      </p:to>
                                    </p:set>
                                    <p:animEffect filter="fade" transition="in">
                                      <p:cBhvr>
                                        <p:cTn dur="1000"/>
                                        <p:tgtEl>
                                          <p:spTgt spid="1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gtEl>
                                        <p:attrNameLst>
                                          <p:attrName>style.visibility</p:attrName>
                                        </p:attrNameLst>
                                      </p:cBhvr>
                                      <p:to>
                                        <p:strVal val="visible"/>
                                      </p:to>
                                    </p:set>
                                    <p:animEffect filter="fade" transition="in">
                                      <p:cBhvr>
                                        <p:cTn dur="1000"/>
                                        <p:tgtEl>
                                          <p:spTgt spid="1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0"/>
                                        </p:tgtEl>
                                        <p:attrNameLst>
                                          <p:attrName>style.visibility</p:attrName>
                                        </p:attrNameLst>
                                      </p:cBhvr>
                                      <p:to>
                                        <p:strVal val="visible"/>
                                      </p:to>
                                    </p:set>
                                    <p:animEffect filter="fade" transition="in">
                                      <p:cBhvr>
                                        <p:cTn dur="1000"/>
                                        <p:tgtEl>
                                          <p:spTgt spid="1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53"/>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Note: SUbject to change!</a:t>
            </a:r>
            <a:endParaRPr/>
          </a:p>
        </p:txBody>
      </p:sp>
      <p:sp>
        <p:nvSpPr>
          <p:cNvPr id="1156" name="Google Shape;1156;p153"/>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Recap</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Project</a:t>
            </a:r>
            <a:endParaRPr b="1" sz="6000">
              <a:solidFill>
                <a:schemeClr val="accent2"/>
              </a:solidFill>
              <a:latin typeface="Unica One"/>
              <a:ea typeface="Unica One"/>
              <a:cs typeface="Unica One"/>
              <a:sym typeface="Unica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54"/>
          <p:cNvSpPr txBox="1"/>
          <p:nvPr>
            <p:ph type="title"/>
          </p:nvPr>
        </p:nvSpPr>
        <p:spPr>
          <a:xfrm>
            <a:off x="5906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rPr>
              <a:t>Recap </a:t>
            </a:r>
            <a:r>
              <a:rPr lang="en"/>
              <a:t>Project</a:t>
            </a:r>
            <a:endParaRPr b="1"/>
          </a:p>
        </p:txBody>
      </p:sp>
      <p:sp>
        <p:nvSpPr>
          <p:cNvPr id="1162" name="Google Shape;1162;p154"/>
          <p:cNvSpPr txBox="1"/>
          <p:nvPr/>
        </p:nvSpPr>
        <p:spPr>
          <a:xfrm>
            <a:off x="496175" y="1275900"/>
            <a:ext cx="81516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1"/>
              </a:buClr>
              <a:buSzPts val="2000"/>
              <a:buFont typeface="Abel"/>
              <a:buChar char="●"/>
            </a:pPr>
            <a:r>
              <a:rPr lang="en" sz="2000">
                <a:solidFill>
                  <a:schemeClr val="accent1"/>
                </a:solidFill>
                <a:latin typeface="Abel"/>
                <a:ea typeface="Abel"/>
                <a:cs typeface="Abel"/>
                <a:sym typeface="Abel"/>
              </a:rPr>
              <a:t>We have prepared </a:t>
            </a:r>
            <a:r>
              <a:rPr lang="en" sz="2000" u="sng">
                <a:solidFill>
                  <a:schemeClr val="hlink"/>
                </a:solidFill>
                <a:latin typeface="Abel"/>
                <a:ea typeface="Abel"/>
                <a:cs typeface="Abel"/>
                <a:sym typeface="Abel"/>
                <a:hlinkClick r:id="rId3"/>
              </a:rPr>
              <a:t>a recap project</a:t>
            </a:r>
            <a:r>
              <a:rPr lang="en" sz="2000">
                <a:solidFill>
                  <a:schemeClr val="accent1"/>
                </a:solidFill>
                <a:latin typeface="Abel"/>
                <a:ea typeface="Abel"/>
                <a:cs typeface="Abel"/>
                <a:sym typeface="Abel"/>
              </a:rPr>
              <a:t> for you all that encapsulates much of what we went over last year, from the basics to more advanced topics</a:t>
            </a:r>
            <a:endParaRPr sz="2000">
              <a:solidFill>
                <a:schemeClr val="accent1"/>
              </a:solidFill>
              <a:latin typeface="Abel"/>
              <a:ea typeface="Abel"/>
              <a:cs typeface="Abel"/>
              <a:sym typeface="Abel"/>
            </a:endParaRPr>
          </a:p>
          <a:p>
            <a:pPr indent="-355600" lvl="0" marL="457200" rtl="0" algn="l">
              <a:spcBef>
                <a:spcPts val="0"/>
              </a:spcBef>
              <a:spcAft>
                <a:spcPts val="0"/>
              </a:spcAft>
              <a:buClr>
                <a:schemeClr val="accent1"/>
              </a:buClr>
              <a:buSzPts val="2000"/>
              <a:buFont typeface="Abel"/>
              <a:buChar char="●"/>
            </a:pPr>
            <a:r>
              <a:rPr lang="en" sz="2000">
                <a:solidFill>
                  <a:schemeClr val="accent1"/>
                </a:solidFill>
                <a:latin typeface="Abel"/>
                <a:ea typeface="Abel"/>
                <a:cs typeface="Abel"/>
                <a:sym typeface="Abel"/>
              </a:rPr>
              <a:t>Based off our discussion for today, we can adapt it so </a:t>
            </a:r>
            <a:r>
              <a:rPr lang="en" sz="2000">
                <a:solidFill>
                  <a:schemeClr val="accent1"/>
                </a:solidFill>
                <a:latin typeface="Abel"/>
                <a:ea typeface="Abel"/>
                <a:cs typeface="Abel"/>
                <a:sym typeface="Abel"/>
              </a:rPr>
              <a:t>you are all practicing skills you feel most vital to review</a:t>
            </a:r>
            <a:endParaRPr sz="2000">
              <a:solidFill>
                <a:schemeClr val="accent1"/>
              </a:solidFill>
              <a:latin typeface="Abel"/>
              <a:ea typeface="Abel"/>
              <a:cs typeface="Abel"/>
              <a:sym typeface="Abel"/>
            </a:endParaRPr>
          </a:p>
          <a:p>
            <a:pPr indent="-355600" lvl="1" marL="914400" rtl="0" algn="l">
              <a:spcBef>
                <a:spcPts val="0"/>
              </a:spcBef>
              <a:spcAft>
                <a:spcPts val="0"/>
              </a:spcAft>
              <a:buClr>
                <a:schemeClr val="accent1"/>
              </a:buClr>
              <a:buSzPts val="2000"/>
              <a:buFont typeface="Abel"/>
              <a:buChar char="○"/>
            </a:pPr>
            <a:r>
              <a:rPr lang="en" sz="2000">
                <a:solidFill>
                  <a:schemeClr val="accent1"/>
                </a:solidFill>
                <a:latin typeface="Abel"/>
                <a:ea typeface="Abel"/>
                <a:cs typeface="Abel"/>
                <a:sym typeface="Abel"/>
              </a:rPr>
              <a:t>Furthermore, if you feel like this recap project is dumb or unneeded, let us know! We would be more than happy to scrap it next week and launch into a new topic</a:t>
            </a:r>
            <a:endParaRPr sz="2000">
              <a:solidFill>
                <a:schemeClr val="accent1"/>
              </a:solidFill>
              <a:latin typeface="Abel"/>
              <a:ea typeface="Abel"/>
              <a:cs typeface="Abel"/>
              <a:sym typeface="Abel"/>
            </a:endParaRPr>
          </a:p>
          <a:p>
            <a:pPr indent="-355600" lvl="2" marL="1371600" rtl="0" algn="l">
              <a:spcBef>
                <a:spcPts val="0"/>
              </a:spcBef>
              <a:spcAft>
                <a:spcPts val="0"/>
              </a:spcAft>
              <a:buClr>
                <a:schemeClr val="accent1"/>
              </a:buClr>
              <a:buSzPts val="2000"/>
              <a:buFont typeface="Abel"/>
              <a:buChar char="■"/>
            </a:pPr>
            <a:r>
              <a:rPr lang="en" sz="2000">
                <a:solidFill>
                  <a:schemeClr val="accent1"/>
                </a:solidFill>
                <a:latin typeface="Abel"/>
                <a:ea typeface="Abel"/>
                <a:cs typeface="Abel"/>
                <a:sym typeface="Abel"/>
              </a:rPr>
              <a:t>However, we know that for some of you this may feel like a much needed refresher, so that is why we prepared it</a:t>
            </a:r>
            <a:endParaRPr sz="2000">
              <a:solidFill>
                <a:schemeClr val="accent1"/>
              </a:solidFill>
              <a:latin typeface="Abel"/>
              <a:ea typeface="Abel"/>
              <a:cs typeface="Abel"/>
              <a:sym typeface="Abel"/>
            </a:endParaRPr>
          </a:p>
          <a:p>
            <a:pPr indent="-355600" lvl="0" marL="457200" rtl="0" algn="l">
              <a:spcBef>
                <a:spcPts val="0"/>
              </a:spcBef>
              <a:spcAft>
                <a:spcPts val="0"/>
              </a:spcAft>
              <a:buClr>
                <a:schemeClr val="accent1"/>
              </a:buClr>
              <a:buSzPts val="2000"/>
              <a:buFont typeface="Abel"/>
              <a:buChar char="●"/>
            </a:pPr>
            <a:r>
              <a:rPr lang="en" sz="2000">
                <a:solidFill>
                  <a:schemeClr val="accent1"/>
                </a:solidFill>
                <a:latin typeface="Abel"/>
                <a:ea typeface="Abel"/>
                <a:cs typeface="Abel"/>
                <a:sym typeface="Abel"/>
              </a:rPr>
              <a:t>As always, let us know if the instructions are unclear if you have any questions!</a:t>
            </a:r>
            <a:endParaRPr sz="200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0" st="0"/>
                                            </p:txEl>
                                          </p:spTgt>
                                        </p:tgtEl>
                                        <p:attrNameLst>
                                          <p:attrName>style.visibility</p:attrName>
                                        </p:attrNameLst>
                                      </p:cBhvr>
                                      <p:to>
                                        <p:strVal val="visible"/>
                                      </p:to>
                                    </p:set>
                                    <p:animEffect filter="fade" transition="in">
                                      <p:cBhvr>
                                        <p:cTn dur="1000"/>
                                        <p:tgtEl>
                                          <p:spTgt spid="1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1" st="1"/>
                                            </p:txEl>
                                          </p:spTgt>
                                        </p:tgtEl>
                                        <p:attrNameLst>
                                          <p:attrName>style.visibility</p:attrName>
                                        </p:attrNameLst>
                                      </p:cBhvr>
                                      <p:to>
                                        <p:strVal val="visible"/>
                                      </p:to>
                                    </p:set>
                                    <p:animEffect filter="fade" transition="in">
                                      <p:cBhvr>
                                        <p:cTn dur="1000"/>
                                        <p:tgtEl>
                                          <p:spTgt spid="1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2" st="2"/>
                                            </p:txEl>
                                          </p:spTgt>
                                        </p:tgtEl>
                                        <p:attrNameLst>
                                          <p:attrName>style.visibility</p:attrName>
                                        </p:attrNameLst>
                                      </p:cBhvr>
                                      <p:to>
                                        <p:strVal val="visible"/>
                                      </p:to>
                                    </p:set>
                                    <p:animEffect filter="fade" transition="in">
                                      <p:cBhvr>
                                        <p:cTn dur="1000"/>
                                        <p:tgtEl>
                                          <p:spTgt spid="1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3" st="3"/>
                                            </p:txEl>
                                          </p:spTgt>
                                        </p:tgtEl>
                                        <p:attrNameLst>
                                          <p:attrName>style.visibility</p:attrName>
                                        </p:attrNameLst>
                                      </p:cBhvr>
                                      <p:to>
                                        <p:strVal val="visible"/>
                                      </p:to>
                                    </p:set>
                                    <p:animEffect filter="fade" transition="in">
                                      <p:cBhvr>
                                        <p:cTn dur="1000"/>
                                        <p:tgtEl>
                                          <p:spTgt spid="1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4" st="4"/>
                                            </p:txEl>
                                          </p:spTgt>
                                        </p:tgtEl>
                                        <p:attrNameLst>
                                          <p:attrName>style.visibility</p:attrName>
                                        </p:attrNameLst>
                                      </p:cBhvr>
                                      <p:to>
                                        <p:strVal val="visible"/>
                                      </p:to>
                                    </p:set>
                                    <p:animEffect filter="fade" transition="in">
                                      <p:cBhvr>
                                        <p:cTn dur="1000"/>
                                        <p:tgtEl>
                                          <p:spTgt spid="11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