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uth0.com/blog/birthday-attacks-collisions-and-password-strength/" TargetMode="External"/><Relationship Id="rId3" Type="http://schemas.openxmlformats.org/officeDocument/2006/relationships/hyperlink" Target="https://auth0.com/blog/birthday-attacks-collisions-and-password-strength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d2cc24b7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d2cc24b7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nica One"/>
                <a:ea typeface="Unica One"/>
                <a:cs typeface="Unica One"/>
                <a:sym typeface="Unica One"/>
              </a:rPr>
              <a:t>Did you know that the birthday paradox gave rise to a fascinating hacking technique? Check out </a:t>
            </a:r>
            <a:r>
              <a:rPr lang="en" sz="1300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birthday </a:t>
            </a:r>
            <a:r>
              <a:rPr lang="en" sz="1300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3"/>
              </a:rPr>
              <a:t>attacks</a:t>
            </a:r>
            <a:r>
              <a:rPr lang="en" sz="1300">
                <a:latin typeface="Unica One"/>
                <a:ea typeface="Unica One"/>
                <a:cs typeface="Unica One"/>
                <a:sym typeface="Unica One"/>
              </a:rPr>
              <a:t> for more info! </a:t>
            </a:r>
            <a:endParaRPr sz="1300"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Birthday_problem" TargetMode="External"/><Relationship Id="rId4" Type="http://schemas.openxmlformats.org/officeDocument/2006/relationships/image" Target="../media/image1.gif"/><Relationship Id="rId5" Type="http://schemas.openxmlformats.org/officeDocument/2006/relationships/image" Target="../media/image2.gif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Hey there!!!</a:t>
            </a:r>
            <a:r>
              <a:rPr b="1" lang="en" sz="2300">
                <a:solidFill>
                  <a:schemeClr val="accent4"/>
                </a:solidFill>
              </a:rPr>
              <a:t> </a:t>
            </a:r>
            <a:r>
              <a:rPr b="1" lang="en" sz="2300"/>
              <a:t>Happy october!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171363"/>
            <a:ext cx="736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Hello CompSciers (please tell us a better name)! We hope you all are doing well and enjoying some of this fall weather! Tomorrow is a special day: It’s Fillip’s birthday tomorrow! Try these birthday-inspired warm-ups and make sure to wish our favorite a Russian a good one!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5562945" y="2325654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3"/>
          <p:cNvSpPr txBox="1"/>
          <p:nvPr/>
        </p:nvSpPr>
        <p:spPr>
          <a:xfrm>
            <a:off x="3511277" y="1972013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Two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740550" y="2325650"/>
            <a:ext cx="2822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bel"/>
              <a:buChar char="●"/>
            </a:pPr>
            <a:r>
              <a:rPr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Have you heard of the </a:t>
            </a:r>
            <a:r>
              <a:rPr lang="en" sz="10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birthday paradox</a:t>
            </a:r>
            <a:r>
              <a:rPr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?</a:t>
            </a:r>
            <a:endParaRPr sz="1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bel"/>
              <a:buChar char="○"/>
            </a:pPr>
            <a:r>
              <a:rPr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not read the link above!</a:t>
            </a:r>
            <a:endParaRPr sz="1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bel"/>
              <a:buChar char="○"/>
            </a:pPr>
            <a:r>
              <a:rPr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TLDR; In a group of </a:t>
            </a:r>
            <a:r>
              <a:rPr i="1"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 </a:t>
            </a:r>
            <a:r>
              <a:rPr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people, what is the probability that at least two people will share a birthday?</a:t>
            </a:r>
            <a:endParaRPr sz="1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bel"/>
              <a:buChar char="●"/>
            </a:pPr>
            <a:r>
              <a:rPr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is </a:t>
            </a:r>
            <a:r>
              <a:rPr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more</a:t>
            </a:r>
            <a:r>
              <a:rPr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of a math problem than anything, but the following equation can be leveraged to be estimate the number of people to achieve a probability </a:t>
            </a:r>
            <a:r>
              <a:rPr i="1"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 </a:t>
            </a:r>
            <a:r>
              <a:rPr lang="en" sz="1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of the two people having the same birthday:</a:t>
            </a:r>
            <a:endParaRPr sz="1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6607508" y="1972015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One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5777700" y="2325650"/>
            <a:ext cx="28224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●"/>
            </a:pP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Last week, we briefly went over the famous FizzBuzz program; the following is a modification of it!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●"/>
            </a:pP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Ask the user for a number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○"/>
            </a:pP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number is a multiple of </a:t>
            </a:r>
            <a:r>
              <a:rPr b="1"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5</a:t>
            </a: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print “Fillip” 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○"/>
            </a:pP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it is a multiple of </a:t>
            </a:r>
            <a:r>
              <a:rPr b="1"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11, </a:t>
            </a: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“Arnav”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○"/>
            </a:pP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it is both, print “Filnav” 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bel"/>
              <a:buChar char="○"/>
            </a:pPr>
            <a:r>
              <a:rPr lang="en" sz="11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it is neither, just print out the number back to them with some text around it (try to use f-strings!)</a:t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301" name="Google Shape;301;p43"/>
          <p:cNvCxnSpPr/>
          <p:nvPr/>
        </p:nvCxnSpPr>
        <p:spPr>
          <a:xfrm>
            <a:off x="243242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3"/>
          <p:cNvPicPr preferRelativeResize="0"/>
          <p:nvPr/>
        </p:nvPicPr>
        <p:blipFill rotWithShape="1">
          <a:blip r:embed="rId4">
            <a:alphaModFix/>
          </a:blip>
          <a:srcRect b="4153" l="0" r="0" t="4162"/>
          <a:stretch/>
        </p:blipFill>
        <p:spPr>
          <a:xfrm>
            <a:off x="590500" y="1996674"/>
            <a:ext cx="1664700" cy="123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3"/>
          <p:cNvPicPr preferRelativeResize="0"/>
          <p:nvPr/>
        </p:nvPicPr>
        <p:blipFill rotWithShape="1">
          <a:blip r:embed="rId5">
            <a:alphaModFix/>
          </a:blip>
          <a:srcRect b="0" l="2597" r="2597" t="0"/>
          <a:stretch/>
        </p:blipFill>
        <p:spPr>
          <a:xfrm>
            <a:off x="557275" y="3401913"/>
            <a:ext cx="1664700" cy="130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9688" y="4030150"/>
            <a:ext cx="23085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