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Bebas Neue"/>
      <p:regular r:id="rId8"/>
    </p:embeddedFont>
    <p:embeddedFont>
      <p:font typeface="Abel"/>
      <p:regular r:id="rId9"/>
    </p:embeddedFont>
    <p:embeddedFont>
      <p:font typeface="Unica One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BebasNeue-regular.fntdata"/><Relationship Id="rId10" Type="http://schemas.openxmlformats.org/officeDocument/2006/relationships/font" Target="fonts/Unic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a8a2d624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9a8a2d624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Unica One"/>
              <a:ea typeface="Unica One"/>
              <a:cs typeface="Unica One"/>
              <a:sym typeface="Unica One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364175" y="364200"/>
            <a:ext cx="8415725" cy="4422702"/>
            <a:chOff x="364175" y="364200"/>
            <a:chExt cx="8415725" cy="4422702"/>
          </a:xfrm>
        </p:grpSpPr>
        <p:sp>
          <p:nvSpPr>
            <p:cNvPr id="55" name="Google Shape;55;p14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364175" y="364200"/>
              <a:ext cx="8415000" cy="32955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2288225" y="2851125"/>
            <a:ext cx="4567500" cy="5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1" name="Google Shape;61;p14"/>
          <p:cNvSpPr txBox="1"/>
          <p:nvPr>
            <p:ph idx="2" type="ctrTitle"/>
          </p:nvPr>
        </p:nvSpPr>
        <p:spPr>
          <a:xfrm>
            <a:off x="2288225" y="680775"/>
            <a:ext cx="4567500" cy="20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64" name="Google Shape;64;p1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486475" y="4106775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364225" y="1139600"/>
            <a:ext cx="8415900" cy="3647100"/>
          </a:xfrm>
          <a:prstGeom prst="roundRect">
            <a:avLst>
              <a:gd fmla="val 473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0000" y="1367575"/>
            <a:ext cx="7704000" cy="3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7"/>
          <p:cNvGrpSpPr/>
          <p:nvPr/>
        </p:nvGrpSpPr>
        <p:grpSpPr>
          <a:xfrm>
            <a:off x="364223" y="356774"/>
            <a:ext cx="8415902" cy="4429739"/>
            <a:chOff x="364223" y="356774"/>
            <a:chExt cx="8415902" cy="4429739"/>
          </a:xfrm>
        </p:grpSpPr>
        <p:sp>
          <p:nvSpPr>
            <p:cNvPr id="78" name="Google Shape;78;p17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364225" y="1139600"/>
              <a:ext cx="6566400" cy="17574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7123775" y="1139600"/>
              <a:ext cx="1656300" cy="17079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flipH="1">
              <a:off x="2217625" y="3090300"/>
              <a:ext cx="6562500" cy="1694100"/>
            </a:xfrm>
            <a:prstGeom prst="roundRect">
              <a:avLst>
                <a:gd fmla="val 767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 flipH="1">
              <a:off x="364264" y="3090312"/>
              <a:ext cx="1656300" cy="1696200"/>
            </a:xfrm>
            <a:prstGeom prst="roundRect">
              <a:avLst>
                <a:gd fmla="val 803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555284" y="1714625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subTitle"/>
          </p:nvPr>
        </p:nvSpPr>
        <p:spPr>
          <a:xfrm>
            <a:off x="7130115" y="3687600"/>
            <a:ext cx="14586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3" type="subTitle"/>
          </p:nvPr>
        </p:nvSpPr>
        <p:spPr>
          <a:xfrm>
            <a:off x="2210287" y="1325675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4" type="subTitle"/>
          </p:nvPr>
        </p:nvSpPr>
        <p:spPr>
          <a:xfrm>
            <a:off x="2495287" y="3298650"/>
            <a:ext cx="44052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0" name="Google Shape;90;p18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9"/>
          <p:cNvGrpSpPr/>
          <p:nvPr/>
        </p:nvGrpSpPr>
        <p:grpSpPr>
          <a:xfrm>
            <a:off x="364223" y="356774"/>
            <a:ext cx="8415902" cy="4429926"/>
            <a:chOff x="364223" y="356774"/>
            <a:chExt cx="8415902" cy="4429926"/>
          </a:xfrm>
        </p:grpSpPr>
        <p:sp>
          <p:nvSpPr>
            <p:cNvPr id="95" name="Google Shape;95;p19"/>
            <p:cNvSpPr/>
            <p:nvPr/>
          </p:nvSpPr>
          <p:spPr>
            <a:xfrm>
              <a:off x="364225" y="1139600"/>
              <a:ext cx="8415900" cy="36471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2281050" y="33003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2281050" y="2213400"/>
            <a:ext cx="45819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6000">
                <a:latin typeface="Unica One"/>
                <a:ea typeface="Unica One"/>
                <a:cs typeface="Unica One"/>
                <a:sym typeface="Unic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388100" y="1654363"/>
            <a:ext cx="6367800" cy="18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1"/>
          <p:cNvGrpSpPr/>
          <p:nvPr/>
        </p:nvGrpSpPr>
        <p:grpSpPr>
          <a:xfrm>
            <a:off x="364225" y="356823"/>
            <a:ext cx="8415600" cy="4430101"/>
            <a:chOff x="364225" y="356823"/>
            <a:chExt cx="8415600" cy="4430101"/>
          </a:xfrm>
        </p:grpSpPr>
        <p:sp>
          <p:nvSpPr>
            <p:cNvPr id="105" name="Google Shape;105;p21"/>
            <p:cNvSpPr/>
            <p:nvPr/>
          </p:nvSpPr>
          <p:spPr>
            <a:xfrm>
              <a:off x="364225" y="356823"/>
              <a:ext cx="4098900" cy="44301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4680925" y="1604825"/>
              <a:ext cx="4098900" cy="3182100"/>
            </a:xfrm>
            <a:prstGeom prst="roundRect">
              <a:avLst>
                <a:gd fmla="val 721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4680925" y="356825"/>
              <a:ext cx="4098900" cy="1054800"/>
            </a:xfrm>
            <a:prstGeom prst="roundRect">
              <a:avLst>
                <a:gd fmla="val 1654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5015825" y="2641875"/>
            <a:ext cx="34083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015825" y="365300"/>
            <a:ext cx="34083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20000" y="1516338"/>
            <a:ext cx="3159900" cy="19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3"/>
          <p:cNvGrpSpPr/>
          <p:nvPr/>
        </p:nvGrpSpPr>
        <p:grpSpPr>
          <a:xfrm>
            <a:off x="364200" y="356775"/>
            <a:ext cx="8415700" cy="4430025"/>
            <a:chOff x="364200" y="356775"/>
            <a:chExt cx="8415700" cy="4430025"/>
          </a:xfrm>
        </p:grpSpPr>
        <p:sp>
          <p:nvSpPr>
            <p:cNvPr id="114" name="Google Shape;114;p23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1429200" y="356775"/>
              <a:ext cx="6285600" cy="3320700"/>
            </a:xfrm>
            <a:prstGeom prst="roundRect">
              <a:avLst>
                <a:gd fmla="val 559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3642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908100" y="356958"/>
              <a:ext cx="871800" cy="33207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23"/>
          <p:cNvSpPr txBox="1"/>
          <p:nvPr>
            <p:ph hasCustomPrompt="1" type="title"/>
          </p:nvPr>
        </p:nvSpPr>
        <p:spPr>
          <a:xfrm>
            <a:off x="1636700" y="1139600"/>
            <a:ext cx="5870700" cy="17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636700" y="4096300"/>
            <a:ext cx="58707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5"/>
          <p:cNvGrpSpPr/>
          <p:nvPr/>
        </p:nvGrpSpPr>
        <p:grpSpPr>
          <a:xfrm flipH="1">
            <a:off x="364200" y="356749"/>
            <a:ext cx="8414700" cy="4429926"/>
            <a:chOff x="364200" y="356749"/>
            <a:chExt cx="8414700" cy="4429926"/>
          </a:xfrm>
        </p:grpSpPr>
        <p:sp>
          <p:nvSpPr>
            <p:cNvPr id="123" name="Google Shape;123;p25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3198000" y="3845575"/>
              <a:ext cx="55809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364200" y="3845575"/>
              <a:ext cx="2640600" cy="941100"/>
            </a:xfrm>
            <a:prstGeom prst="roundRect">
              <a:avLst>
                <a:gd fmla="val 22494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25"/>
          <p:cNvSpPr txBox="1"/>
          <p:nvPr>
            <p:ph hasCustomPrompt="1" type="title"/>
          </p:nvPr>
        </p:nvSpPr>
        <p:spPr>
          <a:xfrm>
            <a:off x="6492825" y="1329838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602300" y="4106813"/>
            <a:ext cx="493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title"/>
          </p:nvPr>
        </p:nvSpPr>
        <p:spPr>
          <a:xfrm>
            <a:off x="703350" y="904138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364200" y="356749"/>
            <a:ext cx="8414700" cy="3295501"/>
            <a:chOff x="364200" y="356749"/>
            <a:chExt cx="8414700" cy="3295501"/>
          </a:xfrm>
        </p:grpSpPr>
        <p:sp>
          <p:nvSpPr>
            <p:cNvPr id="132" name="Google Shape;132;p26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6"/>
          <p:cNvSpPr/>
          <p:nvPr/>
        </p:nvSpPr>
        <p:spPr>
          <a:xfrm>
            <a:off x="1429200" y="3845750"/>
            <a:ext cx="62856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642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/>
          <p:nvPr/>
        </p:nvSpPr>
        <p:spPr>
          <a:xfrm>
            <a:off x="7908100" y="3845802"/>
            <a:ext cx="871800" cy="941100"/>
          </a:xfrm>
          <a:prstGeom prst="roundRect">
            <a:avLst>
              <a:gd fmla="val 19466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6"/>
          <p:cNvSpPr txBox="1"/>
          <p:nvPr>
            <p:ph hasCustomPrompt="1" type="title"/>
          </p:nvPr>
        </p:nvSpPr>
        <p:spPr>
          <a:xfrm>
            <a:off x="718350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26"/>
          <p:cNvSpPr txBox="1"/>
          <p:nvPr>
            <p:ph idx="2" type="title"/>
          </p:nvPr>
        </p:nvSpPr>
        <p:spPr>
          <a:xfrm>
            <a:off x="3587525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364200" y="356749"/>
            <a:ext cx="8415700" cy="4430153"/>
            <a:chOff x="364200" y="356749"/>
            <a:chExt cx="8415700" cy="4430153"/>
          </a:xfrm>
        </p:grpSpPr>
        <p:sp>
          <p:nvSpPr>
            <p:cNvPr id="142" name="Google Shape;142;p27"/>
            <p:cNvSpPr/>
            <p:nvPr/>
          </p:nvSpPr>
          <p:spPr>
            <a:xfrm>
              <a:off x="364200" y="356750"/>
              <a:ext cx="55305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6138675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429200" y="3845750"/>
              <a:ext cx="62856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3642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7908100" y="3845802"/>
              <a:ext cx="871800" cy="9411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7"/>
          <p:cNvSpPr txBox="1"/>
          <p:nvPr>
            <p:ph hasCustomPrompt="1" type="title"/>
          </p:nvPr>
        </p:nvSpPr>
        <p:spPr>
          <a:xfrm>
            <a:off x="6492825" y="1329800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2" type="title"/>
          </p:nvPr>
        </p:nvSpPr>
        <p:spPr>
          <a:xfrm>
            <a:off x="703350" y="904100"/>
            <a:ext cx="4836300" cy="204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2288225" y="4113350"/>
            <a:ext cx="456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8"/>
          <p:cNvGrpSpPr/>
          <p:nvPr/>
        </p:nvGrpSpPr>
        <p:grpSpPr>
          <a:xfrm flipH="1">
            <a:off x="364200" y="1491174"/>
            <a:ext cx="8414700" cy="3295501"/>
            <a:chOff x="364200" y="356749"/>
            <a:chExt cx="8414700" cy="3295501"/>
          </a:xfrm>
        </p:grpSpPr>
        <p:sp>
          <p:nvSpPr>
            <p:cNvPr id="152" name="Google Shape;152;p28"/>
            <p:cNvSpPr/>
            <p:nvPr/>
          </p:nvSpPr>
          <p:spPr>
            <a:xfrm>
              <a:off x="3198000" y="356750"/>
              <a:ext cx="5580900" cy="3295500"/>
            </a:xfrm>
            <a:prstGeom prst="roundRect">
              <a:avLst>
                <a:gd fmla="val 592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364200" y="356749"/>
              <a:ext cx="2640600" cy="3295500"/>
            </a:xfrm>
            <a:prstGeom prst="roundRect">
              <a:avLst>
                <a:gd fmla="val 84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8"/>
          <p:cNvSpPr txBox="1"/>
          <p:nvPr>
            <p:ph hasCustomPrompt="1" type="title"/>
          </p:nvPr>
        </p:nvSpPr>
        <p:spPr>
          <a:xfrm>
            <a:off x="6492825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720000" y="4106775"/>
            <a:ext cx="48198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title"/>
          </p:nvPr>
        </p:nvSpPr>
        <p:spPr>
          <a:xfrm>
            <a:off x="719850" y="1892975"/>
            <a:ext cx="48198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7" name="Google Shape;157;p28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3198000" y="1491175"/>
            <a:ext cx="5580900" cy="3295500"/>
          </a:xfrm>
          <a:prstGeom prst="roundRect">
            <a:avLst>
              <a:gd fmla="val 5927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364200" y="1491174"/>
            <a:ext cx="2640600" cy="3295500"/>
          </a:xfrm>
          <a:prstGeom prst="roundRect">
            <a:avLst>
              <a:gd fmla="val 84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/>
          <p:nvPr/>
        </p:nvSpPr>
        <p:spPr>
          <a:xfrm>
            <a:off x="6034500" y="356775"/>
            <a:ext cx="27447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64200" y="356775"/>
            <a:ext cx="26406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3198000" y="356775"/>
            <a:ext cx="2643300" cy="941100"/>
          </a:xfrm>
          <a:prstGeom prst="roundRect">
            <a:avLst>
              <a:gd fmla="val 22494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hasCustomPrompt="1" type="title"/>
          </p:nvPr>
        </p:nvSpPr>
        <p:spPr>
          <a:xfrm>
            <a:off x="718350" y="2541025"/>
            <a:ext cx="1932300" cy="11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0"/>
              <a:buNone/>
              <a:defRPr sz="10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9"/>
          <p:cNvSpPr txBox="1"/>
          <p:nvPr>
            <p:ph idx="1" type="subTitle"/>
          </p:nvPr>
        </p:nvSpPr>
        <p:spPr>
          <a:xfrm>
            <a:off x="3607078" y="4106775"/>
            <a:ext cx="4817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29"/>
          <p:cNvSpPr txBox="1"/>
          <p:nvPr>
            <p:ph idx="2" type="title"/>
          </p:nvPr>
        </p:nvSpPr>
        <p:spPr>
          <a:xfrm>
            <a:off x="3606928" y="1892975"/>
            <a:ext cx="4817400" cy="18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64200" y="356750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3198075" y="356750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6034300" y="356750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364200" y="2690281"/>
            <a:ext cx="26406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3198075" y="2690275"/>
            <a:ext cx="26433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6034300" y="2690281"/>
            <a:ext cx="2744700" cy="2096400"/>
          </a:xfrm>
          <a:prstGeom prst="roundRect">
            <a:avLst>
              <a:gd fmla="val 811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573825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0"/>
          <p:cNvSpPr txBox="1"/>
          <p:nvPr>
            <p:ph hasCustomPrompt="1" idx="2" type="title"/>
          </p:nvPr>
        </p:nvSpPr>
        <p:spPr>
          <a:xfrm>
            <a:off x="573834" y="456270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573825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3" type="title"/>
          </p:nvPr>
        </p:nvSpPr>
        <p:spPr>
          <a:xfrm>
            <a:off x="3460827" y="1260458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0"/>
          <p:cNvSpPr txBox="1"/>
          <p:nvPr>
            <p:ph hasCustomPrompt="1" idx="4" type="title"/>
          </p:nvPr>
        </p:nvSpPr>
        <p:spPr>
          <a:xfrm>
            <a:off x="3460827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30"/>
          <p:cNvSpPr txBox="1"/>
          <p:nvPr>
            <p:ph idx="5" type="subTitle"/>
          </p:nvPr>
        </p:nvSpPr>
        <p:spPr>
          <a:xfrm>
            <a:off x="3460827" y="1632873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6" type="title"/>
          </p:nvPr>
        </p:nvSpPr>
        <p:spPr>
          <a:xfrm>
            <a:off x="6341926" y="1260458"/>
            <a:ext cx="22806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30"/>
          <p:cNvSpPr txBox="1"/>
          <p:nvPr>
            <p:ph hasCustomPrompt="1" idx="7" type="title"/>
          </p:nvPr>
        </p:nvSpPr>
        <p:spPr>
          <a:xfrm>
            <a:off x="6341926" y="456270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0"/>
          <p:cNvSpPr txBox="1"/>
          <p:nvPr>
            <p:ph idx="8" type="subTitle"/>
          </p:nvPr>
        </p:nvSpPr>
        <p:spPr>
          <a:xfrm>
            <a:off x="6341926" y="1632873"/>
            <a:ext cx="228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9" type="title"/>
          </p:nvPr>
        </p:nvSpPr>
        <p:spPr>
          <a:xfrm>
            <a:off x="573670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6" name="Google Shape;186;p30"/>
          <p:cNvSpPr txBox="1"/>
          <p:nvPr>
            <p:ph hasCustomPrompt="1" idx="13" type="title"/>
          </p:nvPr>
        </p:nvSpPr>
        <p:spPr>
          <a:xfrm>
            <a:off x="573670" y="2812829"/>
            <a:ext cx="12828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30"/>
          <p:cNvSpPr txBox="1"/>
          <p:nvPr>
            <p:ph idx="14" type="subTitle"/>
          </p:nvPr>
        </p:nvSpPr>
        <p:spPr>
          <a:xfrm>
            <a:off x="573670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5" type="title"/>
          </p:nvPr>
        </p:nvSpPr>
        <p:spPr>
          <a:xfrm>
            <a:off x="3460827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30"/>
          <p:cNvSpPr txBox="1"/>
          <p:nvPr>
            <p:ph hasCustomPrompt="1" idx="16" type="title"/>
          </p:nvPr>
        </p:nvSpPr>
        <p:spPr>
          <a:xfrm>
            <a:off x="3460827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30"/>
          <p:cNvSpPr txBox="1"/>
          <p:nvPr>
            <p:ph idx="17" type="subTitle"/>
          </p:nvPr>
        </p:nvSpPr>
        <p:spPr>
          <a:xfrm>
            <a:off x="3460827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8" type="title"/>
          </p:nvPr>
        </p:nvSpPr>
        <p:spPr>
          <a:xfrm>
            <a:off x="6341926" y="3617017"/>
            <a:ext cx="2221500" cy="5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30"/>
          <p:cNvSpPr txBox="1"/>
          <p:nvPr>
            <p:ph hasCustomPrompt="1" idx="19" type="title"/>
          </p:nvPr>
        </p:nvSpPr>
        <p:spPr>
          <a:xfrm>
            <a:off x="6341926" y="2812829"/>
            <a:ext cx="1212600" cy="8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3" name="Google Shape;193;p30"/>
          <p:cNvSpPr txBox="1"/>
          <p:nvPr>
            <p:ph idx="20" type="subTitle"/>
          </p:nvPr>
        </p:nvSpPr>
        <p:spPr>
          <a:xfrm>
            <a:off x="6341926" y="3989432"/>
            <a:ext cx="2221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1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196" name="Google Shape;196;p31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31"/>
          <p:cNvSpPr txBox="1"/>
          <p:nvPr>
            <p:ph type="title"/>
          </p:nvPr>
        </p:nvSpPr>
        <p:spPr>
          <a:xfrm>
            <a:off x="2289738" y="40716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2289925" y="1034850"/>
            <a:ext cx="4563900" cy="19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364225" y="1139600"/>
            <a:ext cx="4098900" cy="3647400"/>
          </a:xfrm>
          <a:prstGeom prst="roundRect">
            <a:avLst>
              <a:gd fmla="val 897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4680925" y="1139600"/>
            <a:ext cx="4098900" cy="3647400"/>
          </a:xfrm>
          <a:prstGeom prst="roundRect">
            <a:avLst>
              <a:gd fmla="val 7255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720000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subTitle"/>
          </p:nvPr>
        </p:nvSpPr>
        <p:spPr>
          <a:xfrm>
            <a:off x="5028775" y="2021325"/>
            <a:ext cx="3403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0000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32"/>
          <p:cNvSpPr txBox="1"/>
          <p:nvPr>
            <p:ph idx="3" type="title"/>
          </p:nvPr>
        </p:nvSpPr>
        <p:spPr>
          <a:xfrm>
            <a:off x="5028775" y="1534375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2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1_2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/>
          <p:nvPr/>
        </p:nvSpPr>
        <p:spPr>
          <a:xfrm>
            <a:off x="364225" y="1139775"/>
            <a:ext cx="4098900" cy="3647100"/>
          </a:xfrm>
          <a:prstGeom prst="roundRect">
            <a:avLst>
              <a:gd fmla="val 617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/>
          <p:nvPr/>
        </p:nvSpPr>
        <p:spPr>
          <a:xfrm>
            <a:off x="4680925" y="1139775"/>
            <a:ext cx="4098900" cy="3647100"/>
          </a:xfrm>
          <a:prstGeom prst="roundRect">
            <a:avLst>
              <a:gd fmla="val 5928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364223" y="356774"/>
            <a:ext cx="8415900" cy="589800"/>
          </a:xfrm>
          <a:prstGeom prst="roundRect">
            <a:avLst>
              <a:gd fmla="val 27101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" type="subTitle"/>
          </p:nvPr>
        </p:nvSpPr>
        <p:spPr>
          <a:xfrm>
            <a:off x="720000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2" type="subTitle"/>
          </p:nvPr>
        </p:nvSpPr>
        <p:spPr>
          <a:xfrm>
            <a:off x="5028775" y="3799200"/>
            <a:ext cx="34032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6" name="Google Shape;216;p33"/>
          <p:cNvSpPr txBox="1"/>
          <p:nvPr>
            <p:ph idx="3" type="title"/>
          </p:nvPr>
        </p:nvSpPr>
        <p:spPr>
          <a:xfrm>
            <a:off x="5028775" y="3403200"/>
            <a:ext cx="3403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33"/>
          <p:cNvSpPr txBox="1"/>
          <p:nvPr>
            <p:ph idx="4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>
            <a:off x="364200" y="356774"/>
            <a:ext cx="8415923" cy="4429926"/>
            <a:chOff x="364200" y="356774"/>
            <a:chExt cx="8415923" cy="4429926"/>
          </a:xfrm>
        </p:grpSpPr>
        <p:sp>
          <p:nvSpPr>
            <p:cNvPr id="220" name="Google Shape;220;p34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64200" y="1139600"/>
              <a:ext cx="26379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3198075" y="1139600"/>
              <a:ext cx="26433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6034600" y="1139600"/>
              <a:ext cx="2744700" cy="3647100"/>
            </a:xfrm>
            <a:prstGeom prst="roundRect">
              <a:avLst>
                <a:gd fmla="val 686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7200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2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3" type="title"/>
          </p:nvPr>
        </p:nvSpPr>
        <p:spPr>
          <a:xfrm>
            <a:off x="361725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34"/>
          <p:cNvSpPr txBox="1"/>
          <p:nvPr>
            <p:ph idx="4" type="subTitle"/>
          </p:nvPr>
        </p:nvSpPr>
        <p:spPr>
          <a:xfrm>
            <a:off x="361725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5" type="title"/>
          </p:nvPr>
        </p:nvSpPr>
        <p:spPr>
          <a:xfrm>
            <a:off x="6514500" y="2465775"/>
            <a:ext cx="1909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6" type="subTitle"/>
          </p:nvPr>
        </p:nvSpPr>
        <p:spPr>
          <a:xfrm>
            <a:off x="6514500" y="2993475"/>
            <a:ext cx="19095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5"/>
          <p:cNvGrpSpPr/>
          <p:nvPr/>
        </p:nvGrpSpPr>
        <p:grpSpPr>
          <a:xfrm>
            <a:off x="364223" y="356774"/>
            <a:ext cx="8415900" cy="4429801"/>
            <a:chOff x="364223" y="356774"/>
            <a:chExt cx="8415900" cy="4429801"/>
          </a:xfrm>
        </p:grpSpPr>
        <p:sp>
          <p:nvSpPr>
            <p:cNvPr id="233" name="Google Shape;233;p35"/>
            <p:cNvSpPr/>
            <p:nvPr/>
          </p:nvSpPr>
          <p:spPr>
            <a:xfrm>
              <a:off x="36422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681075" y="1141575"/>
              <a:ext cx="4098900" cy="17184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36422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681075" y="3052275"/>
              <a:ext cx="4098900" cy="1734300"/>
            </a:xfrm>
            <a:prstGeom prst="roundRect">
              <a:avLst>
                <a:gd fmla="val 1005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5"/>
          <p:cNvSpPr txBox="1"/>
          <p:nvPr>
            <p:ph type="title"/>
          </p:nvPr>
        </p:nvSpPr>
        <p:spPr>
          <a:xfrm>
            <a:off x="1387277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9" name="Google Shape;239;p35"/>
          <p:cNvSpPr txBox="1"/>
          <p:nvPr>
            <p:ph idx="1" type="subTitle"/>
          </p:nvPr>
        </p:nvSpPr>
        <p:spPr>
          <a:xfrm>
            <a:off x="1387275" y="1883200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title"/>
          </p:nvPr>
        </p:nvSpPr>
        <p:spPr>
          <a:xfrm>
            <a:off x="1387277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35"/>
          <p:cNvSpPr txBox="1"/>
          <p:nvPr>
            <p:ph idx="3" type="subTitle"/>
          </p:nvPr>
        </p:nvSpPr>
        <p:spPr>
          <a:xfrm>
            <a:off x="1387275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title"/>
          </p:nvPr>
        </p:nvSpPr>
        <p:spPr>
          <a:xfrm>
            <a:off x="5683202" y="147380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subTitle"/>
          </p:nvPr>
        </p:nvSpPr>
        <p:spPr>
          <a:xfrm>
            <a:off x="5683200" y="1938859"/>
            <a:ext cx="27408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6" type="title"/>
          </p:nvPr>
        </p:nvSpPr>
        <p:spPr>
          <a:xfrm>
            <a:off x="5683202" y="3409550"/>
            <a:ext cx="274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35"/>
          <p:cNvSpPr txBox="1"/>
          <p:nvPr>
            <p:ph idx="7" type="subTitle"/>
          </p:nvPr>
        </p:nvSpPr>
        <p:spPr>
          <a:xfrm>
            <a:off x="5683200" y="3818950"/>
            <a:ext cx="27408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5"/>
          <p:cNvSpPr txBox="1"/>
          <p:nvPr>
            <p:ph idx="8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36"/>
          <p:cNvGrpSpPr/>
          <p:nvPr/>
        </p:nvGrpSpPr>
        <p:grpSpPr>
          <a:xfrm>
            <a:off x="364200" y="356774"/>
            <a:ext cx="8415923" cy="4429931"/>
            <a:chOff x="364200" y="356774"/>
            <a:chExt cx="8415923" cy="4429931"/>
          </a:xfrm>
        </p:grpSpPr>
        <p:sp>
          <p:nvSpPr>
            <p:cNvPr id="249" name="Google Shape;249;p36"/>
            <p:cNvSpPr/>
            <p:nvPr/>
          </p:nvSpPr>
          <p:spPr>
            <a:xfrm>
              <a:off x="364200" y="3052404"/>
              <a:ext cx="2640600" cy="1734300"/>
            </a:xfrm>
            <a:prstGeom prst="roundRect">
              <a:avLst>
                <a:gd fmla="val 110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6"/>
            <p:cNvSpPr/>
            <p:nvPr/>
          </p:nvSpPr>
          <p:spPr>
            <a:xfrm>
              <a:off x="3198075" y="3052400"/>
              <a:ext cx="2643300" cy="1734300"/>
            </a:xfrm>
            <a:prstGeom prst="roundRect">
              <a:avLst>
                <a:gd fmla="val 1046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6"/>
            <p:cNvSpPr/>
            <p:nvPr/>
          </p:nvSpPr>
          <p:spPr>
            <a:xfrm>
              <a:off x="6034300" y="3052404"/>
              <a:ext cx="2744700" cy="1734300"/>
            </a:xfrm>
            <a:prstGeom prst="roundRect">
              <a:avLst>
                <a:gd fmla="val 1095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6"/>
            <p:cNvSpPr/>
            <p:nvPr/>
          </p:nvSpPr>
          <p:spPr>
            <a:xfrm>
              <a:off x="364223" y="356774"/>
              <a:ext cx="8415900" cy="589800"/>
            </a:xfrm>
            <a:prstGeom prst="roundRect">
              <a:avLst>
                <a:gd fmla="val 2710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6"/>
            <p:cNvSpPr/>
            <p:nvPr/>
          </p:nvSpPr>
          <p:spPr>
            <a:xfrm>
              <a:off x="364200" y="1139605"/>
              <a:ext cx="2640600" cy="1718400"/>
            </a:xfrm>
            <a:prstGeom prst="roundRect">
              <a:avLst>
                <a:gd fmla="val 992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6"/>
            <p:cNvSpPr/>
            <p:nvPr/>
          </p:nvSpPr>
          <p:spPr>
            <a:xfrm>
              <a:off x="3198075" y="1139600"/>
              <a:ext cx="2643300" cy="1718400"/>
            </a:xfrm>
            <a:prstGeom prst="roundRect">
              <a:avLst>
                <a:gd fmla="val 11182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6"/>
            <p:cNvSpPr/>
            <p:nvPr/>
          </p:nvSpPr>
          <p:spPr>
            <a:xfrm>
              <a:off x="6034300" y="1139605"/>
              <a:ext cx="2744700" cy="1718400"/>
            </a:xfrm>
            <a:prstGeom prst="roundRect">
              <a:avLst>
                <a:gd fmla="val 11681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6"/>
          <p:cNvSpPr txBox="1"/>
          <p:nvPr>
            <p:ph type="title"/>
          </p:nvPr>
        </p:nvSpPr>
        <p:spPr>
          <a:xfrm>
            <a:off x="7200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6"/>
          <p:cNvSpPr txBox="1"/>
          <p:nvPr>
            <p:ph idx="1" type="subTitle"/>
          </p:nvPr>
        </p:nvSpPr>
        <p:spPr>
          <a:xfrm>
            <a:off x="7200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6"/>
          <p:cNvSpPr txBox="1"/>
          <p:nvPr>
            <p:ph idx="2" type="title"/>
          </p:nvPr>
        </p:nvSpPr>
        <p:spPr>
          <a:xfrm>
            <a:off x="3522026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9" name="Google Shape;259;p36"/>
          <p:cNvSpPr txBox="1"/>
          <p:nvPr>
            <p:ph idx="3" type="subTitle"/>
          </p:nvPr>
        </p:nvSpPr>
        <p:spPr>
          <a:xfrm>
            <a:off x="3522025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6"/>
          <p:cNvSpPr txBox="1"/>
          <p:nvPr>
            <p:ph idx="4" type="title"/>
          </p:nvPr>
        </p:nvSpPr>
        <p:spPr>
          <a:xfrm>
            <a:off x="6459601" y="1747525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1" name="Google Shape;261;p36"/>
          <p:cNvSpPr txBox="1"/>
          <p:nvPr>
            <p:ph idx="5" type="subTitle"/>
          </p:nvPr>
        </p:nvSpPr>
        <p:spPr>
          <a:xfrm>
            <a:off x="6459600" y="2156925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6" type="title"/>
          </p:nvPr>
        </p:nvSpPr>
        <p:spPr>
          <a:xfrm>
            <a:off x="7200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3" name="Google Shape;263;p36"/>
          <p:cNvSpPr txBox="1"/>
          <p:nvPr>
            <p:ph idx="7" type="subTitle"/>
          </p:nvPr>
        </p:nvSpPr>
        <p:spPr>
          <a:xfrm>
            <a:off x="7200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8" type="title"/>
          </p:nvPr>
        </p:nvSpPr>
        <p:spPr>
          <a:xfrm>
            <a:off x="3522026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36"/>
          <p:cNvSpPr txBox="1"/>
          <p:nvPr>
            <p:ph idx="9" type="subTitle"/>
          </p:nvPr>
        </p:nvSpPr>
        <p:spPr>
          <a:xfrm>
            <a:off x="3522025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3" type="title"/>
          </p:nvPr>
        </p:nvSpPr>
        <p:spPr>
          <a:xfrm>
            <a:off x="6459601" y="3629800"/>
            <a:ext cx="196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7" name="Google Shape;267;p36"/>
          <p:cNvSpPr txBox="1"/>
          <p:nvPr>
            <p:ph idx="14" type="subTitle"/>
          </p:nvPr>
        </p:nvSpPr>
        <p:spPr>
          <a:xfrm>
            <a:off x="6459600" y="4039200"/>
            <a:ext cx="19644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5"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7"/>
          <p:cNvGrpSpPr/>
          <p:nvPr/>
        </p:nvGrpSpPr>
        <p:grpSpPr>
          <a:xfrm>
            <a:off x="364225" y="356823"/>
            <a:ext cx="8415600" cy="4429951"/>
            <a:chOff x="364225" y="1164375"/>
            <a:chExt cx="8415600" cy="3622200"/>
          </a:xfrm>
        </p:grpSpPr>
        <p:sp>
          <p:nvSpPr>
            <p:cNvPr id="271" name="Google Shape;271;p37"/>
            <p:cNvSpPr/>
            <p:nvPr/>
          </p:nvSpPr>
          <p:spPr>
            <a:xfrm>
              <a:off x="364225" y="1164375"/>
              <a:ext cx="4098900" cy="3622200"/>
            </a:xfrm>
            <a:prstGeom prst="roundRect">
              <a:avLst>
                <a:gd fmla="val 6183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>
              <a:off x="4680925" y="1164375"/>
              <a:ext cx="4098900" cy="3622200"/>
            </a:xfrm>
            <a:prstGeom prst="roundRect">
              <a:avLst>
                <a:gd fmla="val 481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37"/>
          <p:cNvSpPr txBox="1"/>
          <p:nvPr>
            <p:ph hasCustomPrompt="1" type="title"/>
          </p:nvPr>
        </p:nvSpPr>
        <p:spPr>
          <a:xfrm>
            <a:off x="885763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4" name="Google Shape;274;p37"/>
          <p:cNvSpPr txBox="1"/>
          <p:nvPr>
            <p:ph idx="1" type="subTitle"/>
          </p:nvPr>
        </p:nvSpPr>
        <p:spPr>
          <a:xfrm>
            <a:off x="885763" y="3440156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hasCustomPrompt="1" idx="2" type="title"/>
          </p:nvPr>
        </p:nvSpPr>
        <p:spPr>
          <a:xfrm>
            <a:off x="5160388" y="2734125"/>
            <a:ext cx="30981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6" name="Google Shape;276;p37"/>
          <p:cNvSpPr txBox="1"/>
          <p:nvPr>
            <p:ph idx="3" type="subTitle"/>
          </p:nvPr>
        </p:nvSpPr>
        <p:spPr>
          <a:xfrm>
            <a:off x="5160388" y="3440161"/>
            <a:ext cx="30981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8"/>
          <p:cNvGrpSpPr/>
          <p:nvPr/>
        </p:nvGrpSpPr>
        <p:grpSpPr>
          <a:xfrm>
            <a:off x="364175" y="356775"/>
            <a:ext cx="8415025" cy="4430025"/>
            <a:chOff x="364175" y="356775"/>
            <a:chExt cx="8415025" cy="4430025"/>
          </a:xfrm>
        </p:grpSpPr>
        <p:sp>
          <p:nvSpPr>
            <p:cNvPr id="279" name="Google Shape;279;p38"/>
            <p:cNvSpPr/>
            <p:nvPr/>
          </p:nvSpPr>
          <p:spPr>
            <a:xfrm>
              <a:off x="364200" y="3870900"/>
              <a:ext cx="8415000" cy="915900"/>
            </a:xfrm>
            <a:prstGeom prst="roundRect">
              <a:avLst>
                <a:gd fmla="val 19466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364175" y="356775"/>
              <a:ext cx="8415000" cy="3321000"/>
            </a:xfrm>
            <a:prstGeom prst="roundRect">
              <a:avLst>
                <a:gd fmla="val 473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14325" rotWithShape="0" algn="bl" dir="3420000" dist="11430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38"/>
          <p:cNvSpPr txBox="1"/>
          <p:nvPr>
            <p:ph type="ctrTitle"/>
          </p:nvPr>
        </p:nvSpPr>
        <p:spPr>
          <a:xfrm>
            <a:off x="2385150" y="540000"/>
            <a:ext cx="437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38"/>
          <p:cNvSpPr txBox="1"/>
          <p:nvPr>
            <p:ph idx="1" type="subTitle"/>
          </p:nvPr>
        </p:nvSpPr>
        <p:spPr>
          <a:xfrm>
            <a:off x="2385150" y="2184525"/>
            <a:ext cx="43737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38"/>
          <p:cNvSpPr txBox="1"/>
          <p:nvPr>
            <p:ph idx="2" type="subTitle"/>
          </p:nvPr>
        </p:nvSpPr>
        <p:spPr>
          <a:xfrm>
            <a:off x="2090853" y="4306375"/>
            <a:ext cx="49623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84" name="Google Shape;284;p38"/>
          <p:cNvSpPr txBox="1"/>
          <p:nvPr/>
        </p:nvSpPr>
        <p:spPr>
          <a:xfrm>
            <a:off x="720000" y="3924375"/>
            <a:ext cx="77040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CREDITS: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This presentation template was created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including icons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,</a:t>
            </a:r>
            <a:r>
              <a:rPr b="1" lang="en" sz="11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1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infographics &amp; images by </a:t>
            </a:r>
            <a:r>
              <a:rPr b="1" lang="en" sz="1100" u="sng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accent5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/>
          <p:nvPr/>
        </p:nvSpPr>
        <p:spPr>
          <a:xfrm>
            <a:off x="364225" y="356775"/>
            <a:ext cx="8415000" cy="4429800"/>
          </a:xfrm>
          <a:prstGeom prst="roundRect">
            <a:avLst>
              <a:gd fmla="val 6183" name="adj"/>
            </a:avLst>
          </a:prstGeom>
          <a:solidFill>
            <a:schemeClr val="lt1"/>
          </a:solidFill>
          <a:ln>
            <a:noFill/>
          </a:ln>
          <a:effectLst>
            <a:outerShdw blurRad="314325" rotWithShape="0" algn="bl" dir="3420000" dist="11430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"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Unica One"/>
              <a:buNone/>
              <a:defRPr sz="2800">
                <a:solidFill>
                  <a:schemeClr val="accent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●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bel"/>
              <a:buChar char="○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Abel"/>
              <a:buChar char="■"/>
              <a:defRPr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720000" y="365302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2"/>
                </a:solidFill>
              </a:rPr>
              <a:t>How is it going</a:t>
            </a:r>
            <a:r>
              <a:rPr b="1" lang="en" sz="2300">
                <a:solidFill>
                  <a:schemeClr val="accent2"/>
                </a:solidFill>
              </a:rPr>
              <a:t>!</a:t>
            </a:r>
            <a:r>
              <a:rPr b="1" lang="en" sz="2300">
                <a:solidFill>
                  <a:schemeClr val="accent4"/>
                </a:solidFill>
              </a:rPr>
              <a:t> </a:t>
            </a:r>
            <a:r>
              <a:rPr b="1" lang="en" sz="2300"/>
              <a:t>How was thanksgiving?</a:t>
            </a:r>
            <a:endParaRPr b="1" sz="2300"/>
          </a:p>
        </p:txBody>
      </p:sp>
      <p:sp>
        <p:nvSpPr>
          <p:cNvPr id="295" name="Google Shape;295;p43"/>
          <p:cNvSpPr txBox="1"/>
          <p:nvPr/>
        </p:nvSpPr>
        <p:spPr>
          <a:xfrm>
            <a:off x="889350" y="1189025"/>
            <a:ext cx="7365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Hey there! It might be hard to believe, but this is our second-to-last meeting of the semester! As midterms quickly </a:t>
            </a:r>
            <a:r>
              <a:rPr lang="en" sz="15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approach, we wish you the best of luck with all of your classes. Until then, try this warm-up inspired by the first wildly successful commercial video game. </a:t>
            </a:r>
            <a:endParaRPr b="1" sz="15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296" name="Google Shape;296;p43"/>
          <p:cNvCxnSpPr/>
          <p:nvPr/>
        </p:nvCxnSpPr>
        <p:spPr>
          <a:xfrm flipH="1">
            <a:off x="5871225" y="2288600"/>
            <a:ext cx="8700" cy="2385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43"/>
          <p:cNvSpPr txBox="1"/>
          <p:nvPr/>
        </p:nvSpPr>
        <p:spPr>
          <a:xfrm>
            <a:off x="3511277" y="1972013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Two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>
            <a:off x="2500425" y="2325650"/>
            <a:ext cx="33795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●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Similar Warm-up to Track One, but here are some additional things you have to do: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Instead of repeating the if-statement code, use a function called </a:t>
            </a:r>
            <a:r>
              <a:rPr b="1"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check()</a:t>
            </a: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that checks the validity of the colors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Add the functionality to add a specific amount of users instead of just two 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Don’t allow any of players to select the same color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50"/>
              <a:buFont typeface="Abel"/>
              <a:buChar char="○"/>
            </a:pPr>
            <a:r>
              <a:rPr lang="en" sz="125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Make sure # of players doesn’t exceed number of available colors</a:t>
            </a:r>
            <a:endParaRPr sz="125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6565233" y="1972015"/>
            <a:ext cx="143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Track One</a:t>
            </a:r>
            <a:endParaRPr b="1" sz="180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5836325" y="2325650"/>
            <a:ext cx="2801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●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Track One, you will be designing the start-up screen for our own version of Pong!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○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Ask 2 players for the following information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■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Their Name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■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Their preferred color (Red, Blue, Green, Yellow or Purple)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○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Ask in general for the max score they will like to play to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●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As always, if they enter an invalid color, tell them that!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○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Only allow Player Two to select a name &amp; color if Player One enters a valid color!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bel"/>
              <a:buChar char="●"/>
            </a:pPr>
            <a:r>
              <a:rPr lang="en" sz="9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Print all of the information out at the end of the program!</a:t>
            </a:r>
            <a:endParaRPr sz="9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301" name="Google Shape;301;p43"/>
          <p:cNvCxnSpPr/>
          <p:nvPr/>
        </p:nvCxnSpPr>
        <p:spPr>
          <a:xfrm>
            <a:off x="2432420" y="2290329"/>
            <a:ext cx="0" cy="23109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12098" r="12098" t="0"/>
          <a:stretch/>
        </p:blipFill>
        <p:spPr>
          <a:xfrm>
            <a:off x="634750" y="2029925"/>
            <a:ext cx="1609500" cy="1194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43"/>
          <p:cNvPicPr preferRelativeResize="0"/>
          <p:nvPr/>
        </p:nvPicPr>
        <p:blipFill rotWithShape="1">
          <a:blip r:embed="rId4">
            <a:alphaModFix/>
          </a:blip>
          <a:srcRect b="10871" l="0" r="0" t="10863"/>
          <a:stretch/>
        </p:blipFill>
        <p:spPr>
          <a:xfrm>
            <a:off x="634750" y="3405975"/>
            <a:ext cx="1609500" cy="1259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Interface Social Media by Slidesgo">
  <a:themeElements>
    <a:clrScheme name="Simple Light">
      <a:dk1>
        <a:srgbClr val="1B203A"/>
      </a:dk1>
      <a:lt1>
        <a:srgbClr val="272B4A"/>
      </a:lt1>
      <a:dk2>
        <a:srgbClr val="34394C"/>
      </a:dk2>
      <a:lt2>
        <a:srgbClr val="7A86A2"/>
      </a:lt2>
      <a:accent1>
        <a:srgbClr val="FFFFFF"/>
      </a:accent1>
      <a:accent2>
        <a:srgbClr val="65EBD2"/>
      </a:accent2>
      <a:accent3>
        <a:srgbClr val="EF3560"/>
      </a:accent3>
      <a:accent4>
        <a:srgbClr val="FC9748"/>
      </a:accent4>
      <a:accent5>
        <a:srgbClr val="FFD966"/>
      </a:accent5>
      <a:accent6>
        <a:srgbClr val="8E8EF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