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65e17a31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65e17a31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Track Two, Try out your program with some of these!</a:t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trump = Candidate("Donald Trump", "male", "Republican", 77, ["US President"], 3200000000)</a:t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biden = Candidate("Joe Biden", "male", "Democrat", 81, ["US President", "Delaware Senator", "Vice President"], 8000000)</a:t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bray = Candidate("Shannon W. Bray", "male", "Libertarian", 50, [], 500000)</a:t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Hey!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How was Hoco?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89025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Welcome back everyone! So glad you could join us today on yet another Tuesday. Weirdly enough, I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copied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pasted this template from last year, and this also was after Hoco and an election day. Anywho, the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warm up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different, so take a stab at it! 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93317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500425" y="2325650"/>
            <a:ext cx="33795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election today is not a presidential election, but it is still fundamental to local governments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say you are working for a non-partisan think tank and your task is to evaluate the empirical chances of someone becoming president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class called </a:t>
            </a: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Candidate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and include a function called </a:t>
            </a: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evaluateChances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() which will calculate the chances of becoming president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Feel free to be political, we won’t judge :)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821258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023525" y="2325650"/>
            <a:ext cx="26886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to be president, you must be: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natural-born citizen of the United States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least 35 years old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Resident of the U.S. for 14 years.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program with user input and conditionals that determines if someone is eligible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to print things out if they are not!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524" l="0" r="0" t="534"/>
          <a:stretch/>
        </p:blipFill>
        <p:spPr>
          <a:xfrm>
            <a:off x="634750" y="2029925"/>
            <a:ext cx="1609500" cy="119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6612" r="6612" t="0"/>
          <a:stretch/>
        </p:blipFill>
        <p:spPr>
          <a:xfrm>
            <a:off x="634750" y="3405975"/>
            <a:ext cx="1609500" cy="125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