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3416e550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3416e550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title: Charlie and the Chocolate Factory, 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publication year: 1964, 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ISBN" 0142401080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title: Fantastic Mr Fox, 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publication year</a:t>
            </a:r>
            <a:r>
              <a:rPr lang="en" sz="1300">
                <a:latin typeface="Abel"/>
                <a:ea typeface="Abel"/>
                <a:cs typeface="Abel"/>
                <a:sym typeface="Abel"/>
              </a:rPr>
              <a:t>:</a:t>
            </a:r>
            <a:r>
              <a:rPr lang="en" sz="1300">
                <a:latin typeface="Abel"/>
                <a:ea typeface="Abel"/>
                <a:cs typeface="Abel"/>
                <a:sym typeface="Abel"/>
              </a:rPr>
              <a:t> 1970, 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bel"/>
                <a:ea typeface="Abel"/>
                <a:cs typeface="Abel"/>
                <a:sym typeface="Abel"/>
              </a:rPr>
              <a:t>ISBN: 0142410349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title:  Danny, the Champion of the World, 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publication year: 1975, 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ISBN" 0142410330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oalddahlfacts.com/books-list/" TargetMode="External"/><Relationship Id="rId4" Type="http://schemas.openxmlformats.org/officeDocument/2006/relationships/image" Target="../media/image2.gif"/><Relationship Id="rId5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G’Day!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Thanks for coming back!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71363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Hey there! For returning CompSci members, this should be a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familiar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template. For new members, get used to this layout — it’ll be the default for all warmups. Today is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Roald Dahl’s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birthday, author of countless beloved children’s novels. This warm-up is for you, Roald!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562945" y="2325654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740550" y="2325650"/>
            <a:ext cx="282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class that does the following: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Allows the user to specify a name, publication year and a ISBN-10 Number for a Roald Dahl Book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■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ISBN is a string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 function that finds out how old the book is 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Test your class with some of the novels in the speaker notes!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607508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777700" y="2325650"/>
            <a:ext cx="28224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●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currently work at Roald Dahl Inc., the home to all of Roald Dahl’s best books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○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are 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unfamiliar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with his works, </a:t>
            </a:r>
            <a:r>
              <a:rPr lang="en" sz="115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search them up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read some!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●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Writing out all of those titles can be such a drag, so create variables for 3-7 books and print them out 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●"/>
            </a:pPr>
            <a:r>
              <a:rPr b="1"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Finish early? 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your print statement, use a plus sign to combine two strings. See what happens!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4">
            <a:alphaModFix/>
          </a:blip>
          <a:srcRect b="0" l="13779" r="13772" t="0"/>
          <a:stretch/>
        </p:blipFill>
        <p:spPr>
          <a:xfrm>
            <a:off x="590500" y="1996674"/>
            <a:ext cx="1664700" cy="123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5">
            <a:alphaModFix/>
          </a:blip>
          <a:srcRect b="40975" l="0" r="0" t="0"/>
          <a:stretch/>
        </p:blipFill>
        <p:spPr>
          <a:xfrm>
            <a:off x="557275" y="3401913"/>
            <a:ext cx="1664700" cy="130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