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b71a096b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b71a096b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9525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Hello! </a:t>
            </a:r>
            <a:r>
              <a:rPr b="1" lang="en" sz="2300"/>
              <a:t>It’s amazing to see you!</a:t>
            </a:r>
            <a:endParaRPr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212450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Thank you so much for attending this first club meeting for CompSci Club! We are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beyond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excited to get started. As we wait for everyone to gather here, we will have a warm-up for you to do, which is usually a recap of what we learned last week. But, for this week, we have a question for you: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1371450" y="2180575"/>
            <a:ext cx="640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</a:t>
            </a:r>
            <a:r>
              <a:rPr b="1" lang="en" sz="400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website/software </a:t>
            </a:r>
            <a:r>
              <a:rPr lang="en" sz="4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can you not live without?</a:t>
            </a:r>
            <a:endParaRPr b="1" sz="4000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850" y="38612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900" y="3831700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7876" y="38612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800" y="38612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9300" y="3861225"/>
            <a:ext cx="564300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