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Bebas Neue"/>
      <p:regular r:id="rId8"/>
    </p:embeddedFont>
    <p:embeddedFont>
      <p:font typeface="Abel"/>
      <p:regular r:id="rId9"/>
    </p:embeddedFont>
    <p:embeddedFont>
      <p:font typeface="Unica One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be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BebasNeue-regular.fntdata"/><Relationship Id="rId10" Type="http://schemas.openxmlformats.org/officeDocument/2006/relationships/font" Target="fonts/Unic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rnavSareen/CompSci-Public#main.p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cf906f4f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cf906f4f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https://replit.com/@ArnavSareen/CompSci-Public#main.py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5" name="Google Shape;55;p1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4" name="Google Shape;64;p1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78" name="Google Shape;78;p1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0" name="Google Shape;90;p1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5" name="Google Shape;95;p19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1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05" name="Google Shape;105;p21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3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14" name="Google Shape;114;p23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23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5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23" name="Google Shape;123;p2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5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5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32" name="Google Shape;132;p2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6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6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26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42" name="Google Shape;142;p27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7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8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52" name="Google Shape;152;p28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8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28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7" name="Google Shape;157;p28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9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8" name="Google Shape;168;p29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30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30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0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30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30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30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30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30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30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30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30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1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196" name="Google Shape;196;p31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31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/>
          <p:nvPr/>
        </p:nvSpPr>
        <p:spPr>
          <a:xfrm>
            <a:off x="364225" y="1139600"/>
            <a:ext cx="4098900" cy="36474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4680925" y="1139600"/>
            <a:ext cx="4098900" cy="36474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32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32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3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3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6" name="Google Shape;216;p33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33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4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220" name="Google Shape;220;p34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34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p34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34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34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34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5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233" name="Google Shape;233;p35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35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9" name="Google Shape;239;p35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35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35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5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35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36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249" name="Google Shape;249;p36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6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36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6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9" name="Google Shape;259;p36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6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36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3" name="Google Shape;263;p36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6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36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" name="Google Shape;267;p36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6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37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271" name="Google Shape;271;p37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37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4" name="Google Shape;274;p37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7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6" name="Google Shape;276;p37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38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79" name="Google Shape;279;p38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38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38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3" name="Google Shape;283;p38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84" name="Google Shape;284;p38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www.readyseteat.com/inspiration-and-tips/national-hispanic-heritage-month-5-countries-5-dishes-1-kitch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4"/>
                </a:solidFill>
              </a:rPr>
              <a:t>Welcome Back!! </a:t>
            </a:r>
            <a:r>
              <a:rPr b="1" lang="en" sz="2300"/>
              <a:t>We have a lot planned today!</a:t>
            </a:r>
            <a:endParaRPr b="1" sz="2300"/>
          </a:p>
        </p:txBody>
      </p:sp>
      <p:sp>
        <p:nvSpPr>
          <p:cNvPr id="295" name="Google Shape;295;p43"/>
          <p:cNvSpPr txBox="1"/>
          <p:nvPr/>
        </p:nvSpPr>
        <p:spPr>
          <a:xfrm>
            <a:off x="889350" y="1212450"/>
            <a:ext cx="736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Hello there! Thanks so much for returning back to CompSci Club! </a:t>
            </a: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September 15 to October 15 marks Hispanic Heritage Month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a celebration of the everlasting impact that Hispanic Americans have had on the culture and history of the U.S. </a:t>
            </a: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Both tracks, try your hand at the following warmup!</a:t>
            </a:r>
            <a:endParaRPr b="1"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296" name="Google Shape;296;p43"/>
          <p:cNvCxnSpPr/>
          <p:nvPr/>
        </p:nvCxnSpPr>
        <p:spPr>
          <a:xfrm>
            <a:off x="5596200" y="2531025"/>
            <a:ext cx="0" cy="21087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43"/>
          <p:cNvSpPr txBox="1"/>
          <p:nvPr/>
        </p:nvSpPr>
        <p:spPr>
          <a:xfrm>
            <a:off x="1896600" y="2198350"/>
            <a:ext cx="21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Track Two</a:t>
            </a:r>
            <a:endParaRPr b="1" sz="18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pic>
        <p:nvPicPr>
          <p:cNvPr id="298" name="Google Shape;2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350" y="365300"/>
            <a:ext cx="564300" cy="5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3"/>
          <p:cNvSpPr txBox="1"/>
          <p:nvPr/>
        </p:nvSpPr>
        <p:spPr>
          <a:xfrm>
            <a:off x="517350" y="2500200"/>
            <a:ext cx="4912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don’t have to look far to find the massive impact o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 the Hispanic community than their legacy on food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Create function called </a:t>
            </a:r>
            <a:r>
              <a:rPr b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make_recipe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that allows users to specify an amount of ingredients and saves that to a dictionary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Before the function  even runs, you should be able to specify how many times you want the recipes you want and have the program run that money times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Each dictionary should have a </a:t>
            </a:r>
            <a:r>
              <a:rPr b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name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value and then a </a:t>
            </a:r>
            <a:r>
              <a:rPr b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recipe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value that contains a list of all of the ingredients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Try this with some traditional Hispanic recipes from </a:t>
            </a:r>
            <a:r>
              <a:rPr lang="en" u="sng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r:id="rId4"/>
              </a:rPr>
              <a:t>this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site!</a:t>
            </a:r>
            <a:endParaRPr b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00" name="Google Shape;300;p43"/>
          <p:cNvSpPr txBox="1"/>
          <p:nvPr/>
        </p:nvSpPr>
        <p:spPr>
          <a:xfrm>
            <a:off x="6100950" y="2340900"/>
            <a:ext cx="21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Track One</a:t>
            </a:r>
            <a:endParaRPr b="1" sz="18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301" name="Google Shape;301;p43"/>
          <p:cNvSpPr txBox="1"/>
          <p:nvPr/>
        </p:nvSpPr>
        <p:spPr>
          <a:xfrm>
            <a:off x="5768550" y="2854150"/>
            <a:ext cx="2839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Make various variables that correspond to some of your favorite Hispanic foods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Make sure to follow proper Python variable naming conventions!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Print each one of these out!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