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Bebas Neue"/>
      <p:regular r:id="rId8"/>
    </p:embeddedFont>
    <p:embeddedFont>
      <p:font typeface="Abel"/>
      <p:regular r:id="rId9"/>
    </p:embeddedFont>
    <p:embeddedFont>
      <p:font typeface="Unica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BebasNeue-regular.fntdata"/><Relationship Id="rId10" Type="http://schemas.openxmlformats.org/officeDocument/2006/relationships/font" Target="fonts/Unic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rnavSareen/CompSci-Public#main.p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a265a8de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a265a8de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Solution Replit: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https://replit.com/@ArnavSareen/CompSci-Public#main.py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05" name="Google Shape;105;p2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4" name="Google Shape;114;p2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3" name="Google Shape;123;p2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2" name="Google Shape;132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2" name="Google Shape;142;p2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2" name="Google Shape;152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3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96" name="Google Shape;196;p3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3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20" name="Google Shape;220;p3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33" name="Google Shape;233;p3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49" name="Google Shape;249;p3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3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71" name="Google Shape;271;p3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4" name="Google Shape;274;p3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6" name="Google Shape;276;p3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79" name="Google Shape;279;p3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3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3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Hey</a:t>
            </a:r>
            <a:r>
              <a:rPr b="1" lang="en" sz="2300">
                <a:solidFill>
                  <a:schemeClr val="accent2"/>
                </a:solidFill>
              </a:rPr>
              <a:t>!</a:t>
            </a:r>
            <a:r>
              <a:rPr b="1" lang="en" sz="2300">
                <a:solidFill>
                  <a:schemeClr val="accent4"/>
                </a:solidFill>
              </a:rPr>
              <a:t> </a:t>
            </a:r>
            <a:r>
              <a:rPr b="1" lang="en" sz="2300"/>
              <a:t>How was Hoco?</a:t>
            </a:r>
            <a:endParaRPr b="1" sz="2300"/>
          </a:p>
        </p:txBody>
      </p:sp>
      <p:sp>
        <p:nvSpPr>
          <p:cNvPr id="295" name="Google Shape;295;p43"/>
          <p:cNvSpPr txBox="1"/>
          <p:nvPr/>
        </p:nvSpPr>
        <p:spPr>
          <a:xfrm>
            <a:off x="889350" y="1189025"/>
            <a:ext cx="736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Welcome back everyone! So glad you could join us today on yet another Monday. Today in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history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has been the date of numerous presidential elections, including the 1864 Election (Lincoln’s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Reelection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), 1932 (FDR’s first of 4 terms) and the 2016 election (Trump’s win) 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96" name="Google Shape;296;p43"/>
          <p:cNvCxnSpPr/>
          <p:nvPr/>
        </p:nvCxnSpPr>
        <p:spPr>
          <a:xfrm>
            <a:off x="5933170" y="2290329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43"/>
          <p:cNvSpPr txBox="1"/>
          <p:nvPr/>
        </p:nvSpPr>
        <p:spPr>
          <a:xfrm>
            <a:off x="3511277" y="1972013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Two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2500425" y="2325650"/>
            <a:ext cx="33795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One of the biggest things that has been going on in Congress right now (and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subsequently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the presidency) is the $1.2 trillion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infrastructure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bill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Using random, make a program that has two congress representatives, one Democrat and one Republican and randomly assigns them to approve or deny a proposed spending bill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Try to have ‘thresholds’ for each rep, which have to be met if they even want to think about approving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Have this run until they agree!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6821258" y="1972015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One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6023525" y="2325650"/>
            <a:ext cx="26886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order to be president, you must be: 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 natural-born citizen of the United States 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At least 35 years old 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Resident of the U.S. for 14 years.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program with user input and conditionals that determines if someone is 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eligible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sure to print things out if they are not!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301" name="Google Shape;301;p43"/>
          <p:cNvCxnSpPr/>
          <p:nvPr/>
        </p:nvCxnSpPr>
        <p:spPr>
          <a:xfrm>
            <a:off x="2432420" y="2290329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b="524" l="0" r="0" t="534"/>
          <a:stretch/>
        </p:blipFill>
        <p:spPr>
          <a:xfrm>
            <a:off x="634750" y="2029925"/>
            <a:ext cx="1609500" cy="119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43"/>
          <p:cNvPicPr preferRelativeResize="0"/>
          <p:nvPr/>
        </p:nvPicPr>
        <p:blipFill rotWithShape="1">
          <a:blip r:embed="rId4">
            <a:alphaModFix/>
          </a:blip>
          <a:srcRect b="0" l="6612" r="6612" t="0"/>
          <a:stretch/>
        </p:blipFill>
        <p:spPr>
          <a:xfrm>
            <a:off x="634750" y="3405975"/>
            <a:ext cx="1609500" cy="125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