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  <p:sldMasterId id="214748371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Abel"/>
      <p:regular r:id="rId16"/>
    </p:embeddedFont>
    <p:embeddedFont>
      <p:font typeface="Unica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7.xml"/><Relationship Id="rId17" Type="http://schemas.openxmlformats.org/officeDocument/2006/relationships/font" Target="fonts/UnicaOne-regular.fntdata"/><Relationship Id="rId16" Type="http://schemas.openxmlformats.org/officeDocument/2006/relationships/font" Target="fonts/A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e80efc7cbf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e80efc7cbf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e80efc7cbf_2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e80efc7cbf_2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e99ec50dd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e99ec50dd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ac2092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ac2092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ac20926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ac20926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ea232ec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ea232ec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ae215d9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ae215d9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22827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22827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32"/>
          <p:cNvSpPr/>
          <p:nvPr/>
        </p:nvSpPr>
        <p:spPr>
          <a:xfrm>
            <a:off x="364225" y="3615375"/>
            <a:ext cx="4098900" cy="1171500"/>
          </a:xfrm>
          <a:prstGeom prst="roundRect">
            <a:avLst>
              <a:gd fmla="val 1638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4680925" y="3615375"/>
            <a:ext cx="4098900" cy="1171500"/>
          </a:xfrm>
          <a:prstGeom prst="roundRect">
            <a:avLst>
              <a:gd fmla="val 13069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9" name="Google Shape;219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2" name="Google Shape;222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5" name="Google Shape;235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51" name="Google Shape;251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3" name="Google Shape;273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8" name="Google Shape;278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81" name="Google Shape;281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5" name="Google Shape;285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6" name="Google Shape;286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297" name="Google Shape;297;p4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2" name="Google Shape;302;p4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4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4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06" name="Google Shape;306;p4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4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4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2" name="Google Shape;312;p4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320" name="Google Shape;320;p4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4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4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32" name="Google Shape;332;p4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337" name="Google Shape;337;p4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4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4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5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347" name="Google Shape;347;p5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5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5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356" name="Google Shape;356;p5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5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1" name="Google Shape;361;p5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5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365" name="Google Shape;365;p5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5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1" name="Google Shape;371;p5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5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374" name="Google Shape;374;p5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5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0" name="Google Shape;380;p5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5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5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384" name="Google Shape;384;p5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" name="Google Shape;389;p5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5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1" name="Google Shape;391;p5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5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394" name="Google Shape;394;p5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5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7" name="Google Shape;397;p5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5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9" name="Google Shape;399;p5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5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5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0" name="Google Shape;410;p5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9" name="Google Shape;419;p6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" name="Google Shape;420;p6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2" name="Google Shape;422;p6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3" name="Google Shape;423;p6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6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6" name="Google Shape;426;p6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6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8" name="Google Shape;428;p6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9" name="Google Shape;429;p6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6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1" name="Google Shape;431;p6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2" name="Google Shape;432;p6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4" name="Google Shape;434;p6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6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6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438" name="Google Shape;438;p6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6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1" name="Google Shape;441;p6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6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6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9" name="Google Shape;449;p6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0" name="Google Shape;450;p6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6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8" name="Google Shape;458;p6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9" name="Google Shape;459;p6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6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462" name="Google Shape;462;p6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6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7" name="Google Shape;467;p6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6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9" name="Google Shape;469;p6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0" name="Google Shape;470;p6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2" name="Google Shape;472;p6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6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475" name="Google Shape;475;p6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6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6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6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1" name="Google Shape;481;p6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6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3" name="Google Shape;483;p6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6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5" name="Google Shape;485;p6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6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7" name="Google Shape;487;p6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6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6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491" name="Google Shape;491;p6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6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6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6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6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6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6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6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9" name="Google Shape;499;p6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6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1" name="Google Shape;501;p6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6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3" name="Google Shape;503;p6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5" name="Google Shape;505;p6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6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9" name="Google Shape;509;p6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6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6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513" name="Google Shape;513;p6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6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6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16" name="Google Shape;516;p6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18" name="Google Shape;518;p6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6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521" name="Google Shape;521;p6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6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6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4" name="Google Shape;524;p6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5" name="Google Shape;525;p6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6" name="Google Shape;526;p6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0" Type="http://schemas.openxmlformats.org/officeDocument/2006/relationships/theme" Target="../theme/theme4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hyperlink" Target="https://drive.google.com/drive/folders/1vwp0sqHIikYD1K3iOQfi07xfkibkwx8q?usp=sharing" TargetMode="External"/><Relationship Id="rId6" Type="http://schemas.openxmlformats.org/officeDocument/2006/relationships/hyperlink" Target="https://github.com/asareen23/RCHS-Computer-Science-Club-2022/tree/Semester-One-Resources" TargetMode="External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3"/>
          <p:cNvSpPr txBox="1"/>
          <p:nvPr>
            <p:ph idx="2" type="ctrTitle"/>
          </p:nvPr>
        </p:nvSpPr>
        <p:spPr>
          <a:xfrm>
            <a:off x="1751675" y="673225"/>
            <a:ext cx="56406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Computer </a:t>
            </a:r>
            <a:r>
              <a:rPr lang="en"/>
              <a:t>Science Club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7" name="Google Shape;537;p73"/>
          <p:cNvSpPr txBox="1"/>
          <p:nvPr>
            <p:ph idx="1" type="subTitle"/>
          </p:nvPr>
        </p:nvSpPr>
        <p:spPr>
          <a:xfrm>
            <a:off x="2288250" y="4113350"/>
            <a:ext cx="4567500" cy="4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We are so happy to have you here!</a:t>
            </a:r>
            <a:endParaRPr/>
          </a:p>
        </p:txBody>
      </p:sp>
      <p:sp>
        <p:nvSpPr>
          <p:cNvPr id="538" name="Google Shape;538;p73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2021-2022</a:t>
            </a:r>
            <a:endParaRPr/>
          </a:p>
        </p:txBody>
      </p:sp>
      <p:cxnSp>
        <p:nvCxnSpPr>
          <p:cNvPr id="539" name="Google Shape;539;p73"/>
          <p:cNvCxnSpPr/>
          <p:nvPr/>
        </p:nvCxnSpPr>
        <p:spPr>
          <a:xfrm>
            <a:off x="2178750" y="2742875"/>
            <a:ext cx="478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540" name="Google Shape;5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75" y="4113350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00" y="4097025"/>
            <a:ext cx="448200" cy="4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025" y="4080713"/>
            <a:ext cx="480826" cy="48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7" name="Google Shape;547;p74"/>
          <p:cNvCxnSpPr/>
          <p:nvPr/>
        </p:nvCxnSpPr>
        <p:spPr>
          <a:xfrm rot="10800000">
            <a:off x="2617625" y="2944250"/>
            <a:ext cx="58854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8" name="Google Shape;548;p74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About</a:t>
            </a:r>
            <a:r>
              <a:rPr lang="en"/>
              <a:t> Us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49" name="Google Shape;549;p74"/>
          <p:cNvSpPr txBox="1"/>
          <p:nvPr/>
        </p:nvSpPr>
        <p:spPr>
          <a:xfrm>
            <a:off x="674338" y="2614263"/>
            <a:ext cx="1958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Arnav Sareen</a:t>
            </a:r>
            <a:endParaRPr b="1" sz="200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pic>
        <p:nvPicPr>
          <p:cNvPr id="550" name="Google Shape;550;p74"/>
          <p:cNvPicPr preferRelativeResize="0"/>
          <p:nvPr/>
        </p:nvPicPr>
        <p:blipFill rotWithShape="1">
          <a:blip r:embed="rId3">
            <a:alphaModFix/>
          </a:blip>
          <a:srcRect b="49738" l="18305" r="11018" t="0"/>
          <a:stretch/>
        </p:blipFill>
        <p:spPr>
          <a:xfrm>
            <a:off x="921400" y="1226175"/>
            <a:ext cx="1464000" cy="13881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58999"/>
              </a:srgbClr>
            </a:outerShdw>
          </a:effectLst>
        </p:spPr>
      </p:pic>
      <p:sp>
        <p:nvSpPr>
          <p:cNvPr id="551" name="Google Shape;551;p74"/>
          <p:cNvSpPr txBox="1"/>
          <p:nvPr/>
        </p:nvSpPr>
        <p:spPr>
          <a:xfrm>
            <a:off x="2492575" y="1352075"/>
            <a:ext cx="6326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Hey guys!  I got into programming via web development, but I have been branching out ever since via self-paced bootcamps and books. In the past, I have designed websites for 2 nonprofits using a variety of tools. This year, I’ll be taking two computers classes at NCSSM, including one in Data Science!</a:t>
            </a:r>
            <a:endParaRPr sz="1600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52" name="Google Shape;552;p74"/>
          <p:cNvSpPr txBox="1"/>
          <p:nvPr/>
        </p:nvSpPr>
        <p:spPr>
          <a:xfrm>
            <a:off x="719988" y="4396425"/>
            <a:ext cx="1958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98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rPr>
              <a:t>Fillip Cutiuba</a:t>
            </a:r>
            <a:endParaRPr b="1" sz="2000">
              <a:solidFill>
                <a:schemeClr val="accent1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553" name="Google Shape;553;p74"/>
          <p:cNvSpPr txBox="1"/>
          <p:nvPr/>
        </p:nvSpPr>
        <p:spPr>
          <a:xfrm>
            <a:off x="2492575" y="3135175"/>
            <a:ext cx="62523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Hey everyone! I have more of a knowledge base in Python, and more of the backend things as well as algorithms and Android app development. I am currently working on 2 projects on my own time, and I took 2 CS classes in college this summer, one in Python Algorithms/Data Types and another in WebDev. I am very excited to be leading this club!</a:t>
            </a:r>
            <a:endParaRPr sz="16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54" name="Google Shape;55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350" y="3042675"/>
            <a:ext cx="1388100" cy="138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5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560" name="Google Shape;560;p75"/>
          <p:cNvSpPr txBox="1"/>
          <p:nvPr>
            <p:ph idx="1" type="subTitle"/>
          </p:nvPr>
        </p:nvSpPr>
        <p:spPr>
          <a:xfrm>
            <a:off x="720000" y="2940750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 the name implies, we are going to do a lot of hands-on programming </a:t>
            </a:r>
            <a:r>
              <a:rPr lang="en"/>
              <a:t>activities in CompSci Club! Last here, we exclusively did Python, but this year is different!</a:t>
            </a:r>
            <a:endParaRPr/>
          </a:p>
        </p:txBody>
      </p:sp>
      <p:sp>
        <p:nvSpPr>
          <p:cNvPr id="561" name="Google Shape;561;p75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do in </a:t>
            </a:r>
            <a:r>
              <a:rPr b="1" lang="en">
                <a:solidFill>
                  <a:schemeClr val="accent2"/>
                </a:solidFill>
              </a:rPr>
              <a:t>Compsci club</a:t>
            </a:r>
            <a:r>
              <a:rPr lang="en"/>
              <a:t>?</a:t>
            </a:r>
            <a:endParaRPr b="1"/>
          </a:p>
        </p:txBody>
      </p:sp>
      <p:sp>
        <p:nvSpPr>
          <p:cNvPr id="562" name="Google Shape;562;p75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Collaborate</a:t>
            </a:r>
            <a:endParaRPr/>
          </a:p>
        </p:txBody>
      </p:sp>
      <p:sp>
        <p:nvSpPr>
          <p:cNvPr id="563" name="Google Shape;563;p75"/>
          <p:cNvSpPr txBox="1"/>
          <p:nvPr>
            <p:ph idx="4" type="subTitle"/>
          </p:nvPr>
        </p:nvSpPr>
        <p:spPr>
          <a:xfrm>
            <a:off x="3617250" y="2940750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Computer Science is not a solo journey! You learn and have a lot more fun when you work together. Through our cloud IDE and Git, we plan for you guys to work together alot!</a:t>
            </a:r>
            <a:endParaRPr/>
          </a:p>
        </p:txBody>
      </p:sp>
      <p:sp>
        <p:nvSpPr>
          <p:cNvPr id="564" name="Google Shape;564;p75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</a:t>
            </a:r>
            <a:endParaRPr/>
          </a:p>
        </p:txBody>
      </p:sp>
      <p:sp>
        <p:nvSpPr>
          <p:cNvPr id="565" name="Google Shape;565;p75"/>
          <p:cNvSpPr txBox="1"/>
          <p:nvPr>
            <p:ph idx="6" type="subTitle"/>
          </p:nvPr>
        </p:nvSpPr>
        <p:spPr>
          <a:xfrm>
            <a:off x="6514500" y="2940750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There is always something new to find out in CompSci! From guest speakers to working with other clubs, we </a:t>
            </a:r>
            <a:r>
              <a:rPr lang="en"/>
              <a:t>have</a:t>
            </a:r>
            <a:r>
              <a:rPr lang="en"/>
              <a:t> so much planned this year!</a:t>
            </a:r>
            <a:endParaRPr/>
          </a:p>
        </p:txBody>
      </p:sp>
      <p:cxnSp>
        <p:nvCxnSpPr>
          <p:cNvPr id="566" name="Google Shape;566;p75"/>
          <p:cNvCxnSpPr/>
          <p:nvPr/>
        </p:nvCxnSpPr>
        <p:spPr>
          <a:xfrm>
            <a:off x="8024400" y="1801425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67" name="Google Shape;567;p75"/>
          <p:cNvCxnSpPr/>
          <p:nvPr/>
        </p:nvCxnSpPr>
        <p:spPr>
          <a:xfrm>
            <a:off x="6395850" y="1801425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68" name="Google Shape;568;p75"/>
          <p:cNvCxnSpPr/>
          <p:nvPr/>
        </p:nvCxnSpPr>
        <p:spPr>
          <a:xfrm>
            <a:off x="5137425" y="1801425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69" name="Google Shape;569;p75"/>
          <p:cNvCxnSpPr/>
          <p:nvPr/>
        </p:nvCxnSpPr>
        <p:spPr>
          <a:xfrm>
            <a:off x="3508875" y="1801425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70" name="Google Shape;570;p75"/>
          <p:cNvCxnSpPr/>
          <p:nvPr/>
        </p:nvCxnSpPr>
        <p:spPr>
          <a:xfrm>
            <a:off x="2250450" y="1801425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71" name="Google Shape;571;p75"/>
          <p:cNvCxnSpPr/>
          <p:nvPr/>
        </p:nvCxnSpPr>
        <p:spPr>
          <a:xfrm>
            <a:off x="621900" y="1801425"/>
            <a:ext cx="497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572" name="Google Shape;57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00" y="1560700"/>
            <a:ext cx="481450" cy="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275" y="1560700"/>
            <a:ext cx="481450" cy="4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8250" y="1560700"/>
            <a:ext cx="481450" cy="4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6"/>
          <p:cNvSpPr txBox="1"/>
          <p:nvPr>
            <p:ph idx="1" type="subTitle"/>
          </p:nvPr>
        </p:nvSpPr>
        <p:spPr>
          <a:xfrm>
            <a:off x="1177200" y="2307900"/>
            <a:ext cx="294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Perfect for beginners or people who have never coded in Python before!</a:t>
            </a:r>
            <a:endParaRPr/>
          </a:p>
        </p:txBody>
      </p:sp>
      <p:sp>
        <p:nvSpPr>
          <p:cNvPr id="580" name="Google Shape;580;p76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ONe</a:t>
            </a:r>
            <a:endParaRPr/>
          </a:p>
        </p:txBody>
      </p:sp>
      <p:sp>
        <p:nvSpPr>
          <p:cNvPr id="581" name="Google Shape;581;p76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Two</a:t>
            </a:r>
            <a:endParaRPr/>
          </a:p>
        </p:txBody>
      </p:sp>
      <p:sp>
        <p:nvSpPr>
          <p:cNvPr id="582" name="Google Shape;582;p76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Who </a:t>
            </a:r>
            <a:r>
              <a:rPr lang="en"/>
              <a:t>can Join CompSci Club? </a:t>
            </a:r>
            <a:r>
              <a:rPr lang="en" sz="1200"/>
              <a:t>(Anyone!)</a:t>
            </a:r>
            <a:endParaRPr sz="1200"/>
          </a:p>
        </p:txBody>
      </p:sp>
      <p:sp>
        <p:nvSpPr>
          <p:cNvPr id="583" name="Google Shape;583;p76"/>
          <p:cNvSpPr txBox="1"/>
          <p:nvPr/>
        </p:nvSpPr>
        <p:spPr>
          <a:xfrm>
            <a:off x="1641700" y="1905275"/>
            <a:ext cx="16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Taught by Arnav</a:t>
            </a:r>
            <a:endParaRPr i="1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4" name="Google Shape;584;p76"/>
          <p:cNvSpPr txBox="1"/>
          <p:nvPr/>
        </p:nvSpPr>
        <p:spPr>
          <a:xfrm>
            <a:off x="5913325" y="1905275"/>
            <a:ext cx="16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Taught by Fillip</a:t>
            </a:r>
            <a:endParaRPr i="1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585" name="Google Shape;58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25" y="237165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525" y="314517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6"/>
          <p:cNvSpPr txBox="1"/>
          <p:nvPr>
            <p:ph idx="1" type="subTitle"/>
          </p:nvPr>
        </p:nvSpPr>
        <p:spPr>
          <a:xfrm>
            <a:off x="1177200" y="3008525"/>
            <a:ext cx="29460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comprehensive and detailed curriculum that starts with the basics and works up</a:t>
            </a:r>
            <a:endParaRPr/>
          </a:p>
        </p:txBody>
      </p:sp>
      <p:pic>
        <p:nvPicPr>
          <p:cNvPr id="588" name="Google Shape;588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25" y="3918700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76"/>
          <p:cNvSpPr txBox="1"/>
          <p:nvPr>
            <p:ph idx="1" type="subTitle"/>
          </p:nvPr>
        </p:nvSpPr>
        <p:spPr>
          <a:xfrm>
            <a:off x="1177200" y="3836650"/>
            <a:ext cx="2946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Interactive projects and exercises to put your knowledge into practice</a:t>
            </a:r>
            <a:endParaRPr/>
          </a:p>
        </p:txBody>
      </p:sp>
      <p:sp>
        <p:nvSpPr>
          <p:cNvPr id="590" name="Google Shape;590;p76"/>
          <p:cNvSpPr txBox="1"/>
          <p:nvPr>
            <p:ph idx="1" type="subTitle"/>
          </p:nvPr>
        </p:nvSpPr>
        <p:spPr>
          <a:xfrm>
            <a:off x="5524713" y="2371350"/>
            <a:ext cx="294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Ideal for those who attended CompSci last year or have coding experience</a:t>
            </a:r>
            <a:endParaRPr/>
          </a:p>
        </p:txBody>
      </p:sp>
      <p:pic>
        <p:nvPicPr>
          <p:cNvPr id="591" name="Google Shape;591;p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0038" y="243510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0038" y="3208625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6"/>
          <p:cNvSpPr txBox="1"/>
          <p:nvPr>
            <p:ph idx="1" type="subTitle"/>
          </p:nvPr>
        </p:nvSpPr>
        <p:spPr>
          <a:xfrm>
            <a:off x="5524725" y="3100625"/>
            <a:ext cx="29460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review of the basics before delving into deeper and more powerful topics</a:t>
            </a:r>
            <a:endParaRPr/>
          </a:p>
        </p:txBody>
      </p:sp>
      <p:pic>
        <p:nvPicPr>
          <p:cNvPr id="594" name="Google Shape;59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0038" y="3982150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6"/>
          <p:cNvSpPr txBox="1"/>
          <p:nvPr>
            <p:ph idx="1" type="subTitle"/>
          </p:nvPr>
        </p:nvSpPr>
        <p:spPr>
          <a:xfrm>
            <a:off x="5524713" y="3900100"/>
            <a:ext cx="2946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Interactive projects and exercises to put your knowledge into practice!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</a:t>
            </a:r>
            <a:r>
              <a:rPr b="1" lang="en">
                <a:solidFill>
                  <a:schemeClr val="accent2"/>
                </a:solidFill>
              </a:rPr>
              <a:t>specifics </a:t>
            </a:r>
            <a:r>
              <a:rPr lang="en"/>
              <a:t>of CompSci?</a:t>
            </a:r>
            <a:endParaRPr/>
          </a:p>
        </p:txBody>
      </p:sp>
      <p:pic>
        <p:nvPicPr>
          <p:cNvPr id="601" name="Google Shape;60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925" y="1332425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7"/>
          <p:cNvSpPr txBox="1"/>
          <p:nvPr/>
        </p:nvSpPr>
        <p:spPr>
          <a:xfrm>
            <a:off x="1109950" y="1315838"/>
            <a:ext cx="28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Data Types in Python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03" name="Google Shape;603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925" y="2241850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7"/>
          <p:cNvSpPr txBox="1"/>
          <p:nvPr/>
        </p:nvSpPr>
        <p:spPr>
          <a:xfrm>
            <a:off x="1109950" y="2225263"/>
            <a:ext cx="28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Code Process &amp; Flowcharts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05" name="Google Shape;605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000" y="3260300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7"/>
          <p:cNvSpPr txBox="1"/>
          <p:nvPr/>
        </p:nvSpPr>
        <p:spPr>
          <a:xfrm>
            <a:off x="1210025" y="3243713"/>
            <a:ext cx="28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For and While Loops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07" name="Google Shape;607;p7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1325425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77"/>
          <p:cNvSpPr txBox="1"/>
          <p:nvPr/>
        </p:nvSpPr>
        <p:spPr>
          <a:xfrm>
            <a:off x="5062025" y="1308838"/>
            <a:ext cx="28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Using Github to share code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09" name="Google Shape;609;p7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2250138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77"/>
          <p:cNvSpPr txBox="1"/>
          <p:nvPr/>
        </p:nvSpPr>
        <p:spPr>
          <a:xfrm>
            <a:off x="5062025" y="2248850"/>
            <a:ext cx="28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GUIs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1" name="Google Shape;611;p7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3245000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7"/>
          <p:cNvSpPr txBox="1"/>
          <p:nvPr/>
        </p:nvSpPr>
        <p:spPr>
          <a:xfrm>
            <a:off x="5062025" y="3243713"/>
            <a:ext cx="28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Web Development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13" name="Google Shape;613;p7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81125" y="4150475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77"/>
          <p:cNvSpPr txBox="1"/>
          <p:nvPr/>
        </p:nvSpPr>
        <p:spPr>
          <a:xfrm>
            <a:off x="3371150" y="4149188"/>
            <a:ext cx="28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Whatever you want!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 </a:t>
            </a:r>
            <a:r>
              <a:rPr b="1" lang="en">
                <a:solidFill>
                  <a:schemeClr val="accent4"/>
                </a:solidFill>
              </a:rPr>
              <a:t>miss </a:t>
            </a:r>
            <a:r>
              <a:rPr lang="en"/>
              <a:t>a meeting?</a:t>
            </a:r>
            <a:endParaRPr/>
          </a:p>
        </p:txBody>
      </p:sp>
      <p:pic>
        <p:nvPicPr>
          <p:cNvPr id="620" name="Google Shape;62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00" y="1553888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8"/>
          <p:cNvSpPr txBox="1"/>
          <p:nvPr/>
        </p:nvSpPr>
        <p:spPr>
          <a:xfrm>
            <a:off x="1516625" y="1398700"/>
            <a:ext cx="671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realize that having an after school club can sometimes lead to you not being able to make it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2" name="Google Shape;622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88" y="2564788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78"/>
          <p:cNvSpPr txBox="1"/>
          <p:nvPr/>
        </p:nvSpPr>
        <p:spPr>
          <a:xfrm>
            <a:off x="1459713" y="2409600"/>
            <a:ext cx="671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We have an organized </a:t>
            </a:r>
            <a:r>
              <a:rPr lang="en" sz="20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5"/>
              </a:rPr>
              <a:t>Google Drive</a:t>
            </a: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folder and </a:t>
            </a:r>
            <a:r>
              <a:rPr lang="en" sz="2000" u="sng">
                <a:solidFill>
                  <a:schemeClr val="hlink"/>
                </a:solidFill>
                <a:latin typeface="Abel"/>
                <a:ea typeface="Abel"/>
                <a:cs typeface="Abel"/>
                <a:sym typeface="Abel"/>
                <a:hlinkClick r:id="rId6"/>
              </a:rPr>
              <a:t>GitHub</a:t>
            </a: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so that you can access everything that Computer Science does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624" name="Google Shape;624;p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6588" y="3730888"/>
            <a:ext cx="490025" cy="4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8"/>
          <p:cNvSpPr txBox="1"/>
          <p:nvPr/>
        </p:nvSpPr>
        <p:spPr>
          <a:xfrm>
            <a:off x="1516613" y="3575700"/>
            <a:ext cx="671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Now of course, we would love to have you at the meetings, so please do come in when you can!</a:t>
            </a:r>
            <a:endParaRPr sz="20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us about anything!</a:t>
            </a:r>
            <a:endParaRPr/>
          </a:p>
        </p:txBody>
      </p:sp>
      <p:sp>
        <p:nvSpPr>
          <p:cNvPr id="631" name="Google Shape;631;p79"/>
          <p:cNvSpPr txBox="1"/>
          <p:nvPr>
            <p:ph idx="1" type="subTitle"/>
          </p:nvPr>
        </p:nvSpPr>
        <p:spPr>
          <a:xfrm>
            <a:off x="2289750" y="1386150"/>
            <a:ext cx="45639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7100"/>
              <a:t>Questions?</a:t>
            </a:r>
            <a:endParaRPr b="1" sz="7100"/>
          </a:p>
        </p:txBody>
      </p:sp>
      <p:sp>
        <p:nvSpPr>
          <p:cNvPr id="632" name="Google Shape;632;p79"/>
          <p:cNvSpPr txBox="1"/>
          <p:nvPr/>
        </p:nvSpPr>
        <p:spPr>
          <a:xfrm>
            <a:off x="933825" y="2967125"/>
            <a:ext cx="728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Thank you so so much for attending the first CS meeting of this year! We will see 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you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 all in </a:t>
            </a:r>
            <a:r>
              <a:rPr b="1"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2 weeks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 for our first meeting on </a:t>
            </a:r>
            <a:r>
              <a:rPr b="1"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September 13th</a:t>
            </a:r>
            <a:r>
              <a:rPr lang="en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!</a:t>
            </a:r>
            <a:endParaRPr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