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7" r:id="rId5"/>
    <p:sldMasterId id="2147483728" r:id="rId6"/>
    <p:sldMasterId id="214748372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Lst>
  <p:sldSz cy="5143500" cx="9144000"/>
  <p:notesSz cx="6858000" cy="9144000"/>
  <p:embeddedFontLst>
    <p:embeddedFont>
      <p:font typeface="Bebas Neue"/>
      <p:regular r:id="rId26"/>
    </p:embeddedFont>
    <p:embeddedFont>
      <p:font typeface="Abel"/>
      <p:regular r:id="rId27"/>
    </p:embeddedFont>
    <p:embeddedFont>
      <p:font typeface="Unica One"/>
      <p:regular r:id="rId28"/>
    </p:embeddedFon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76E3EC-7928-4A09-AC11-A9309B916907}">
  <a:tblStyle styleId="{8276E3EC-7928-4A09-AC11-A9309B91690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BebasNeue-regular.fntdata"/><Relationship Id="rId25" Type="http://schemas.openxmlformats.org/officeDocument/2006/relationships/slide" Target="slides/slide17.xml"/><Relationship Id="rId28" Type="http://schemas.openxmlformats.org/officeDocument/2006/relationships/font" Target="fonts/UnicaOne-regular.fntdata"/><Relationship Id="rId27" Type="http://schemas.openxmlformats.org/officeDocument/2006/relationships/font" Target="fonts/Abel-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Mono-regular.fntdata"/><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3.xml"/><Relationship Id="rId10" Type="http://schemas.openxmlformats.org/officeDocument/2006/relationships/slide" Target="slides/slide2.xml"/><Relationship Id="rId32" Type="http://schemas.openxmlformats.org/officeDocument/2006/relationships/font" Target="fonts/RobotoMono-boldItalic.fntdata"/><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overflow.com/a/1422181"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atacamp.com/community/tutorials/modules-in-python#import"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overflow.com/a/1422181"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overflow.com/a/1422181"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fac5424ef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fac5424ef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f65d000d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f65d000d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Unica One"/>
                <a:ea typeface="Unica One"/>
                <a:cs typeface="Unica One"/>
                <a:sym typeface="Unica One"/>
              </a:rPr>
              <a:t>A good, simple explanation of vectorization: </a:t>
            </a:r>
            <a:r>
              <a:rPr lang="en" u="sng">
                <a:solidFill>
                  <a:schemeClr val="hlink"/>
                </a:solidFill>
                <a:latin typeface="Unica One"/>
                <a:ea typeface="Unica One"/>
                <a:cs typeface="Unica One"/>
                <a:sym typeface="Unica One"/>
                <a:hlinkClick r:id="rId2"/>
              </a:rPr>
              <a:t>https://stackoverflow.com/a/1422181</a:t>
            </a:r>
            <a:endParaRPr>
              <a:solidFill>
                <a:schemeClr val="dk1"/>
              </a:solidFill>
              <a:latin typeface="Unica One"/>
              <a:ea typeface="Unica One"/>
              <a:cs typeface="Unica One"/>
              <a:sym typeface="Unica One"/>
            </a:endParaRPr>
          </a:p>
          <a:p>
            <a:pPr indent="0" lvl="0" marL="0" rtl="0" algn="l">
              <a:spcBef>
                <a:spcPts val="0"/>
              </a:spcBef>
              <a:spcAft>
                <a:spcPts val="0"/>
              </a:spcAft>
              <a:buNone/>
            </a:pPr>
            <a:r>
              <a:t/>
            </a:r>
            <a:endParaRPr>
              <a:solidFill>
                <a:schemeClr val="dk1"/>
              </a:solidFill>
              <a:latin typeface="Unica One"/>
              <a:ea typeface="Unica One"/>
              <a:cs typeface="Unica One"/>
              <a:sym typeface="Unica One"/>
            </a:endParaRPr>
          </a:p>
          <a:p>
            <a:pPr indent="0" lvl="0" marL="0" rtl="0" algn="l">
              <a:spcBef>
                <a:spcPts val="0"/>
              </a:spcBef>
              <a:spcAft>
                <a:spcPts val="0"/>
              </a:spcAft>
              <a:buNone/>
            </a:pPr>
            <a:r>
              <a:t/>
            </a:r>
            <a:endParaRPr>
              <a:solidFill>
                <a:schemeClr val="dk1"/>
              </a:solidFill>
              <a:latin typeface="Unica One"/>
              <a:ea typeface="Unica One"/>
              <a:cs typeface="Unica One"/>
              <a:sym typeface="Unica One"/>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f65d000db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f65d000db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f65d000db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f65d000db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Unica One"/>
              <a:ea typeface="Unica One"/>
              <a:cs typeface="Unica One"/>
              <a:sym typeface="Unica One"/>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f65d000db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f65d000db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Unica One"/>
              <a:ea typeface="Unica One"/>
              <a:cs typeface="Unica One"/>
              <a:sym typeface="Unica One"/>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f65d000db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f65d000db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Unica One"/>
              <a:ea typeface="Unica One"/>
              <a:cs typeface="Unica One"/>
              <a:sym typeface="Unica One"/>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f671a987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f671a987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f671a98724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f671a98724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Unica One"/>
              <a:ea typeface="Unica One"/>
              <a:cs typeface="Unica One"/>
              <a:sym typeface="Unica One"/>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fae2b44e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fae2b44e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fac5424efd_0_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fac5424efd_0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fac5424efd_0_1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fac5424efd_0_1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what Github is and what version control 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fac5424efd_0_1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fac5424efd_0_1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fac5424efd_0_2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fac5424efd_0_2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Unica One"/>
              <a:ea typeface="Unica One"/>
              <a:cs typeface="Unica One"/>
              <a:sym typeface="Unica One"/>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fac5424efd_0_2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fac5424efd_0_2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nica One"/>
                <a:ea typeface="Unica One"/>
                <a:cs typeface="Unica One"/>
                <a:sym typeface="Unica One"/>
              </a:rPr>
              <a:t>Great article about python modules: </a:t>
            </a:r>
            <a:r>
              <a:rPr lang="en" u="sng">
                <a:solidFill>
                  <a:schemeClr val="hlink"/>
                </a:solidFill>
                <a:latin typeface="Unica One"/>
                <a:ea typeface="Unica One"/>
                <a:cs typeface="Unica One"/>
                <a:sym typeface="Unica One"/>
                <a:hlinkClick r:id="rId2"/>
              </a:rPr>
              <a:t>https://www.datacamp.com/community/tutorials/modules-in-python#import</a:t>
            </a:r>
            <a:endParaRPr>
              <a:latin typeface="Unica One"/>
              <a:ea typeface="Unica One"/>
              <a:cs typeface="Unica One"/>
              <a:sym typeface="Unica One"/>
            </a:endParaRPr>
          </a:p>
          <a:p>
            <a:pPr indent="0" lvl="0" marL="0" rtl="0" algn="l">
              <a:spcBef>
                <a:spcPts val="0"/>
              </a:spcBef>
              <a:spcAft>
                <a:spcPts val="0"/>
              </a:spcAft>
              <a:buNone/>
            </a:pPr>
            <a:r>
              <a:t/>
            </a:r>
            <a:endParaRPr>
              <a:latin typeface="Unica One"/>
              <a:ea typeface="Unica One"/>
              <a:cs typeface="Unica One"/>
              <a:sym typeface="Unica One"/>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fac5424efd_0_2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fac5424efd_0_2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fac5424efd_0_2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fac5424efd_0_2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Unica One"/>
                <a:ea typeface="Unica One"/>
                <a:cs typeface="Unica One"/>
                <a:sym typeface="Unica One"/>
              </a:rPr>
              <a:t>A good, simple explanation of vectorization: </a:t>
            </a:r>
            <a:r>
              <a:rPr lang="en" u="sng">
                <a:solidFill>
                  <a:schemeClr val="hlink"/>
                </a:solidFill>
                <a:latin typeface="Unica One"/>
                <a:ea typeface="Unica One"/>
                <a:cs typeface="Unica One"/>
                <a:sym typeface="Unica One"/>
                <a:hlinkClick r:id="rId2"/>
              </a:rPr>
              <a:t>https://stackoverflow.com/a/1422181</a:t>
            </a:r>
            <a:endParaRPr>
              <a:solidFill>
                <a:schemeClr val="dk1"/>
              </a:solidFill>
              <a:latin typeface="Unica One"/>
              <a:ea typeface="Unica One"/>
              <a:cs typeface="Unica One"/>
              <a:sym typeface="Unica One"/>
            </a:endParaRPr>
          </a:p>
          <a:p>
            <a:pPr indent="0" lvl="0" marL="0" rtl="0" algn="l">
              <a:spcBef>
                <a:spcPts val="0"/>
              </a:spcBef>
              <a:spcAft>
                <a:spcPts val="0"/>
              </a:spcAft>
              <a:buNone/>
            </a:pPr>
            <a:r>
              <a:t/>
            </a:r>
            <a:endParaRPr>
              <a:solidFill>
                <a:schemeClr val="dk1"/>
              </a:solidFill>
              <a:latin typeface="Unica One"/>
              <a:ea typeface="Unica One"/>
              <a:cs typeface="Unica One"/>
              <a:sym typeface="Unica One"/>
            </a:endParaRPr>
          </a:p>
          <a:p>
            <a:pPr indent="0" lvl="0" marL="0" rtl="0" algn="l">
              <a:spcBef>
                <a:spcPts val="0"/>
              </a:spcBef>
              <a:spcAft>
                <a:spcPts val="0"/>
              </a:spcAft>
              <a:buNone/>
            </a:pPr>
            <a:r>
              <a:t/>
            </a:r>
            <a:endParaRPr>
              <a:solidFill>
                <a:schemeClr val="dk1"/>
              </a:solidFill>
              <a:latin typeface="Unica One"/>
              <a:ea typeface="Unica One"/>
              <a:cs typeface="Unica One"/>
              <a:sym typeface="Unica One"/>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f65d000db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f65d000db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Unica One"/>
                <a:ea typeface="Unica One"/>
                <a:cs typeface="Unica One"/>
                <a:sym typeface="Unica One"/>
              </a:rPr>
              <a:t>A good, simple explanation of vectorization: </a:t>
            </a:r>
            <a:r>
              <a:rPr lang="en" u="sng">
                <a:solidFill>
                  <a:schemeClr val="hlink"/>
                </a:solidFill>
                <a:latin typeface="Unica One"/>
                <a:ea typeface="Unica One"/>
                <a:cs typeface="Unica One"/>
                <a:sym typeface="Unica One"/>
                <a:hlinkClick r:id="rId2"/>
              </a:rPr>
              <a:t>https://stackoverflow.com/a/1422181</a:t>
            </a:r>
            <a:endParaRPr>
              <a:solidFill>
                <a:schemeClr val="dk1"/>
              </a:solidFill>
              <a:latin typeface="Unica One"/>
              <a:ea typeface="Unica One"/>
              <a:cs typeface="Unica One"/>
              <a:sym typeface="Unica One"/>
            </a:endParaRPr>
          </a:p>
          <a:p>
            <a:pPr indent="0" lvl="0" marL="0" rtl="0" algn="l">
              <a:spcBef>
                <a:spcPts val="0"/>
              </a:spcBef>
              <a:spcAft>
                <a:spcPts val="0"/>
              </a:spcAft>
              <a:buNone/>
            </a:pPr>
            <a:r>
              <a:t/>
            </a:r>
            <a:endParaRPr>
              <a:solidFill>
                <a:schemeClr val="dk1"/>
              </a:solidFill>
              <a:latin typeface="Unica One"/>
              <a:ea typeface="Unica One"/>
              <a:cs typeface="Unica One"/>
              <a:sym typeface="Unica One"/>
            </a:endParaRPr>
          </a:p>
          <a:p>
            <a:pPr indent="0" lvl="0" marL="0" rtl="0" algn="l">
              <a:spcBef>
                <a:spcPts val="0"/>
              </a:spcBef>
              <a:spcAft>
                <a:spcPts val="0"/>
              </a:spcAft>
              <a:buNone/>
            </a:pPr>
            <a:r>
              <a:t/>
            </a:r>
            <a:endParaRPr>
              <a:solidFill>
                <a:schemeClr val="dk1"/>
              </a:solidFill>
              <a:latin typeface="Unica One"/>
              <a:ea typeface="Unica One"/>
              <a:cs typeface="Unica One"/>
              <a:sym typeface="Unica On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grpSp>
        <p:nvGrpSpPr>
          <p:cNvPr id="54" name="Google Shape;54;p14"/>
          <p:cNvGrpSpPr/>
          <p:nvPr/>
        </p:nvGrpSpPr>
        <p:grpSpPr>
          <a:xfrm>
            <a:off x="364175" y="364200"/>
            <a:ext cx="8415725" cy="4422702"/>
            <a:chOff x="364175" y="364200"/>
            <a:chExt cx="8415725" cy="4422702"/>
          </a:xfrm>
        </p:grpSpPr>
        <p:sp>
          <p:nvSpPr>
            <p:cNvPr id="55" name="Google Shape;55;p14"/>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364175" y="364200"/>
              <a:ext cx="8415000" cy="3295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0" name="Google Shape;60;p14"/>
          <p:cNvSpPr txBox="1"/>
          <p:nvPr>
            <p:ph type="ctrTitle"/>
          </p:nvPr>
        </p:nvSpPr>
        <p:spPr>
          <a:xfrm>
            <a:off x="2288225" y="2851125"/>
            <a:ext cx="4567500" cy="51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a:solidFill>
                  <a:schemeClr val="accent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1" name="Google Shape;61;p14"/>
          <p:cNvSpPr txBox="1"/>
          <p:nvPr>
            <p:ph idx="2" type="ctrTitle"/>
          </p:nvPr>
        </p:nvSpPr>
        <p:spPr>
          <a:xfrm>
            <a:off x="2288225" y="680775"/>
            <a:ext cx="4567500" cy="20061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5200"/>
              <a:buNone/>
              <a:defRPr sz="71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grpSp>
        <p:nvGrpSpPr>
          <p:cNvPr id="63" name="Google Shape;63;p15"/>
          <p:cNvGrpSpPr/>
          <p:nvPr/>
        </p:nvGrpSpPr>
        <p:grpSpPr>
          <a:xfrm>
            <a:off x="364200" y="356749"/>
            <a:ext cx="8414700" cy="4429926"/>
            <a:chOff x="364200" y="356749"/>
            <a:chExt cx="8414700" cy="4429926"/>
          </a:xfrm>
        </p:grpSpPr>
        <p:sp>
          <p:nvSpPr>
            <p:cNvPr id="64" name="Google Shape;64;p15"/>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5"/>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69" name="Google Shape;69;p15"/>
          <p:cNvSpPr txBox="1"/>
          <p:nvPr>
            <p:ph idx="1" type="subTitle"/>
          </p:nvPr>
        </p:nvSpPr>
        <p:spPr>
          <a:xfrm>
            <a:off x="3486475" y="4106775"/>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70" name="Google Shape;70;p15"/>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1" name="Shape 71"/>
        <p:cNvGrpSpPr/>
        <p:nvPr/>
      </p:nvGrpSpPr>
      <p:grpSpPr>
        <a:xfrm>
          <a:off x="0" y="0"/>
          <a:ext cx="0" cy="0"/>
          <a:chOff x="0" y="0"/>
          <a:chExt cx="0" cy="0"/>
        </a:xfrm>
      </p:grpSpPr>
      <p:sp>
        <p:nvSpPr>
          <p:cNvPr id="72" name="Google Shape;72;p16"/>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6"/>
          <p:cNvSpPr txBox="1"/>
          <p:nvPr>
            <p:ph idx="1" type="body"/>
          </p:nvPr>
        </p:nvSpPr>
        <p:spPr>
          <a:xfrm>
            <a:off x="720000" y="1367575"/>
            <a:ext cx="7704000" cy="3235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Char char="●"/>
              <a:defRPr/>
            </a:lvl1pPr>
            <a:lvl2pPr indent="-317500" lvl="1" marL="914400" rtl="0">
              <a:lnSpc>
                <a:spcPct val="115000"/>
              </a:lnSpc>
              <a:spcBef>
                <a:spcPts val="1600"/>
              </a:spcBef>
              <a:spcAft>
                <a:spcPts val="0"/>
              </a:spcAft>
              <a:buClr>
                <a:srgbClr val="434343"/>
              </a:buClr>
              <a:buSzPts val="1400"/>
              <a:buAutoNum type="alphaLcPeriod"/>
              <a:defRPr>
                <a:solidFill>
                  <a:srgbClr val="434343"/>
                </a:solidFill>
              </a:defRPr>
            </a:lvl2pPr>
            <a:lvl3pPr indent="-317500" lvl="2" marL="1371600" rtl="0">
              <a:lnSpc>
                <a:spcPct val="115000"/>
              </a:lnSpc>
              <a:spcBef>
                <a:spcPts val="1600"/>
              </a:spcBef>
              <a:spcAft>
                <a:spcPts val="0"/>
              </a:spcAft>
              <a:buClr>
                <a:srgbClr val="434343"/>
              </a:buClr>
              <a:buSzPts val="1400"/>
              <a:buAutoNum type="romanLcPeriod"/>
              <a:defRPr>
                <a:solidFill>
                  <a:srgbClr val="434343"/>
                </a:solidFill>
              </a:defRPr>
            </a:lvl3pPr>
            <a:lvl4pPr indent="-317500" lvl="3" marL="1828800" rtl="0">
              <a:lnSpc>
                <a:spcPct val="115000"/>
              </a:lnSpc>
              <a:spcBef>
                <a:spcPts val="1600"/>
              </a:spcBef>
              <a:spcAft>
                <a:spcPts val="0"/>
              </a:spcAft>
              <a:buClr>
                <a:srgbClr val="434343"/>
              </a:buClr>
              <a:buSzPts val="1400"/>
              <a:buAutoNum type="arabicPeriod"/>
              <a:defRPr>
                <a:solidFill>
                  <a:srgbClr val="434343"/>
                </a:solidFill>
              </a:defRPr>
            </a:lvl4pPr>
            <a:lvl5pPr indent="-317500" lvl="4" marL="2286000" rtl="0">
              <a:lnSpc>
                <a:spcPct val="115000"/>
              </a:lnSpc>
              <a:spcBef>
                <a:spcPts val="1600"/>
              </a:spcBef>
              <a:spcAft>
                <a:spcPts val="0"/>
              </a:spcAft>
              <a:buClr>
                <a:srgbClr val="434343"/>
              </a:buClr>
              <a:buSzPts val="1400"/>
              <a:buAutoNum type="alphaLcPeriod"/>
              <a:defRPr>
                <a:solidFill>
                  <a:srgbClr val="434343"/>
                </a:solidFill>
              </a:defRPr>
            </a:lvl5pPr>
            <a:lvl6pPr indent="-317500" lvl="5" marL="2743200" rtl="0">
              <a:lnSpc>
                <a:spcPct val="115000"/>
              </a:lnSpc>
              <a:spcBef>
                <a:spcPts val="1600"/>
              </a:spcBef>
              <a:spcAft>
                <a:spcPts val="0"/>
              </a:spcAft>
              <a:buClr>
                <a:srgbClr val="434343"/>
              </a:buClr>
              <a:buSzPts val="1400"/>
              <a:buAutoNum type="romanLcPeriod"/>
              <a:defRPr>
                <a:solidFill>
                  <a:srgbClr val="434343"/>
                </a:solidFill>
              </a:defRPr>
            </a:lvl6pPr>
            <a:lvl7pPr indent="-317500" lvl="6" marL="3200400" rtl="0">
              <a:lnSpc>
                <a:spcPct val="115000"/>
              </a:lnSpc>
              <a:spcBef>
                <a:spcPts val="1600"/>
              </a:spcBef>
              <a:spcAft>
                <a:spcPts val="0"/>
              </a:spcAft>
              <a:buClr>
                <a:srgbClr val="434343"/>
              </a:buClr>
              <a:buSzPts val="1400"/>
              <a:buAutoNum type="arabicPeriod"/>
              <a:defRPr>
                <a:solidFill>
                  <a:srgbClr val="434343"/>
                </a:solidFill>
              </a:defRPr>
            </a:lvl7pPr>
            <a:lvl8pPr indent="-317500" lvl="7" marL="3657600" rtl="0">
              <a:lnSpc>
                <a:spcPct val="115000"/>
              </a:lnSpc>
              <a:spcBef>
                <a:spcPts val="1600"/>
              </a:spcBef>
              <a:spcAft>
                <a:spcPts val="0"/>
              </a:spcAft>
              <a:buClr>
                <a:srgbClr val="434343"/>
              </a:buClr>
              <a:buSzPts val="1400"/>
              <a:buAutoNum type="alphaLcPeriod"/>
              <a:defRPr>
                <a:solidFill>
                  <a:srgbClr val="434343"/>
                </a:solidFill>
              </a:defRPr>
            </a:lvl8pPr>
            <a:lvl9pPr indent="-317500" lvl="8" marL="4114800" rtl="0">
              <a:lnSpc>
                <a:spcPct val="115000"/>
              </a:lnSpc>
              <a:spcBef>
                <a:spcPts val="1600"/>
              </a:spcBef>
              <a:spcAft>
                <a:spcPts val="1600"/>
              </a:spcAft>
              <a:buClr>
                <a:srgbClr val="434343"/>
              </a:buClr>
              <a:buSzPts val="1400"/>
              <a:buAutoNum type="romanLcPeriod"/>
              <a:defRPr>
                <a:solidFill>
                  <a:srgbClr val="434343"/>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grpSp>
        <p:nvGrpSpPr>
          <p:cNvPr id="77" name="Google Shape;77;p17"/>
          <p:cNvGrpSpPr/>
          <p:nvPr/>
        </p:nvGrpSpPr>
        <p:grpSpPr>
          <a:xfrm>
            <a:off x="364223" y="356774"/>
            <a:ext cx="8415902" cy="4429739"/>
            <a:chOff x="364223" y="356774"/>
            <a:chExt cx="8415902" cy="4429739"/>
          </a:xfrm>
        </p:grpSpPr>
        <p:sp>
          <p:nvSpPr>
            <p:cNvPr id="78" name="Google Shape;78;p17"/>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7"/>
            <p:cNvSpPr/>
            <p:nvPr/>
          </p:nvSpPr>
          <p:spPr>
            <a:xfrm>
              <a:off x="364225" y="1139600"/>
              <a:ext cx="6566400" cy="17574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a:off x="7123775" y="1139600"/>
              <a:ext cx="1656300" cy="17079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flipH="1">
              <a:off x="2217625" y="3090300"/>
              <a:ext cx="6562500" cy="16941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p:nvPr/>
          </p:nvSpPr>
          <p:spPr>
            <a:xfrm flipH="1">
              <a:off x="364264" y="3090312"/>
              <a:ext cx="1656300" cy="16962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7"/>
          <p:cNvSpPr txBox="1"/>
          <p:nvPr>
            <p:ph idx="1" type="subTitle"/>
          </p:nvPr>
        </p:nvSpPr>
        <p:spPr>
          <a:xfrm>
            <a:off x="555284" y="1714625"/>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84" name="Google Shape;84;p17"/>
          <p:cNvSpPr txBox="1"/>
          <p:nvPr>
            <p:ph idx="2" type="subTitle"/>
          </p:nvPr>
        </p:nvSpPr>
        <p:spPr>
          <a:xfrm>
            <a:off x="7130115" y="3687600"/>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85" name="Google Shape;85;p17"/>
          <p:cNvSpPr txBox="1"/>
          <p:nvPr>
            <p:ph idx="3" type="subTitle"/>
          </p:nvPr>
        </p:nvSpPr>
        <p:spPr>
          <a:xfrm>
            <a:off x="2210287" y="1325675"/>
            <a:ext cx="4405200" cy="130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6" name="Google Shape;86;p17"/>
          <p:cNvSpPr txBox="1"/>
          <p:nvPr>
            <p:ph idx="4" type="subTitle"/>
          </p:nvPr>
        </p:nvSpPr>
        <p:spPr>
          <a:xfrm>
            <a:off x="2495287" y="3298650"/>
            <a:ext cx="4405200" cy="1302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7" name="Google Shape;87;p17"/>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grpSp>
        <p:nvGrpSpPr>
          <p:cNvPr id="89" name="Google Shape;89;p18"/>
          <p:cNvGrpSpPr/>
          <p:nvPr/>
        </p:nvGrpSpPr>
        <p:grpSpPr>
          <a:xfrm>
            <a:off x="364223" y="356774"/>
            <a:ext cx="8415902" cy="4429926"/>
            <a:chOff x="364223" y="356774"/>
            <a:chExt cx="8415902" cy="4429926"/>
          </a:xfrm>
        </p:grpSpPr>
        <p:sp>
          <p:nvSpPr>
            <p:cNvPr id="90" name="Google Shape;90;p18"/>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8"/>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p:cSld name="TITLE_ONLY_2">
    <p:spTree>
      <p:nvGrpSpPr>
        <p:cNvPr id="93" name="Shape 93"/>
        <p:cNvGrpSpPr/>
        <p:nvPr/>
      </p:nvGrpSpPr>
      <p:grpSpPr>
        <a:xfrm>
          <a:off x="0" y="0"/>
          <a:ext cx="0" cy="0"/>
          <a:chOff x="0" y="0"/>
          <a:chExt cx="0" cy="0"/>
        </a:xfrm>
      </p:grpSpPr>
      <p:grpSp>
        <p:nvGrpSpPr>
          <p:cNvPr id="94" name="Google Shape;94;p19"/>
          <p:cNvGrpSpPr/>
          <p:nvPr/>
        </p:nvGrpSpPr>
        <p:grpSpPr>
          <a:xfrm>
            <a:off x="364242" y="356775"/>
            <a:ext cx="4846801" cy="4429926"/>
            <a:chOff x="364242" y="356775"/>
            <a:chExt cx="4846801" cy="4429926"/>
          </a:xfrm>
        </p:grpSpPr>
        <p:sp>
          <p:nvSpPr>
            <p:cNvPr id="95" name="Google Shape;95;p19"/>
            <p:cNvSpPr/>
            <p:nvPr/>
          </p:nvSpPr>
          <p:spPr>
            <a:xfrm>
              <a:off x="364242" y="356775"/>
              <a:ext cx="48468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a:off x="364243" y="1139602"/>
              <a:ext cx="48468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8" name="Shape 98"/>
        <p:cNvGrpSpPr/>
        <p:nvPr/>
      </p:nvGrpSpPr>
      <p:grpSpPr>
        <a:xfrm>
          <a:off x="0" y="0"/>
          <a:ext cx="0" cy="0"/>
          <a:chOff x="0" y="0"/>
          <a:chExt cx="0" cy="0"/>
        </a:xfrm>
      </p:grpSpPr>
      <p:grpSp>
        <p:nvGrpSpPr>
          <p:cNvPr id="99" name="Google Shape;99;p20"/>
          <p:cNvGrpSpPr/>
          <p:nvPr/>
        </p:nvGrpSpPr>
        <p:grpSpPr>
          <a:xfrm>
            <a:off x="364223" y="356774"/>
            <a:ext cx="8415902" cy="4429926"/>
            <a:chOff x="364223" y="356774"/>
            <a:chExt cx="8415902" cy="4429926"/>
          </a:xfrm>
        </p:grpSpPr>
        <p:sp>
          <p:nvSpPr>
            <p:cNvPr id="100" name="Google Shape;100;p20"/>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0"/>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20"/>
          <p:cNvSpPr txBox="1"/>
          <p:nvPr>
            <p:ph idx="1" type="subTitle"/>
          </p:nvPr>
        </p:nvSpPr>
        <p:spPr>
          <a:xfrm>
            <a:off x="2281050" y="33003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3" name="Google Shape;103;p20"/>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20"/>
          <p:cNvSpPr txBox="1"/>
          <p:nvPr>
            <p:ph idx="2" type="subTitle"/>
          </p:nvPr>
        </p:nvSpPr>
        <p:spPr>
          <a:xfrm>
            <a:off x="2281050" y="22134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6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5" name="Shape 105"/>
        <p:cNvGrpSpPr/>
        <p:nvPr/>
      </p:nvGrpSpPr>
      <p:grpSpPr>
        <a:xfrm>
          <a:off x="0" y="0"/>
          <a:ext cx="0" cy="0"/>
          <a:chOff x="0" y="0"/>
          <a:chExt cx="0" cy="0"/>
        </a:xfrm>
      </p:grpSpPr>
      <p:sp>
        <p:nvSpPr>
          <p:cNvPr id="106" name="Google Shape;106;p21"/>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1"/>
          <p:cNvSpPr txBox="1"/>
          <p:nvPr>
            <p:ph type="title"/>
          </p:nvPr>
        </p:nvSpPr>
        <p:spPr>
          <a:xfrm>
            <a:off x="1388100" y="1654363"/>
            <a:ext cx="6367800" cy="183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 name="Shape 108"/>
        <p:cNvGrpSpPr/>
        <p:nvPr/>
      </p:nvGrpSpPr>
      <p:grpSpPr>
        <a:xfrm>
          <a:off x="0" y="0"/>
          <a:ext cx="0" cy="0"/>
          <a:chOff x="0" y="0"/>
          <a:chExt cx="0" cy="0"/>
        </a:xfrm>
      </p:grpSpPr>
      <p:grpSp>
        <p:nvGrpSpPr>
          <p:cNvPr id="109" name="Google Shape;109;p22"/>
          <p:cNvGrpSpPr/>
          <p:nvPr/>
        </p:nvGrpSpPr>
        <p:grpSpPr>
          <a:xfrm>
            <a:off x="364225" y="356823"/>
            <a:ext cx="8415600" cy="4430101"/>
            <a:chOff x="364225" y="356823"/>
            <a:chExt cx="8415600" cy="4430101"/>
          </a:xfrm>
        </p:grpSpPr>
        <p:sp>
          <p:nvSpPr>
            <p:cNvPr id="110" name="Google Shape;110;p22"/>
            <p:cNvSpPr/>
            <p:nvPr/>
          </p:nvSpPr>
          <p:spPr>
            <a:xfrm>
              <a:off x="364225" y="356823"/>
              <a:ext cx="4098900" cy="44301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2"/>
            <p:cNvSpPr/>
            <p:nvPr/>
          </p:nvSpPr>
          <p:spPr>
            <a:xfrm>
              <a:off x="4680925" y="1604825"/>
              <a:ext cx="4098900" cy="3182100"/>
            </a:xfrm>
            <a:prstGeom prst="roundRect">
              <a:avLst>
                <a:gd fmla="val 721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2"/>
            <p:cNvSpPr/>
            <p:nvPr/>
          </p:nvSpPr>
          <p:spPr>
            <a:xfrm>
              <a:off x="4680925" y="356825"/>
              <a:ext cx="4098900" cy="1054800"/>
            </a:xfrm>
            <a:prstGeom prst="roundRect">
              <a:avLst>
                <a:gd fmla="val 1654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2"/>
          <p:cNvSpPr txBox="1"/>
          <p:nvPr>
            <p:ph idx="1" type="subTitle"/>
          </p:nvPr>
        </p:nvSpPr>
        <p:spPr>
          <a:xfrm>
            <a:off x="5015825" y="2641875"/>
            <a:ext cx="3408300" cy="196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4" name="Google Shape;114;p22"/>
          <p:cNvSpPr txBox="1"/>
          <p:nvPr>
            <p:ph type="title"/>
          </p:nvPr>
        </p:nvSpPr>
        <p:spPr>
          <a:xfrm>
            <a:off x="5015825" y="365300"/>
            <a:ext cx="3408300" cy="959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23"/>
          <p:cNvSpPr txBox="1"/>
          <p:nvPr>
            <p:ph type="title"/>
          </p:nvPr>
        </p:nvSpPr>
        <p:spPr>
          <a:xfrm>
            <a:off x="720000" y="1516338"/>
            <a:ext cx="3159900" cy="1929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7" name="Shape 117"/>
        <p:cNvGrpSpPr/>
        <p:nvPr/>
      </p:nvGrpSpPr>
      <p:grpSpPr>
        <a:xfrm>
          <a:off x="0" y="0"/>
          <a:ext cx="0" cy="0"/>
          <a:chOff x="0" y="0"/>
          <a:chExt cx="0" cy="0"/>
        </a:xfrm>
      </p:grpSpPr>
      <p:grpSp>
        <p:nvGrpSpPr>
          <p:cNvPr id="118" name="Google Shape;118;p24"/>
          <p:cNvGrpSpPr/>
          <p:nvPr/>
        </p:nvGrpSpPr>
        <p:grpSpPr>
          <a:xfrm>
            <a:off x="364200" y="356775"/>
            <a:ext cx="8415700" cy="4430025"/>
            <a:chOff x="364200" y="356775"/>
            <a:chExt cx="8415700" cy="4430025"/>
          </a:xfrm>
        </p:grpSpPr>
        <p:sp>
          <p:nvSpPr>
            <p:cNvPr id="119" name="Google Shape;119;p24"/>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4"/>
            <p:cNvSpPr/>
            <p:nvPr/>
          </p:nvSpPr>
          <p:spPr>
            <a:xfrm>
              <a:off x="1429200" y="356775"/>
              <a:ext cx="6285600" cy="3320700"/>
            </a:xfrm>
            <a:prstGeom prst="roundRect">
              <a:avLst>
                <a:gd fmla="val 559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4"/>
            <p:cNvSpPr/>
            <p:nvPr/>
          </p:nvSpPr>
          <p:spPr>
            <a:xfrm>
              <a:off x="3642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4"/>
            <p:cNvSpPr/>
            <p:nvPr/>
          </p:nvSpPr>
          <p:spPr>
            <a:xfrm>
              <a:off x="79081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4"/>
          <p:cNvSpPr txBox="1"/>
          <p:nvPr>
            <p:ph hasCustomPrompt="1" type="title"/>
          </p:nvPr>
        </p:nvSpPr>
        <p:spPr>
          <a:xfrm>
            <a:off x="1636700" y="1139600"/>
            <a:ext cx="5870700" cy="170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24" name="Google Shape;124;p24"/>
          <p:cNvSpPr txBox="1"/>
          <p:nvPr>
            <p:ph idx="1" type="subTitle"/>
          </p:nvPr>
        </p:nvSpPr>
        <p:spPr>
          <a:xfrm>
            <a:off x="1636700" y="4096300"/>
            <a:ext cx="5870700" cy="44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125" name="Shape 125"/>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26" name="Shape 126"/>
        <p:cNvGrpSpPr/>
        <p:nvPr/>
      </p:nvGrpSpPr>
      <p:grpSpPr>
        <a:xfrm>
          <a:off x="0" y="0"/>
          <a:ext cx="0" cy="0"/>
          <a:chOff x="0" y="0"/>
          <a:chExt cx="0" cy="0"/>
        </a:xfrm>
      </p:grpSpPr>
      <p:grpSp>
        <p:nvGrpSpPr>
          <p:cNvPr id="127" name="Google Shape;127;p26"/>
          <p:cNvGrpSpPr/>
          <p:nvPr/>
        </p:nvGrpSpPr>
        <p:grpSpPr>
          <a:xfrm flipH="1">
            <a:off x="364200" y="356749"/>
            <a:ext cx="8414700" cy="4429926"/>
            <a:chOff x="364200" y="356749"/>
            <a:chExt cx="8414700" cy="4429926"/>
          </a:xfrm>
        </p:grpSpPr>
        <p:sp>
          <p:nvSpPr>
            <p:cNvPr id="128" name="Google Shape;128;p26"/>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6"/>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6"/>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6"/>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26"/>
          <p:cNvSpPr txBox="1"/>
          <p:nvPr>
            <p:ph hasCustomPrompt="1" type="title"/>
          </p:nvPr>
        </p:nvSpPr>
        <p:spPr>
          <a:xfrm>
            <a:off x="6492825" y="1329838"/>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33" name="Google Shape;133;p26"/>
          <p:cNvSpPr txBox="1"/>
          <p:nvPr>
            <p:ph idx="1" type="subTitle"/>
          </p:nvPr>
        </p:nvSpPr>
        <p:spPr>
          <a:xfrm>
            <a:off x="602300" y="4106813"/>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134" name="Google Shape;134;p26"/>
          <p:cNvSpPr txBox="1"/>
          <p:nvPr>
            <p:ph idx="2" type="title"/>
          </p:nvPr>
        </p:nvSpPr>
        <p:spPr>
          <a:xfrm>
            <a:off x="703350" y="904138"/>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spTree>
      <p:nvGrpSpPr>
        <p:cNvPr id="135" name="Shape 135"/>
        <p:cNvGrpSpPr/>
        <p:nvPr/>
      </p:nvGrpSpPr>
      <p:grpSpPr>
        <a:xfrm>
          <a:off x="0" y="0"/>
          <a:ext cx="0" cy="0"/>
          <a:chOff x="0" y="0"/>
          <a:chExt cx="0" cy="0"/>
        </a:xfrm>
      </p:grpSpPr>
      <p:grpSp>
        <p:nvGrpSpPr>
          <p:cNvPr id="136" name="Google Shape;136;p27"/>
          <p:cNvGrpSpPr/>
          <p:nvPr/>
        </p:nvGrpSpPr>
        <p:grpSpPr>
          <a:xfrm>
            <a:off x="364200" y="356749"/>
            <a:ext cx="8414700" cy="3295501"/>
            <a:chOff x="364200" y="356749"/>
            <a:chExt cx="8414700" cy="3295501"/>
          </a:xfrm>
        </p:grpSpPr>
        <p:sp>
          <p:nvSpPr>
            <p:cNvPr id="137" name="Google Shape;137;p27"/>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7"/>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27"/>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7"/>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7"/>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7"/>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43" name="Google Shape;143;p27"/>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44" name="Google Shape;144;p27"/>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
    <p:spTree>
      <p:nvGrpSpPr>
        <p:cNvPr id="145" name="Shape 145"/>
        <p:cNvGrpSpPr/>
        <p:nvPr/>
      </p:nvGrpSpPr>
      <p:grpSpPr>
        <a:xfrm>
          <a:off x="0" y="0"/>
          <a:ext cx="0" cy="0"/>
          <a:chOff x="0" y="0"/>
          <a:chExt cx="0" cy="0"/>
        </a:xfrm>
      </p:grpSpPr>
      <p:grpSp>
        <p:nvGrpSpPr>
          <p:cNvPr id="146" name="Google Shape;146;p28"/>
          <p:cNvGrpSpPr/>
          <p:nvPr/>
        </p:nvGrpSpPr>
        <p:grpSpPr>
          <a:xfrm>
            <a:off x="364200" y="356749"/>
            <a:ext cx="8415700" cy="4430153"/>
            <a:chOff x="364200" y="356749"/>
            <a:chExt cx="8415700" cy="4430153"/>
          </a:xfrm>
        </p:grpSpPr>
        <p:sp>
          <p:nvSpPr>
            <p:cNvPr id="147" name="Google Shape;147;p28"/>
            <p:cNvSpPr/>
            <p:nvPr/>
          </p:nvSpPr>
          <p:spPr>
            <a:xfrm>
              <a:off x="364200" y="356750"/>
              <a:ext cx="55305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8"/>
            <p:cNvSpPr/>
            <p:nvPr/>
          </p:nvSpPr>
          <p:spPr>
            <a:xfrm>
              <a:off x="6138675"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8"/>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8"/>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8"/>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28"/>
          <p:cNvSpPr txBox="1"/>
          <p:nvPr>
            <p:ph hasCustomPrompt="1" type="title"/>
          </p:nvPr>
        </p:nvSpPr>
        <p:spPr>
          <a:xfrm>
            <a:off x="6492825"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53" name="Google Shape;153;p28"/>
          <p:cNvSpPr txBox="1"/>
          <p:nvPr>
            <p:ph idx="2" type="title"/>
          </p:nvPr>
        </p:nvSpPr>
        <p:spPr>
          <a:xfrm>
            <a:off x="703350"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4" name="Google Shape;154;p28"/>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2">
    <p:spTree>
      <p:nvGrpSpPr>
        <p:cNvPr id="155" name="Shape 155"/>
        <p:cNvGrpSpPr/>
        <p:nvPr/>
      </p:nvGrpSpPr>
      <p:grpSpPr>
        <a:xfrm>
          <a:off x="0" y="0"/>
          <a:ext cx="0" cy="0"/>
          <a:chOff x="0" y="0"/>
          <a:chExt cx="0" cy="0"/>
        </a:xfrm>
      </p:grpSpPr>
      <p:grpSp>
        <p:nvGrpSpPr>
          <p:cNvPr id="156" name="Google Shape;156;p29"/>
          <p:cNvGrpSpPr/>
          <p:nvPr/>
        </p:nvGrpSpPr>
        <p:grpSpPr>
          <a:xfrm flipH="1">
            <a:off x="364200" y="1491174"/>
            <a:ext cx="8414700" cy="3295501"/>
            <a:chOff x="364200" y="356749"/>
            <a:chExt cx="8414700" cy="3295501"/>
          </a:xfrm>
        </p:grpSpPr>
        <p:sp>
          <p:nvSpPr>
            <p:cNvPr id="157" name="Google Shape;157;p29"/>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9"/>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29"/>
          <p:cNvSpPr txBox="1"/>
          <p:nvPr>
            <p:ph hasCustomPrompt="1" type="title"/>
          </p:nvPr>
        </p:nvSpPr>
        <p:spPr>
          <a:xfrm>
            <a:off x="6492825"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60" name="Google Shape;160;p29"/>
          <p:cNvSpPr txBox="1"/>
          <p:nvPr>
            <p:ph idx="1" type="subTitle"/>
          </p:nvPr>
        </p:nvSpPr>
        <p:spPr>
          <a:xfrm>
            <a:off x="720000" y="4106775"/>
            <a:ext cx="48198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161" name="Google Shape;161;p29"/>
          <p:cNvSpPr txBox="1"/>
          <p:nvPr>
            <p:ph idx="2" type="title"/>
          </p:nvPr>
        </p:nvSpPr>
        <p:spPr>
          <a:xfrm>
            <a:off x="719850" y="1892975"/>
            <a:ext cx="48198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2" name="Google Shape;162;p29"/>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9"/>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9"/>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SECTION_HEADER_1_2_1">
    <p:spTree>
      <p:nvGrpSpPr>
        <p:cNvPr id="165" name="Shape 165"/>
        <p:cNvGrpSpPr/>
        <p:nvPr/>
      </p:nvGrpSpPr>
      <p:grpSpPr>
        <a:xfrm>
          <a:off x="0" y="0"/>
          <a:ext cx="0" cy="0"/>
          <a:chOff x="0" y="0"/>
          <a:chExt cx="0" cy="0"/>
        </a:xfrm>
      </p:grpSpPr>
      <p:sp>
        <p:nvSpPr>
          <p:cNvPr id="166" name="Google Shape;166;p30"/>
          <p:cNvSpPr/>
          <p:nvPr/>
        </p:nvSpPr>
        <p:spPr>
          <a:xfrm>
            <a:off x="3198000" y="1491175"/>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0"/>
          <p:cNvSpPr/>
          <p:nvPr/>
        </p:nvSpPr>
        <p:spPr>
          <a:xfrm>
            <a:off x="364200" y="1491174"/>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0"/>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0"/>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0"/>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0"/>
          <p:cNvSpPr txBox="1"/>
          <p:nvPr>
            <p:ph hasCustomPrompt="1" type="title"/>
          </p:nvPr>
        </p:nvSpPr>
        <p:spPr>
          <a:xfrm>
            <a:off x="718350"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72" name="Google Shape;172;p30"/>
          <p:cNvSpPr txBox="1"/>
          <p:nvPr>
            <p:ph idx="1" type="subTitle"/>
          </p:nvPr>
        </p:nvSpPr>
        <p:spPr>
          <a:xfrm>
            <a:off x="3607078" y="4106775"/>
            <a:ext cx="481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173" name="Google Shape;173;p30"/>
          <p:cNvSpPr txBox="1"/>
          <p:nvPr>
            <p:ph idx="2" type="title"/>
          </p:nvPr>
        </p:nvSpPr>
        <p:spPr>
          <a:xfrm>
            <a:off x="3606928" y="1892975"/>
            <a:ext cx="48174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74" name="Shape 174"/>
        <p:cNvGrpSpPr/>
        <p:nvPr/>
      </p:nvGrpSpPr>
      <p:grpSpPr>
        <a:xfrm>
          <a:off x="0" y="0"/>
          <a:ext cx="0" cy="0"/>
          <a:chOff x="0" y="0"/>
          <a:chExt cx="0" cy="0"/>
        </a:xfrm>
      </p:grpSpPr>
      <p:sp>
        <p:nvSpPr>
          <p:cNvPr id="175" name="Google Shape;175;p31"/>
          <p:cNvSpPr/>
          <p:nvPr/>
        </p:nvSpPr>
        <p:spPr>
          <a:xfrm>
            <a:off x="364200" y="356750"/>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1"/>
          <p:cNvSpPr/>
          <p:nvPr/>
        </p:nvSpPr>
        <p:spPr>
          <a:xfrm>
            <a:off x="3198075" y="356750"/>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1"/>
          <p:cNvSpPr/>
          <p:nvPr/>
        </p:nvSpPr>
        <p:spPr>
          <a:xfrm>
            <a:off x="6034300" y="356750"/>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1"/>
          <p:cNvSpPr/>
          <p:nvPr/>
        </p:nvSpPr>
        <p:spPr>
          <a:xfrm>
            <a:off x="364200" y="2690281"/>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1"/>
          <p:cNvSpPr/>
          <p:nvPr/>
        </p:nvSpPr>
        <p:spPr>
          <a:xfrm>
            <a:off x="3198075" y="2690275"/>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1"/>
          <p:cNvSpPr/>
          <p:nvPr/>
        </p:nvSpPr>
        <p:spPr>
          <a:xfrm>
            <a:off x="6034300" y="2690281"/>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1"/>
          <p:cNvSpPr txBox="1"/>
          <p:nvPr>
            <p:ph type="title"/>
          </p:nvPr>
        </p:nvSpPr>
        <p:spPr>
          <a:xfrm>
            <a:off x="573825"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2" name="Google Shape;182;p31"/>
          <p:cNvSpPr txBox="1"/>
          <p:nvPr>
            <p:ph hasCustomPrompt="1" idx="2" type="title"/>
          </p:nvPr>
        </p:nvSpPr>
        <p:spPr>
          <a:xfrm>
            <a:off x="573834" y="456270"/>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3" name="Google Shape;183;p31"/>
          <p:cNvSpPr txBox="1"/>
          <p:nvPr>
            <p:ph idx="1" type="subTitle"/>
          </p:nvPr>
        </p:nvSpPr>
        <p:spPr>
          <a:xfrm>
            <a:off x="573825"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4" name="Google Shape;184;p31"/>
          <p:cNvSpPr txBox="1"/>
          <p:nvPr>
            <p:ph idx="3" type="title"/>
          </p:nvPr>
        </p:nvSpPr>
        <p:spPr>
          <a:xfrm>
            <a:off x="3460827"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5" name="Google Shape;185;p31"/>
          <p:cNvSpPr txBox="1"/>
          <p:nvPr>
            <p:ph hasCustomPrompt="1" idx="4" type="title"/>
          </p:nvPr>
        </p:nvSpPr>
        <p:spPr>
          <a:xfrm>
            <a:off x="3460827"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6" name="Google Shape;186;p31"/>
          <p:cNvSpPr txBox="1"/>
          <p:nvPr>
            <p:ph idx="5" type="subTitle"/>
          </p:nvPr>
        </p:nvSpPr>
        <p:spPr>
          <a:xfrm>
            <a:off x="3460827"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7" name="Google Shape;187;p31"/>
          <p:cNvSpPr txBox="1"/>
          <p:nvPr>
            <p:ph idx="6" type="title"/>
          </p:nvPr>
        </p:nvSpPr>
        <p:spPr>
          <a:xfrm>
            <a:off x="6341926" y="1260458"/>
            <a:ext cx="22806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8" name="Google Shape;188;p31"/>
          <p:cNvSpPr txBox="1"/>
          <p:nvPr>
            <p:ph hasCustomPrompt="1" idx="7" type="title"/>
          </p:nvPr>
        </p:nvSpPr>
        <p:spPr>
          <a:xfrm>
            <a:off x="6341926"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9" name="Google Shape;189;p31"/>
          <p:cNvSpPr txBox="1"/>
          <p:nvPr>
            <p:ph idx="8" type="subTitle"/>
          </p:nvPr>
        </p:nvSpPr>
        <p:spPr>
          <a:xfrm>
            <a:off x="6341926" y="1632873"/>
            <a:ext cx="22806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0" name="Google Shape;190;p31"/>
          <p:cNvSpPr txBox="1"/>
          <p:nvPr>
            <p:ph idx="9" type="title"/>
          </p:nvPr>
        </p:nvSpPr>
        <p:spPr>
          <a:xfrm>
            <a:off x="573670"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1" name="Google Shape;191;p31"/>
          <p:cNvSpPr txBox="1"/>
          <p:nvPr>
            <p:ph hasCustomPrompt="1" idx="13" type="title"/>
          </p:nvPr>
        </p:nvSpPr>
        <p:spPr>
          <a:xfrm>
            <a:off x="573670" y="2812829"/>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2" name="Google Shape;192;p31"/>
          <p:cNvSpPr txBox="1"/>
          <p:nvPr>
            <p:ph idx="14" type="subTitle"/>
          </p:nvPr>
        </p:nvSpPr>
        <p:spPr>
          <a:xfrm>
            <a:off x="573670"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3" name="Google Shape;193;p31"/>
          <p:cNvSpPr txBox="1"/>
          <p:nvPr>
            <p:ph idx="15" type="title"/>
          </p:nvPr>
        </p:nvSpPr>
        <p:spPr>
          <a:xfrm>
            <a:off x="3460827"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4" name="Google Shape;194;p31"/>
          <p:cNvSpPr txBox="1"/>
          <p:nvPr>
            <p:ph hasCustomPrompt="1" idx="16" type="title"/>
          </p:nvPr>
        </p:nvSpPr>
        <p:spPr>
          <a:xfrm>
            <a:off x="3460827"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5" name="Google Shape;195;p31"/>
          <p:cNvSpPr txBox="1"/>
          <p:nvPr>
            <p:ph idx="17" type="subTitle"/>
          </p:nvPr>
        </p:nvSpPr>
        <p:spPr>
          <a:xfrm>
            <a:off x="3460827"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6" name="Google Shape;196;p31"/>
          <p:cNvSpPr txBox="1"/>
          <p:nvPr>
            <p:ph idx="18" type="title"/>
          </p:nvPr>
        </p:nvSpPr>
        <p:spPr>
          <a:xfrm>
            <a:off x="6341926"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7" name="Google Shape;197;p31"/>
          <p:cNvSpPr txBox="1"/>
          <p:nvPr>
            <p:ph hasCustomPrompt="1" idx="19" type="title"/>
          </p:nvPr>
        </p:nvSpPr>
        <p:spPr>
          <a:xfrm>
            <a:off x="6341926"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8" name="Google Shape;198;p31"/>
          <p:cNvSpPr txBox="1"/>
          <p:nvPr>
            <p:ph idx="20" type="subTitle"/>
          </p:nvPr>
        </p:nvSpPr>
        <p:spPr>
          <a:xfrm>
            <a:off x="6341926"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99" name="Shape 199"/>
        <p:cNvGrpSpPr/>
        <p:nvPr/>
      </p:nvGrpSpPr>
      <p:grpSpPr>
        <a:xfrm>
          <a:off x="0" y="0"/>
          <a:ext cx="0" cy="0"/>
          <a:chOff x="0" y="0"/>
          <a:chExt cx="0" cy="0"/>
        </a:xfrm>
      </p:grpSpPr>
      <p:grpSp>
        <p:nvGrpSpPr>
          <p:cNvPr id="200" name="Google Shape;200;p32"/>
          <p:cNvGrpSpPr/>
          <p:nvPr/>
        </p:nvGrpSpPr>
        <p:grpSpPr>
          <a:xfrm>
            <a:off x="364175" y="356775"/>
            <a:ext cx="8415025" cy="4430025"/>
            <a:chOff x="364175" y="356775"/>
            <a:chExt cx="8415025" cy="4430025"/>
          </a:xfrm>
        </p:grpSpPr>
        <p:sp>
          <p:nvSpPr>
            <p:cNvPr id="201" name="Google Shape;201;p32"/>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2"/>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32"/>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4" name="Google Shape;204;p32"/>
          <p:cNvSpPr txBox="1"/>
          <p:nvPr>
            <p:ph idx="1" type="subTitle"/>
          </p:nvPr>
        </p:nvSpPr>
        <p:spPr>
          <a:xfrm>
            <a:off x="2289925" y="1034850"/>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creen">
  <p:cSld name="BLANK_1_1_1">
    <p:spTree>
      <p:nvGrpSpPr>
        <p:cNvPr id="205" name="Shape 205"/>
        <p:cNvGrpSpPr/>
        <p:nvPr/>
      </p:nvGrpSpPr>
      <p:grpSpPr>
        <a:xfrm>
          <a:off x="0" y="0"/>
          <a:ext cx="0" cy="0"/>
          <a:chOff x="0" y="0"/>
          <a:chExt cx="0" cy="0"/>
        </a:xfrm>
      </p:grpSpPr>
      <p:sp>
        <p:nvSpPr>
          <p:cNvPr id="206" name="Google Shape;206;p33"/>
          <p:cNvSpPr/>
          <p:nvPr/>
        </p:nvSpPr>
        <p:spPr>
          <a:xfrm>
            <a:off x="364200" y="3573225"/>
            <a:ext cx="8415000" cy="12135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3"/>
          <p:cNvSpPr/>
          <p:nvPr/>
        </p:nvSpPr>
        <p:spPr>
          <a:xfrm>
            <a:off x="364175" y="356775"/>
            <a:ext cx="8415000" cy="29373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3"/>
          <p:cNvSpPr txBox="1"/>
          <p:nvPr>
            <p:ph type="title"/>
          </p:nvPr>
        </p:nvSpPr>
        <p:spPr>
          <a:xfrm>
            <a:off x="2290038" y="3827627"/>
            <a:ext cx="4563900" cy="70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9" name="Google Shape;209;p33"/>
          <p:cNvSpPr txBox="1"/>
          <p:nvPr>
            <p:ph idx="1" type="subTitle"/>
          </p:nvPr>
        </p:nvSpPr>
        <p:spPr>
          <a:xfrm>
            <a:off x="2290050" y="839325"/>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2">
    <p:spTree>
      <p:nvGrpSpPr>
        <p:cNvPr id="210" name="Shape 210"/>
        <p:cNvGrpSpPr/>
        <p:nvPr/>
      </p:nvGrpSpPr>
      <p:grpSpPr>
        <a:xfrm>
          <a:off x="0" y="0"/>
          <a:ext cx="0" cy="0"/>
          <a:chOff x="0" y="0"/>
          <a:chExt cx="0" cy="0"/>
        </a:xfrm>
      </p:grpSpPr>
      <p:sp>
        <p:nvSpPr>
          <p:cNvPr id="211" name="Google Shape;211;p34"/>
          <p:cNvSpPr/>
          <p:nvPr/>
        </p:nvSpPr>
        <p:spPr>
          <a:xfrm>
            <a:off x="364225" y="1139600"/>
            <a:ext cx="4098900" cy="2282700"/>
          </a:xfrm>
          <a:prstGeom prst="roundRect">
            <a:avLst>
              <a:gd fmla="val 897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4"/>
          <p:cNvSpPr/>
          <p:nvPr/>
        </p:nvSpPr>
        <p:spPr>
          <a:xfrm>
            <a:off x="4680925" y="1139600"/>
            <a:ext cx="4098900" cy="2282700"/>
          </a:xfrm>
          <a:prstGeom prst="roundRect">
            <a:avLst>
              <a:gd fmla="val 72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4"/>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4"/>
          <p:cNvSpPr txBox="1"/>
          <p:nvPr>
            <p:ph idx="1" type="subTitle"/>
          </p:nvPr>
        </p:nvSpPr>
        <p:spPr>
          <a:xfrm>
            <a:off x="720000"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5" name="Google Shape;215;p34"/>
          <p:cNvSpPr txBox="1"/>
          <p:nvPr>
            <p:ph idx="2" type="subTitle"/>
          </p:nvPr>
        </p:nvSpPr>
        <p:spPr>
          <a:xfrm>
            <a:off x="5028775"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6" name="Google Shape;216;p34"/>
          <p:cNvSpPr txBox="1"/>
          <p:nvPr>
            <p:ph type="title"/>
          </p:nvPr>
        </p:nvSpPr>
        <p:spPr>
          <a:xfrm>
            <a:off x="720000"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17" name="Google Shape;217;p34"/>
          <p:cNvSpPr txBox="1"/>
          <p:nvPr>
            <p:ph idx="3" type="title"/>
          </p:nvPr>
        </p:nvSpPr>
        <p:spPr>
          <a:xfrm>
            <a:off x="5028775"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18" name="Google Shape;218;p34"/>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9" name="Google Shape;219;p34"/>
          <p:cNvSpPr/>
          <p:nvPr/>
        </p:nvSpPr>
        <p:spPr>
          <a:xfrm>
            <a:off x="364225" y="3615375"/>
            <a:ext cx="4098900" cy="1171500"/>
          </a:xfrm>
          <a:prstGeom prst="roundRect">
            <a:avLst>
              <a:gd fmla="val 163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4"/>
          <p:cNvSpPr/>
          <p:nvPr/>
        </p:nvSpPr>
        <p:spPr>
          <a:xfrm>
            <a:off x="4680925" y="3615375"/>
            <a:ext cx="4098900" cy="1171500"/>
          </a:xfrm>
          <a:prstGeom prst="roundRect">
            <a:avLst>
              <a:gd fmla="val 13069"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BLANK_1_1_1_1_2_1">
    <p:spTree>
      <p:nvGrpSpPr>
        <p:cNvPr id="221" name="Shape 221"/>
        <p:cNvGrpSpPr/>
        <p:nvPr/>
      </p:nvGrpSpPr>
      <p:grpSpPr>
        <a:xfrm>
          <a:off x="0" y="0"/>
          <a:ext cx="0" cy="0"/>
          <a:chOff x="0" y="0"/>
          <a:chExt cx="0" cy="0"/>
        </a:xfrm>
      </p:grpSpPr>
      <p:sp>
        <p:nvSpPr>
          <p:cNvPr id="222" name="Google Shape;222;p35"/>
          <p:cNvSpPr/>
          <p:nvPr/>
        </p:nvSpPr>
        <p:spPr>
          <a:xfrm>
            <a:off x="364225" y="1139775"/>
            <a:ext cx="40989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5"/>
          <p:cNvSpPr/>
          <p:nvPr/>
        </p:nvSpPr>
        <p:spPr>
          <a:xfrm>
            <a:off x="4680925" y="1139775"/>
            <a:ext cx="40989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5"/>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5"/>
          <p:cNvSpPr txBox="1"/>
          <p:nvPr>
            <p:ph idx="1" type="subTitle"/>
          </p:nvPr>
        </p:nvSpPr>
        <p:spPr>
          <a:xfrm>
            <a:off x="720000"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6" name="Google Shape;226;p35"/>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7" name="Google Shape;227;p35"/>
          <p:cNvSpPr txBox="1"/>
          <p:nvPr>
            <p:ph type="title"/>
          </p:nvPr>
        </p:nvSpPr>
        <p:spPr>
          <a:xfrm>
            <a:off x="720000"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8" name="Google Shape;228;p35"/>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9" name="Google Shape;229;p35"/>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
    <p:spTree>
      <p:nvGrpSpPr>
        <p:cNvPr id="230" name="Shape 230"/>
        <p:cNvGrpSpPr/>
        <p:nvPr/>
      </p:nvGrpSpPr>
      <p:grpSpPr>
        <a:xfrm>
          <a:off x="0" y="0"/>
          <a:ext cx="0" cy="0"/>
          <a:chOff x="0" y="0"/>
          <a:chExt cx="0" cy="0"/>
        </a:xfrm>
      </p:grpSpPr>
      <p:grpSp>
        <p:nvGrpSpPr>
          <p:cNvPr id="231" name="Google Shape;231;p36"/>
          <p:cNvGrpSpPr/>
          <p:nvPr/>
        </p:nvGrpSpPr>
        <p:grpSpPr>
          <a:xfrm>
            <a:off x="364200" y="356774"/>
            <a:ext cx="8415923" cy="4429926"/>
            <a:chOff x="364200" y="356774"/>
            <a:chExt cx="8415923" cy="4429926"/>
          </a:xfrm>
        </p:grpSpPr>
        <p:sp>
          <p:nvSpPr>
            <p:cNvPr id="232" name="Google Shape;232;p3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6"/>
            <p:cNvSpPr/>
            <p:nvPr/>
          </p:nvSpPr>
          <p:spPr>
            <a:xfrm>
              <a:off x="364200" y="1139600"/>
              <a:ext cx="26379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6"/>
            <p:cNvSpPr/>
            <p:nvPr/>
          </p:nvSpPr>
          <p:spPr>
            <a:xfrm>
              <a:off x="3198075" y="1139600"/>
              <a:ext cx="26433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6"/>
            <p:cNvSpPr/>
            <p:nvPr/>
          </p:nvSpPr>
          <p:spPr>
            <a:xfrm>
              <a:off x="6034600" y="1139600"/>
              <a:ext cx="27447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36"/>
          <p:cNvSpPr txBox="1"/>
          <p:nvPr>
            <p:ph type="title"/>
          </p:nvPr>
        </p:nvSpPr>
        <p:spPr>
          <a:xfrm>
            <a:off x="7200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7" name="Google Shape;237;p36"/>
          <p:cNvSpPr txBox="1"/>
          <p:nvPr>
            <p:ph idx="1" type="subTitle"/>
          </p:nvPr>
        </p:nvSpPr>
        <p:spPr>
          <a:xfrm>
            <a:off x="7200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8" name="Google Shape;238;p36"/>
          <p:cNvSpPr txBox="1"/>
          <p:nvPr>
            <p:ph idx="2"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9" name="Google Shape;239;p36"/>
          <p:cNvSpPr txBox="1"/>
          <p:nvPr>
            <p:ph idx="3" type="title"/>
          </p:nvPr>
        </p:nvSpPr>
        <p:spPr>
          <a:xfrm>
            <a:off x="361725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0" name="Google Shape;240;p36"/>
          <p:cNvSpPr txBox="1"/>
          <p:nvPr>
            <p:ph idx="4" type="subTitle"/>
          </p:nvPr>
        </p:nvSpPr>
        <p:spPr>
          <a:xfrm>
            <a:off x="361725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1" name="Google Shape;241;p36"/>
          <p:cNvSpPr txBox="1"/>
          <p:nvPr>
            <p:ph idx="5" type="title"/>
          </p:nvPr>
        </p:nvSpPr>
        <p:spPr>
          <a:xfrm>
            <a:off x="65145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2" name="Google Shape;242;p36"/>
          <p:cNvSpPr txBox="1"/>
          <p:nvPr>
            <p:ph idx="6" type="subTitle"/>
          </p:nvPr>
        </p:nvSpPr>
        <p:spPr>
          <a:xfrm>
            <a:off x="65145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43" name="Shape 243"/>
        <p:cNvGrpSpPr/>
        <p:nvPr/>
      </p:nvGrpSpPr>
      <p:grpSpPr>
        <a:xfrm>
          <a:off x="0" y="0"/>
          <a:ext cx="0" cy="0"/>
          <a:chOff x="0" y="0"/>
          <a:chExt cx="0" cy="0"/>
        </a:xfrm>
      </p:grpSpPr>
      <p:grpSp>
        <p:nvGrpSpPr>
          <p:cNvPr id="244" name="Google Shape;244;p37"/>
          <p:cNvGrpSpPr/>
          <p:nvPr/>
        </p:nvGrpSpPr>
        <p:grpSpPr>
          <a:xfrm>
            <a:off x="364223" y="356774"/>
            <a:ext cx="8415900" cy="4429801"/>
            <a:chOff x="364223" y="356774"/>
            <a:chExt cx="8415900" cy="4429801"/>
          </a:xfrm>
        </p:grpSpPr>
        <p:sp>
          <p:nvSpPr>
            <p:cNvPr id="245" name="Google Shape;245;p37"/>
            <p:cNvSpPr/>
            <p:nvPr/>
          </p:nvSpPr>
          <p:spPr>
            <a:xfrm>
              <a:off x="36422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7"/>
            <p:cNvSpPr/>
            <p:nvPr/>
          </p:nvSpPr>
          <p:spPr>
            <a:xfrm>
              <a:off x="468107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7"/>
            <p:cNvSpPr/>
            <p:nvPr/>
          </p:nvSpPr>
          <p:spPr>
            <a:xfrm>
              <a:off x="36422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7"/>
            <p:cNvSpPr/>
            <p:nvPr/>
          </p:nvSpPr>
          <p:spPr>
            <a:xfrm>
              <a:off x="468107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7"/>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 name="Google Shape;250;p37"/>
          <p:cNvSpPr txBox="1"/>
          <p:nvPr>
            <p:ph type="title"/>
          </p:nvPr>
        </p:nvSpPr>
        <p:spPr>
          <a:xfrm>
            <a:off x="1387277"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1" name="Google Shape;251;p37"/>
          <p:cNvSpPr txBox="1"/>
          <p:nvPr>
            <p:ph idx="1" type="subTitle"/>
          </p:nvPr>
        </p:nvSpPr>
        <p:spPr>
          <a:xfrm>
            <a:off x="1387275" y="1883200"/>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2" name="Google Shape;252;p37"/>
          <p:cNvSpPr txBox="1"/>
          <p:nvPr>
            <p:ph idx="2" type="title"/>
          </p:nvPr>
        </p:nvSpPr>
        <p:spPr>
          <a:xfrm>
            <a:off x="1387277"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3" name="Google Shape;253;p37"/>
          <p:cNvSpPr txBox="1"/>
          <p:nvPr>
            <p:ph idx="3" type="subTitle"/>
          </p:nvPr>
        </p:nvSpPr>
        <p:spPr>
          <a:xfrm>
            <a:off x="1387275"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4" name="Google Shape;254;p37"/>
          <p:cNvSpPr txBox="1"/>
          <p:nvPr>
            <p:ph idx="4" type="title"/>
          </p:nvPr>
        </p:nvSpPr>
        <p:spPr>
          <a:xfrm>
            <a:off x="5683202"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5" name="Google Shape;255;p37"/>
          <p:cNvSpPr txBox="1"/>
          <p:nvPr>
            <p:ph idx="5" type="subTitle"/>
          </p:nvPr>
        </p:nvSpPr>
        <p:spPr>
          <a:xfrm>
            <a:off x="5683200" y="1938859"/>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6" name="Google Shape;256;p37"/>
          <p:cNvSpPr txBox="1"/>
          <p:nvPr>
            <p:ph idx="6" type="title"/>
          </p:nvPr>
        </p:nvSpPr>
        <p:spPr>
          <a:xfrm>
            <a:off x="5683202"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7" name="Google Shape;257;p37"/>
          <p:cNvSpPr txBox="1"/>
          <p:nvPr>
            <p:ph idx="7" type="subTitle"/>
          </p:nvPr>
        </p:nvSpPr>
        <p:spPr>
          <a:xfrm>
            <a:off x="5683200"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8" name="Google Shape;258;p37"/>
          <p:cNvSpPr txBox="1"/>
          <p:nvPr>
            <p:ph idx="8"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59" name="Shape 259"/>
        <p:cNvGrpSpPr/>
        <p:nvPr/>
      </p:nvGrpSpPr>
      <p:grpSpPr>
        <a:xfrm>
          <a:off x="0" y="0"/>
          <a:ext cx="0" cy="0"/>
          <a:chOff x="0" y="0"/>
          <a:chExt cx="0" cy="0"/>
        </a:xfrm>
      </p:grpSpPr>
      <p:grpSp>
        <p:nvGrpSpPr>
          <p:cNvPr id="260" name="Google Shape;260;p38"/>
          <p:cNvGrpSpPr/>
          <p:nvPr/>
        </p:nvGrpSpPr>
        <p:grpSpPr>
          <a:xfrm>
            <a:off x="364200" y="356774"/>
            <a:ext cx="8415923" cy="4429931"/>
            <a:chOff x="364200" y="356774"/>
            <a:chExt cx="8415923" cy="4429931"/>
          </a:xfrm>
        </p:grpSpPr>
        <p:sp>
          <p:nvSpPr>
            <p:cNvPr id="261" name="Google Shape;261;p38"/>
            <p:cNvSpPr/>
            <p:nvPr/>
          </p:nvSpPr>
          <p:spPr>
            <a:xfrm>
              <a:off x="364200" y="3052404"/>
              <a:ext cx="2640600" cy="1734300"/>
            </a:xfrm>
            <a:prstGeom prst="roundRect">
              <a:avLst>
                <a:gd fmla="val 110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8"/>
            <p:cNvSpPr/>
            <p:nvPr/>
          </p:nvSpPr>
          <p:spPr>
            <a:xfrm>
              <a:off x="3198075" y="3052400"/>
              <a:ext cx="2643300" cy="1734300"/>
            </a:xfrm>
            <a:prstGeom prst="roundRect">
              <a:avLst>
                <a:gd fmla="val 1046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8"/>
            <p:cNvSpPr/>
            <p:nvPr/>
          </p:nvSpPr>
          <p:spPr>
            <a:xfrm>
              <a:off x="6034300" y="3052404"/>
              <a:ext cx="2744700" cy="1734300"/>
            </a:xfrm>
            <a:prstGeom prst="roundRect">
              <a:avLst>
                <a:gd fmla="val 1095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8"/>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8"/>
            <p:cNvSpPr/>
            <p:nvPr/>
          </p:nvSpPr>
          <p:spPr>
            <a:xfrm>
              <a:off x="364200" y="1139605"/>
              <a:ext cx="2640600" cy="1718400"/>
            </a:xfrm>
            <a:prstGeom prst="roundRect">
              <a:avLst>
                <a:gd fmla="val 992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8"/>
            <p:cNvSpPr/>
            <p:nvPr/>
          </p:nvSpPr>
          <p:spPr>
            <a:xfrm>
              <a:off x="3198075" y="1139600"/>
              <a:ext cx="2643300" cy="1718400"/>
            </a:xfrm>
            <a:prstGeom prst="roundRect">
              <a:avLst>
                <a:gd fmla="val 1118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8"/>
            <p:cNvSpPr/>
            <p:nvPr/>
          </p:nvSpPr>
          <p:spPr>
            <a:xfrm>
              <a:off x="6034300" y="1139605"/>
              <a:ext cx="2744700" cy="1718400"/>
            </a:xfrm>
            <a:prstGeom prst="roundRect">
              <a:avLst>
                <a:gd fmla="val 116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38"/>
          <p:cNvSpPr txBox="1"/>
          <p:nvPr>
            <p:ph type="title"/>
          </p:nvPr>
        </p:nvSpPr>
        <p:spPr>
          <a:xfrm>
            <a:off x="7200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69" name="Google Shape;269;p38"/>
          <p:cNvSpPr txBox="1"/>
          <p:nvPr>
            <p:ph idx="1" type="subTitle"/>
          </p:nvPr>
        </p:nvSpPr>
        <p:spPr>
          <a:xfrm>
            <a:off x="7200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0" name="Google Shape;270;p38"/>
          <p:cNvSpPr txBox="1"/>
          <p:nvPr>
            <p:ph idx="2" type="title"/>
          </p:nvPr>
        </p:nvSpPr>
        <p:spPr>
          <a:xfrm>
            <a:off x="3522026"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1" name="Google Shape;271;p38"/>
          <p:cNvSpPr txBox="1"/>
          <p:nvPr>
            <p:ph idx="3" type="subTitle"/>
          </p:nvPr>
        </p:nvSpPr>
        <p:spPr>
          <a:xfrm>
            <a:off x="3522025"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2" name="Google Shape;272;p38"/>
          <p:cNvSpPr txBox="1"/>
          <p:nvPr>
            <p:ph idx="4" type="title"/>
          </p:nvPr>
        </p:nvSpPr>
        <p:spPr>
          <a:xfrm>
            <a:off x="64596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3" name="Google Shape;273;p38"/>
          <p:cNvSpPr txBox="1"/>
          <p:nvPr>
            <p:ph idx="5" type="subTitle"/>
          </p:nvPr>
        </p:nvSpPr>
        <p:spPr>
          <a:xfrm>
            <a:off x="64596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4" name="Google Shape;274;p38"/>
          <p:cNvSpPr txBox="1"/>
          <p:nvPr>
            <p:ph idx="6" type="title"/>
          </p:nvPr>
        </p:nvSpPr>
        <p:spPr>
          <a:xfrm>
            <a:off x="7200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5" name="Google Shape;275;p38"/>
          <p:cNvSpPr txBox="1"/>
          <p:nvPr>
            <p:ph idx="7" type="subTitle"/>
          </p:nvPr>
        </p:nvSpPr>
        <p:spPr>
          <a:xfrm>
            <a:off x="7200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6" name="Google Shape;276;p38"/>
          <p:cNvSpPr txBox="1"/>
          <p:nvPr>
            <p:ph idx="8" type="title"/>
          </p:nvPr>
        </p:nvSpPr>
        <p:spPr>
          <a:xfrm>
            <a:off x="3522026"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7" name="Google Shape;277;p38"/>
          <p:cNvSpPr txBox="1"/>
          <p:nvPr>
            <p:ph idx="9" type="subTitle"/>
          </p:nvPr>
        </p:nvSpPr>
        <p:spPr>
          <a:xfrm>
            <a:off x="3522025"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8" name="Google Shape;278;p38"/>
          <p:cNvSpPr txBox="1"/>
          <p:nvPr>
            <p:ph idx="13" type="title"/>
          </p:nvPr>
        </p:nvSpPr>
        <p:spPr>
          <a:xfrm>
            <a:off x="64596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9" name="Google Shape;279;p38"/>
          <p:cNvSpPr txBox="1"/>
          <p:nvPr>
            <p:ph idx="14" type="subTitle"/>
          </p:nvPr>
        </p:nvSpPr>
        <p:spPr>
          <a:xfrm>
            <a:off x="64596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0" name="Google Shape;280;p38"/>
          <p:cNvSpPr txBox="1"/>
          <p:nvPr>
            <p:ph idx="15"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81" name="Shape 281"/>
        <p:cNvGrpSpPr/>
        <p:nvPr/>
      </p:nvGrpSpPr>
      <p:grpSpPr>
        <a:xfrm>
          <a:off x="0" y="0"/>
          <a:ext cx="0" cy="0"/>
          <a:chOff x="0" y="0"/>
          <a:chExt cx="0" cy="0"/>
        </a:xfrm>
      </p:grpSpPr>
      <p:grpSp>
        <p:nvGrpSpPr>
          <p:cNvPr id="282" name="Google Shape;282;p39"/>
          <p:cNvGrpSpPr/>
          <p:nvPr/>
        </p:nvGrpSpPr>
        <p:grpSpPr>
          <a:xfrm>
            <a:off x="364225" y="356823"/>
            <a:ext cx="8415600" cy="4429951"/>
            <a:chOff x="364225" y="1164375"/>
            <a:chExt cx="8415600" cy="3622200"/>
          </a:xfrm>
        </p:grpSpPr>
        <p:sp>
          <p:nvSpPr>
            <p:cNvPr id="283" name="Google Shape;283;p39"/>
            <p:cNvSpPr/>
            <p:nvPr/>
          </p:nvSpPr>
          <p:spPr>
            <a:xfrm>
              <a:off x="364225" y="1164375"/>
              <a:ext cx="4098900" cy="36222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9"/>
            <p:cNvSpPr/>
            <p:nvPr/>
          </p:nvSpPr>
          <p:spPr>
            <a:xfrm>
              <a:off x="4680925" y="1164375"/>
              <a:ext cx="4098900" cy="3622200"/>
            </a:xfrm>
            <a:prstGeom prst="roundRect">
              <a:avLst>
                <a:gd fmla="val 481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 name="Google Shape;285;p39"/>
          <p:cNvSpPr txBox="1"/>
          <p:nvPr>
            <p:ph hasCustomPrompt="1" type="title"/>
          </p:nvPr>
        </p:nvSpPr>
        <p:spPr>
          <a:xfrm>
            <a:off x="885763"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86" name="Google Shape;286;p39"/>
          <p:cNvSpPr txBox="1"/>
          <p:nvPr>
            <p:ph idx="1" type="subTitle"/>
          </p:nvPr>
        </p:nvSpPr>
        <p:spPr>
          <a:xfrm>
            <a:off x="885763" y="3440156"/>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7" name="Google Shape;287;p39"/>
          <p:cNvSpPr txBox="1"/>
          <p:nvPr>
            <p:ph hasCustomPrompt="1" idx="2" type="title"/>
          </p:nvPr>
        </p:nvSpPr>
        <p:spPr>
          <a:xfrm>
            <a:off x="5160388"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88" name="Google Shape;288;p39"/>
          <p:cNvSpPr txBox="1"/>
          <p:nvPr>
            <p:ph idx="3" type="subTitle"/>
          </p:nvPr>
        </p:nvSpPr>
        <p:spPr>
          <a:xfrm>
            <a:off x="5160388" y="3440161"/>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89" name="Shape 289"/>
        <p:cNvGrpSpPr/>
        <p:nvPr/>
      </p:nvGrpSpPr>
      <p:grpSpPr>
        <a:xfrm>
          <a:off x="0" y="0"/>
          <a:ext cx="0" cy="0"/>
          <a:chOff x="0" y="0"/>
          <a:chExt cx="0" cy="0"/>
        </a:xfrm>
      </p:grpSpPr>
      <p:grpSp>
        <p:nvGrpSpPr>
          <p:cNvPr id="290" name="Google Shape;290;p40"/>
          <p:cNvGrpSpPr/>
          <p:nvPr/>
        </p:nvGrpSpPr>
        <p:grpSpPr>
          <a:xfrm>
            <a:off x="364175" y="356775"/>
            <a:ext cx="8415025" cy="4430025"/>
            <a:chOff x="364175" y="356775"/>
            <a:chExt cx="8415025" cy="4430025"/>
          </a:xfrm>
        </p:grpSpPr>
        <p:sp>
          <p:nvSpPr>
            <p:cNvPr id="291" name="Google Shape;291;p40"/>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0"/>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40"/>
          <p:cNvSpPr txBox="1"/>
          <p:nvPr>
            <p:ph type="ctrTitle"/>
          </p:nvPr>
        </p:nvSpPr>
        <p:spPr>
          <a:xfrm>
            <a:off x="2385150" y="540000"/>
            <a:ext cx="4373700" cy="104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94" name="Google Shape;294;p40"/>
          <p:cNvSpPr txBox="1"/>
          <p:nvPr>
            <p:ph idx="1" type="subTitle"/>
          </p:nvPr>
        </p:nvSpPr>
        <p:spPr>
          <a:xfrm>
            <a:off x="2385150" y="2184525"/>
            <a:ext cx="43737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95" name="Google Shape;295;p40"/>
          <p:cNvSpPr txBox="1"/>
          <p:nvPr>
            <p:ph idx="2" type="subTitle"/>
          </p:nvPr>
        </p:nvSpPr>
        <p:spPr>
          <a:xfrm>
            <a:off x="2090853" y="4306375"/>
            <a:ext cx="4962300" cy="3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296" name="Google Shape;296;p40"/>
          <p:cNvSpPr txBox="1"/>
          <p:nvPr/>
        </p:nvSpPr>
        <p:spPr>
          <a:xfrm>
            <a:off x="720000" y="3924375"/>
            <a:ext cx="7704000" cy="373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u="sng">
                <a:solidFill>
                  <a:schemeClr val="accent5"/>
                </a:solidFill>
                <a:latin typeface="Abel"/>
                <a:ea typeface="Abel"/>
                <a:cs typeface="Abel"/>
                <a:sym typeface="Abel"/>
              </a:rPr>
              <a:t>CREDITS:</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This presentation template was created by </a:t>
            </a:r>
            <a:r>
              <a:rPr b="1" lang="en" sz="1100" u="sng">
                <a:solidFill>
                  <a:schemeClr val="accent5"/>
                </a:solidFill>
                <a:latin typeface="Abel"/>
                <a:ea typeface="Abel"/>
                <a:cs typeface="Abel"/>
                <a:sym typeface="Abel"/>
                <a:hlinkClick r:id="rId2">
                  <a:extLst>
                    <a:ext uri="{A12FA001-AC4F-418D-AE19-62706E023703}">
                      <ahyp:hlinkClr val="tx"/>
                    </a:ext>
                  </a:extLst>
                </a:hlinkClick>
              </a:rPr>
              <a:t>Slidesgo</a:t>
            </a:r>
            <a:r>
              <a:rPr b="1" lang="en" sz="1100" u="sng">
                <a:solidFill>
                  <a:schemeClr val="accent5"/>
                </a:solidFill>
                <a:latin typeface="Abel"/>
                <a:ea typeface="Abel"/>
                <a:cs typeface="Abel"/>
                <a:sym typeface="Abel"/>
              </a:rPr>
              <a:t>, </a:t>
            </a:r>
            <a:r>
              <a:rPr lang="en" sz="1100">
                <a:solidFill>
                  <a:schemeClr val="accent1"/>
                </a:solidFill>
                <a:latin typeface="Abel"/>
                <a:ea typeface="Abel"/>
                <a:cs typeface="Abel"/>
                <a:sym typeface="Abel"/>
              </a:rPr>
              <a:t>including icons by </a:t>
            </a:r>
            <a:r>
              <a:rPr b="1" lang="en" sz="1100" u="sng">
                <a:solidFill>
                  <a:schemeClr val="accent5"/>
                </a:solidFill>
                <a:latin typeface="Abel"/>
                <a:ea typeface="Abel"/>
                <a:cs typeface="Abel"/>
                <a:sym typeface="Abel"/>
                <a:hlinkClick r:id="rId3">
                  <a:extLst>
                    <a:ext uri="{A12FA001-AC4F-418D-AE19-62706E023703}">
                      <ahyp:hlinkClr val="tx"/>
                    </a:ext>
                  </a:extLst>
                </a:hlinkClick>
              </a:rPr>
              <a:t>Flaticon</a:t>
            </a:r>
            <a:r>
              <a:rPr b="1" lang="en" sz="1100" u="sng">
                <a:solidFill>
                  <a:schemeClr val="accent5"/>
                </a:solidFill>
                <a:latin typeface="Abel"/>
                <a:ea typeface="Abel"/>
                <a:cs typeface="Abel"/>
                <a:sym typeface="Abel"/>
              </a:rPr>
              <a:t>,</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and infographics &amp; images by </a:t>
            </a:r>
            <a:r>
              <a:rPr b="1" lang="en" sz="1100" u="sng">
                <a:solidFill>
                  <a:schemeClr val="accent5"/>
                </a:solidFill>
                <a:latin typeface="Abel"/>
                <a:ea typeface="Abel"/>
                <a:cs typeface="Abel"/>
                <a:sym typeface="Abel"/>
                <a:hlinkClick r:id="rId4">
                  <a:extLst>
                    <a:ext uri="{A12FA001-AC4F-418D-AE19-62706E023703}">
                      <ahyp:hlinkClr val="tx"/>
                    </a:ext>
                  </a:extLst>
                </a:hlinkClick>
              </a:rPr>
              <a:t>Freepik</a:t>
            </a:r>
            <a:endParaRPr b="1" sz="1100" u="sng">
              <a:solidFill>
                <a:schemeClr val="accent5"/>
              </a:solidFill>
              <a:latin typeface="Abel"/>
              <a:ea typeface="Abel"/>
              <a:cs typeface="Abel"/>
              <a:sym typeface="Abe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
    <p:spTree>
      <p:nvGrpSpPr>
        <p:cNvPr id="297" name="Shape 29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2">
    <p:spTree>
      <p:nvGrpSpPr>
        <p:cNvPr id="298" name="Shape 298"/>
        <p:cNvGrpSpPr/>
        <p:nvPr/>
      </p:nvGrpSpPr>
      <p:grpSpPr>
        <a:xfrm>
          <a:off x="0" y="0"/>
          <a:ext cx="0" cy="0"/>
          <a:chOff x="0" y="0"/>
          <a:chExt cx="0" cy="0"/>
        </a:xfrm>
      </p:grpSpPr>
      <p:sp>
        <p:nvSpPr>
          <p:cNvPr id="299" name="Google Shape;299;p42"/>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
    <p:bg>
      <p:bgPr>
        <a:solidFill>
          <a:schemeClr val="lt1"/>
        </a:solidFill>
      </p:bgPr>
    </p:bg>
    <p:spTree>
      <p:nvGrpSpPr>
        <p:cNvPr id="300" name="Shape 300"/>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BLANK_1_1_1_1_1_1_1_1_1">
    <p:bg>
      <p:bgPr>
        <a:solidFill>
          <a:schemeClr val="lt2"/>
        </a:solidFill>
      </p:bgPr>
    </p:bg>
    <p:spTree>
      <p:nvGrpSpPr>
        <p:cNvPr id="301" name="Shape 301"/>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TD">
  <p:cSld name="BLANK_1_1_1_1_2_1_1">
    <p:spTree>
      <p:nvGrpSpPr>
        <p:cNvPr id="302" name="Shape 302"/>
        <p:cNvGrpSpPr/>
        <p:nvPr/>
      </p:nvGrpSpPr>
      <p:grpSpPr>
        <a:xfrm>
          <a:off x="0" y="0"/>
          <a:ext cx="0" cy="0"/>
          <a:chOff x="0" y="0"/>
          <a:chExt cx="0" cy="0"/>
        </a:xfrm>
      </p:grpSpPr>
      <p:sp>
        <p:nvSpPr>
          <p:cNvPr id="303" name="Google Shape;303;p45"/>
          <p:cNvSpPr/>
          <p:nvPr/>
        </p:nvSpPr>
        <p:spPr>
          <a:xfrm>
            <a:off x="364225" y="1139775"/>
            <a:ext cx="31563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5"/>
          <p:cNvSpPr/>
          <p:nvPr/>
        </p:nvSpPr>
        <p:spPr>
          <a:xfrm>
            <a:off x="3931925" y="1139775"/>
            <a:ext cx="48480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5"/>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5"/>
          <p:cNvSpPr txBox="1"/>
          <p:nvPr>
            <p:ph idx="1" type="subTitle"/>
          </p:nvPr>
        </p:nvSpPr>
        <p:spPr>
          <a:xfrm>
            <a:off x="240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7" name="Google Shape;307;p45"/>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8" name="Google Shape;308;p45"/>
          <p:cNvSpPr txBox="1"/>
          <p:nvPr>
            <p:ph type="title"/>
          </p:nvPr>
        </p:nvSpPr>
        <p:spPr>
          <a:xfrm>
            <a:off x="240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09" name="Google Shape;309;p45"/>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10" name="Google Shape;310;p45"/>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TITLE_ONLY_1">
    <p:spTree>
      <p:nvGrpSpPr>
        <p:cNvPr id="311" name="Shape 311"/>
        <p:cNvGrpSpPr/>
        <p:nvPr/>
      </p:nvGrpSpPr>
      <p:grpSpPr>
        <a:xfrm>
          <a:off x="0" y="0"/>
          <a:ext cx="0" cy="0"/>
          <a:chOff x="0" y="0"/>
          <a:chExt cx="0" cy="0"/>
        </a:xfrm>
      </p:grpSpPr>
      <p:grpSp>
        <p:nvGrpSpPr>
          <p:cNvPr id="312" name="Google Shape;312;p46"/>
          <p:cNvGrpSpPr/>
          <p:nvPr/>
        </p:nvGrpSpPr>
        <p:grpSpPr>
          <a:xfrm>
            <a:off x="2234060" y="356788"/>
            <a:ext cx="4675875" cy="4429926"/>
            <a:chOff x="364223" y="356774"/>
            <a:chExt cx="8415902" cy="4429926"/>
          </a:xfrm>
        </p:grpSpPr>
        <p:sp>
          <p:nvSpPr>
            <p:cNvPr id="313" name="Google Shape;313;p4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6"/>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46"/>
          <p:cNvSpPr txBox="1"/>
          <p:nvPr>
            <p:ph type="title"/>
          </p:nvPr>
        </p:nvSpPr>
        <p:spPr>
          <a:xfrm>
            <a:off x="2559150" y="356800"/>
            <a:ext cx="40257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amples Template">
  <p:cSld name="TITLE_ONLY_2_1">
    <p:spTree>
      <p:nvGrpSpPr>
        <p:cNvPr id="316" name="Shape 316"/>
        <p:cNvGrpSpPr/>
        <p:nvPr/>
      </p:nvGrpSpPr>
      <p:grpSpPr>
        <a:xfrm>
          <a:off x="0" y="0"/>
          <a:ext cx="0" cy="0"/>
          <a:chOff x="0" y="0"/>
          <a:chExt cx="0" cy="0"/>
        </a:xfrm>
      </p:grpSpPr>
      <p:sp>
        <p:nvSpPr>
          <p:cNvPr id="317" name="Google Shape;317;p47"/>
          <p:cNvSpPr/>
          <p:nvPr/>
        </p:nvSpPr>
        <p:spPr>
          <a:xfrm>
            <a:off x="364256" y="356775"/>
            <a:ext cx="85758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7"/>
          <p:cNvSpPr txBox="1"/>
          <p:nvPr>
            <p:ph type="title"/>
          </p:nvPr>
        </p:nvSpPr>
        <p:spPr>
          <a:xfrm>
            <a:off x="569102" y="365300"/>
            <a:ext cx="82593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19" name="Google Shape;319;p47"/>
          <p:cNvSpPr/>
          <p:nvPr/>
        </p:nvSpPr>
        <p:spPr>
          <a:xfrm>
            <a:off x="5005500" y="1341500"/>
            <a:ext cx="3822900" cy="16734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7"/>
          <p:cNvSpPr/>
          <p:nvPr/>
        </p:nvSpPr>
        <p:spPr>
          <a:xfrm>
            <a:off x="620225" y="1341500"/>
            <a:ext cx="3822900" cy="16734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7"/>
          <p:cNvSpPr/>
          <p:nvPr/>
        </p:nvSpPr>
        <p:spPr>
          <a:xfrm>
            <a:off x="620225" y="3266550"/>
            <a:ext cx="3822900" cy="16734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7"/>
          <p:cNvSpPr/>
          <p:nvPr/>
        </p:nvSpPr>
        <p:spPr>
          <a:xfrm>
            <a:off x="5005500" y="3266550"/>
            <a:ext cx="3822900" cy="16734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6" name="Shape 326"/>
        <p:cNvGrpSpPr/>
        <p:nvPr/>
      </p:nvGrpSpPr>
      <p:grpSpPr>
        <a:xfrm>
          <a:off x="0" y="0"/>
          <a:ext cx="0" cy="0"/>
          <a:chOff x="0" y="0"/>
          <a:chExt cx="0" cy="0"/>
        </a:xfrm>
      </p:grpSpPr>
      <p:grpSp>
        <p:nvGrpSpPr>
          <p:cNvPr id="327" name="Google Shape;327;p49"/>
          <p:cNvGrpSpPr/>
          <p:nvPr/>
        </p:nvGrpSpPr>
        <p:grpSpPr>
          <a:xfrm>
            <a:off x="364175" y="364200"/>
            <a:ext cx="8415725" cy="4422702"/>
            <a:chOff x="364175" y="364200"/>
            <a:chExt cx="8415725" cy="4422702"/>
          </a:xfrm>
        </p:grpSpPr>
        <p:sp>
          <p:nvSpPr>
            <p:cNvPr id="328" name="Google Shape;328;p49"/>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9"/>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9"/>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9"/>
            <p:cNvSpPr/>
            <p:nvPr/>
          </p:nvSpPr>
          <p:spPr>
            <a:xfrm>
              <a:off x="364175" y="364200"/>
              <a:ext cx="8415000" cy="3295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 name="Google Shape;332;p49"/>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33" name="Google Shape;333;p49"/>
          <p:cNvSpPr txBox="1"/>
          <p:nvPr>
            <p:ph type="ctrTitle"/>
          </p:nvPr>
        </p:nvSpPr>
        <p:spPr>
          <a:xfrm>
            <a:off x="2288225" y="2851125"/>
            <a:ext cx="4567500" cy="51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a:solidFill>
                  <a:schemeClr val="accent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4" name="Google Shape;334;p49"/>
          <p:cNvSpPr txBox="1"/>
          <p:nvPr>
            <p:ph idx="2" type="ctrTitle"/>
          </p:nvPr>
        </p:nvSpPr>
        <p:spPr>
          <a:xfrm>
            <a:off x="2288225" y="680775"/>
            <a:ext cx="4567500" cy="20061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5200"/>
              <a:buNone/>
              <a:defRPr sz="71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5" name="Shape 335"/>
        <p:cNvGrpSpPr/>
        <p:nvPr/>
      </p:nvGrpSpPr>
      <p:grpSpPr>
        <a:xfrm>
          <a:off x="0" y="0"/>
          <a:ext cx="0" cy="0"/>
          <a:chOff x="0" y="0"/>
          <a:chExt cx="0" cy="0"/>
        </a:xfrm>
      </p:grpSpPr>
      <p:grpSp>
        <p:nvGrpSpPr>
          <p:cNvPr id="336" name="Google Shape;336;p50"/>
          <p:cNvGrpSpPr/>
          <p:nvPr/>
        </p:nvGrpSpPr>
        <p:grpSpPr>
          <a:xfrm>
            <a:off x="364200" y="356749"/>
            <a:ext cx="8414700" cy="4429926"/>
            <a:chOff x="364200" y="356749"/>
            <a:chExt cx="8414700" cy="4429926"/>
          </a:xfrm>
        </p:grpSpPr>
        <p:sp>
          <p:nvSpPr>
            <p:cNvPr id="337" name="Google Shape;337;p50"/>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0"/>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0"/>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0"/>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 name="Google Shape;341;p50"/>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342" name="Google Shape;342;p50"/>
          <p:cNvSpPr txBox="1"/>
          <p:nvPr>
            <p:ph idx="1" type="subTitle"/>
          </p:nvPr>
        </p:nvSpPr>
        <p:spPr>
          <a:xfrm>
            <a:off x="3486475" y="4106775"/>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343" name="Google Shape;343;p50"/>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4" name="Shape 344"/>
        <p:cNvGrpSpPr/>
        <p:nvPr/>
      </p:nvGrpSpPr>
      <p:grpSpPr>
        <a:xfrm>
          <a:off x="0" y="0"/>
          <a:ext cx="0" cy="0"/>
          <a:chOff x="0" y="0"/>
          <a:chExt cx="0" cy="0"/>
        </a:xfrm>
      </p:grpSpPr>
      <p:sp>
        <p:nvSpPr>
          <p:cNvPr id="345" name="Google Shape;345;p51"/>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1"/>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1"/>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8" name="Google Shape;348;p51"/>
          <p:cNvSpPr txBox="1"/>
          <p:nvPr>
            <p:ph idx="1" type="body"/>
          </p:nvPr>
        </p:nvSpPr>
        <p:spPr>
          <a:xfrm>
            <a:off x="720000" y="1367575"/>
            <a:ext cx="7704000" cy="3235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Char char="●"/>
              <a:defRPr/>
            </a:lvl1pPr>
            <a:lvl2pPr indent="-317500" lvl="1" marL="914400" rtl="0">
              <a:lnSpc>
                <a:spcPct val="115000"/>
              </a:lnSpc>
              <a:spcBef>
                <a:spcPts val="1600"/>
              </a:spcBef>
              <a:spcAft>
                <a:spcPts val="0"/>
              </a:spcAft>
              <a:buClr>
                <a:srgbClr val="434343"/>
              </a:buClr>
              <a:buSzPts val="1400"/>
              <a:buAutoNum type="alphaLcPeriod"/>
              <a:defRPr>
                <a:solidFill>
                  <a:srgbClr val="434343"/>
                </a:solidFill>
              </a:defRPr>
            </a:lvl2pPr>
            <a:lvl3pPr indent="-317500" lvl="2" marL="1371600" rtl="0">
              <a:lnSpc>
                <a:spcPct val="115000"/>
              </a:lnSpc>
              <a:spcBef>
                <a:spcPts val="1600"/>
              </a:spcBef>
              <a:spcAft>
                <a:spcPts val="0"/>
              </a:spcAft>
              <a:buClr>
                <a:srgbClr val="434343"/>
              </a:buClr>
              <a:buSzPts val="1400"/>
              <a:buAutoNum type="romanLcPeriod"/>
              <a:defRPr>
                <a:solidFill>
                  <a:srgbClr val="434343"/>
                </a:solidFill>
              </a:defRPr>
            </a:lvl3pPr>
            <a:lvl4pPr indent="-317500" lvl="3" marL="1828800" rtl="0">
              <a:lnSpc>
                <a:spcPct val="115000"/>
              </a:lnSpc>
              <a:spcBef>
                <a:spcPts val="1600"/>
              </a:spcBef>
              <a:spcAft>
                <a:spcPts val="0"/>
              </a:spcAft>
              <a:buClr>
                <a:srgbClr val="434343"/>
              </a:buClr>
              <a:buSzPts val="1400"/>
              <a:buAutoNum type="arabicPeriod"/>
              <a:defRPr>
                <a:solidFill>
                  <a:srgbClr val="434343"/>
                </a:solidFill>
              </a:defRPr>
            </a:lvl4pPr>
            <a:lvl5pPr indent="-317500" lvl="4" marL="2286000" rtl="0">
              <a:lnSpc>
                <a:spcPct val="115000"/>
              </a:lnSpc>
              <a:spcBef>
                <a:spcPts val="1600"/>
              </a:spcBef>
              <a:spcAft>
                <a:spcPts val="0"/>
              </a:spcAft>
              <a:buClr>
                <a:srgbClr val="434343"/>
              </a:buClr>
              <a:buSzPts val="1400"/>
              <a:buAutoNum type="alphaLcPeriod"/>
              <a:defRPr>
                <a:solidFill>
                  <a:srgbClr val="434343"/>
                </a:solidFill>
              </a:defRPr>
            </a:lvl5pPr>
            <a:lvl6pPr indent="-317500" lvl="5" marL="2743200" rtl="0">
              <a:lnSpc>
                <a:spcPct val="115000"/>
              </a:lnSpc>
              <a:spcBef>
                <a:spcPts val="1600"/>
              </a:spcBef>
              <a:spcAft>
                <a:spcPts val="0"/>
              </a:spcAft>
              <a:buClr>
                <a:srgbClr val="434343"/>
              </a:buClr>
              <a:buSzPts val="1400"/>
              <a:buAutoNum type="romanLcPeriod"/>
              <a:defRPr>
                <a:solidFill>
                  <a:srgbClr val="434343"/>
                </a:solidFill>
              </a:defRPr>
            </a:lvl6pPr>
            <a:lvl7pPr indent="-317500" lvl="6" marL="3200400" rtl="0">
              <a:lnSpc>
                <a:spcPct val="115000"/>
              </a:lnSpc>
              <a:spcBef>
                <a:spcPts val="1600"/>
              </a:spcBef>
              <a:spcAft>
                <a:spcPts val="0"/>
              </a:spcAft>
              <a:buClr>
                <a:srgbClr val="434343"/>
              </a:buClr>
              <a:buSzPts val="1400"/>
              <a:buAutoNum type="arabicPeriod"/>
              <a:defRPr>
                <a:solidFill>
                  <a:srgbClr val="434343"/>
                </a:solidFill>
              </a:defRPr>
            </a:lvl7pPr>
            <a:lvl8pPr indent="-317500" lvl="7" marL="3657600" rtl="0">
              <a:lnSpc>
                <a:spcPct val="115000"/>
              </a:lnSpc>
              <a:spcBef>
                <a:spcPts val="1600"/>
              </a:spcBef>
              <a:spcAft>
                <a:spcPts val="0"/>
              </a:spcAft>
              <a:buClr>
                <a:srgbClr val="434343"/>
              </a:buClr>
              <a:buSzPts val="1400"/>
              <a:buAutoNum type="alphaLcPeriod"/>
              <a:defRPr>
                <a:solidFill>
                  <a:srgbClr val="434343"/>
                </a:solidFill>
              </a:defRPr>
            </a:lvl8pPr>
            <a:lvl9pPr indent="-317500" lvl="8" marL="4114800" rtl="0">
              <a:lnSpc>
                <a:spcPct val="115000"/>
              </a:lnSpc>
              <a:spcBef>
                <a:spcPts val="1600"/>
              </a:spcBef>
              <a:spcAft>
                <a:spcPts val="1600"/>
              </a:spcAft>
              <a:buClr>
                <a:srgbClr val="434343"/>
              </a:buClr>
              <a:buSzPts val="1400"/>
              <a:buAutoNum type="romanLcPeriod"/>
              <a:defRPr>
                <a:solidFill>
                  <a:srgbClr val="434343"/>
                </a:solidFill>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9" name="Shape 349"/>
        <p:cNvGrpSpPr/>
        <p:nvPr/>
      </p:nvGrpSpPr>
      <p:grpSpPr>
        <a:xfrm>
          <a:off x="0" y="0"/>
          <a:ext cx="0" cy="0"/>
          <a:chOff x="0" y="0"/>
          <a:chExt cx="0" cy="0"/>
        </a:xfrm>
      </p:grpSpPr>
      <p:grpSp>
        <p:nvGrpSpPr>
          <p:cNvPr id="350" name="Google Shape;350;p52"/>
          <p:cNvGrpSpPr/>
          <p:nvPr/>
        </p:nvGrpSpPr>
        <p:grpSpPr>
          <a:xfrm>
            <a:off x="364223" y="356774"/>
            <a:ext cx="8415902" cy="4429739"/>
            <a:chOff x="364223" y="356774"/>
            <a:chExt cx="8415902" cy="4429739"/>
          </a:xfrm>
        </p:grpSpPr>
        <p:sp>
          <p:nvSpPr>
            <p:cNvPr id="351" name="Google Shape;351;p52"/>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2"/>
            <p:cNvSpPr/>
            <p:nvPr/>
          </p:nvSpPr>
          <p:spPr>
            <a:xfrm>
              <a:off x="364225" y="1139600"/>
              <a:ext cx="6566400" cy="17574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2"/>
            <p:cNvSpPr/>
            <p:nvPr/>
          </p:nvSpPr>
          <p:spPr>
            <a:xfrm>
              <a:off x="7123775" y="1139600"/>
              <a:ext cx="1656300" cy="17079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2"/>
            <p:cNvSpPr/>
            <p:nvPr/>
          </p:nvSpPr>
          <p:spPr>
            <a:xfrm flipH="1">
              <a:off x="2217625" y="3090300"/>
              <a:ext cx="6562500" cy="16941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2"/>
            <p:cNvSpPr/>
            <p:nvPr/>
          </p:nvSpPr>
          <p:spPr>
            <a:xfrm flipH="1">
              <a:off x="364264" y="3090312"/>
              <a:ext cx="1656300" cy="16962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6" name="Google Shape;356;p52"/>
          <p:cNvSpPr txBox="1"/>
          <p:nvPr>
            <p:ph idx="1" type="subTitle"/>
          </p:nvPr>
        </p:nvSpPr>
        <p:spPr>
          <a:xfrm>
            <a:off x="555284" y="1714625"/>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357" name="Google Shape;357;p52"/>
          <p:cNvSpPr txBox="1"/>
          <p:nvPr>
            <p:ph idx="2" type="subTitle"/>
          </p:nvPr>
        </p:nvSpPr>
        <p:spPr>
          <a:xfrm>
            <a:off x="7130115" y="3687600"/>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358" name="Google Shape;358;p52"/>
          <p:cNvSpPr txBox="1"/>
          <p:nvPr>
            <p:ph idx="3" type="subTitle"/>
          </p:nvPr>
        </p:nvSpPr>
        <p:spPr>
          <a:xfrm>
            <a:off x="2210287" y="1325675"/>
            <a:ext cx="4405200" cy="130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9" name="Google Shape;359;p52"/>
          <p:cNvSpPr txBox="1"/>
          <p:nvPr>
            <p:ph idx="4" type="subTitle"/>
          </p:nvPr>
        </p:nvSpPr>
        <p:spPr>
          <a:xfrm>
            <a:off x="2495287" y="3298650"/>
            <a:ext cx="4405200" cy="1302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0" name="Google Shape;360;p52"/>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1" name="Shape 361"/>
        <p:cNvGrpSpPr/>
        <p:nvPr/>
      </p:nvGrpSpPr>
      <p:grpSpPr>
        <a:xfrm>
          <a:off x="0" y="0"/>
          <a:ext cx="0" cy="0"/>
          <a:chOff x="0" y="0"/>
          <a:chExt cx="0" cy="0"/>
        </a:xfrm>
      </p:grpSpPr>
      <p:grpSp>
        <p:nvGrpSpPr>
          <p:cNvPr id="362" name="Google Shape;362;p53"/>
          <p:cNvGrpSpPr/>
          <p:nvPr/>
        </p:nvGrpSpPr>
        <p:grpSpPr>
          <a:xfrm>
            <a:off x="364223" y="356774"/>
            <a:ext cx="8415902" cy="4429926"/>
            <a:chOff x="364223" y="356774"/>
            <a:chExt cx="8415902" cy="4429926"/>
          </a:xfrm>
        </p:grpSpPr>
        <p:sp>
          <p:nvSpPr>
            <p:cNvPr id="363" name="Google Shape;363;p53"/>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3"/>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 name="Google Shape;365;p53"/>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p:cSld name="TITLE_ONLY_2">
    <p:spTree>
      <p:nvGrpSpPr>
        <p:cNvPr id="366" name="Shape 366"/>
        <p:cNvGrpSpPr/>
        <p:nvPr/>
      </p:nvGrpSpPr>
      <p:grpSpPr>
        <a:xfrm>
          <a:off x="0" y="0"/>
          <a:ext cx="0" cy="0"/>
          <a:chOff x="0" y="0"/>
          <a:chExt cx="0" cy="0"/>
        </a:xfrm>
      </p:grpSpPr>
      <p:grpSp>
        <p:nvGrpSpPr>
          <p:cNvPr id="367" name="Google Shape;367;p54"/>
          <p:cNvGrpSpPr/>
          <p:nvPr/>
        </p:nvGrpSpPr>
        <p:grpSpPr>
          <a:xfrm>
            <a:off x="364242" y="356775"/>
            <a:ext cx="4846801" cy="4429926"/>
            <a:chOff x="364242" y="356775"/>
            <a:chExt cx="4846801" cy="4429926"/>
          </a:xfrm>
        </p:grpSpPr>
        <p:sp>
          <p:nvSpPr>
            <p:cNvPr id="368" name="Google Shape;368;p54"/>
            <p:cNvSpPr/>
            <p:nvPr/>
          </p:nvSpPr>
          <p:spPr>
            <a:xfrm>
              <a:off x="364242" y="356775"/>
              <a:ext cx="48468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4"/>
            <p:cNvSpPr/>
            <p:nvPr/>
          </p:nvSpPr>
          <p:spPr>
            <a:xfrm>
              <a:off x="364243" y="1139602"/>
              <a:ext cx="48468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54"/>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1" name="Shape 371"/>
        <p:cNvGrpSpPr/>
        <p:nvPr/>
      </p:nvGrpSpPr>
      <p:grpSpPr>
        <a:xfrm>
          <a:off x="0" y="0"/>
          <a:ext cx="0" cy="0"/>
          <a:chOff x="0" y="0"/>
          <a:chExt cx="0" cy="0"/>
        </a:xfrm>
      </p:grpSpPr>
      <p:grpSp>
        <p:nvGrpSpPr>
          <p:cNvPr id="372" name="Google Shape;372;p55"/>
          <p:cNvGrpSpPr/>
          <p:nvPr/>
        </p:nvGrpSpPr>
        <p:grpSpPr>
          <a:xfrm>
            <a:off x="364223" y="356774"/>
            <a:ext cx="8415902" cy="4429926"/>
            <a:chOff x="364223" y="356774"/>
            <a:chExt cx="8415902" cy="4429926"/>
          </a:xfrm>
        </p:grpSpPr>
        <p:sp>
          <p:nvSpPr>
            <p:cNvPr id="373" name="Google Shape;373;p55"/>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5"/>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 name="Google Shape;375;p55"/>
          <p:cNvSpPr txBox="1"/>
          <p:nvPr>
            <p:ph idx="1" type="subTitle"/>
          </p:nvPr>
        </p:nvSpPr>
        <p:spPr>
          <a:xfrm>
            <a:off x="2281050" y="33003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6" name="Google Shape;376;p55"/>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7" name="Google Shape;377;p55"/>
          <p:cNvSpPr txBox="1"/>
          <p:nvPr>
            <p:ph idx="2" type="subTitle"/>
          </p:nvPr>
        </p:nvSpPr>
        <p:spPr>
          <a:xfrm>
            <a:off x="2281050" y="22134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6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8" name="Shape 378"/>
        <p:cNvGrpSpPr/>
        <p:nvPr/>
      </p:nvGrpSpPr>
      <p:grpSpPr>
        <a:xfrm>
          <a:off x="0" y="0"/>
          <a:ext cx="0" cy="0"/>
          <a:chOff x="0" y="0"/>
          <a:chExt cx="0" cy="0"/>
        </a:xfrm>
      </p:grpSpPr>
      <p:sp>
        <p:nvSpPr>
          <p:cNvPr id="379" name="Google Shape;379;p56"/>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6"/>
          <p:cNvSpPr txBox="1"/>
          <p:nvPr>
            <p:ph type="title"/>
          </p:nvPr>
        </p:nvSpPr>
        <p:spPr>
          <a:xfrm>
            <a:off x="1388100" y="1654363"/>
            <a:ext cx="6367800" cy="183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1" name="Shape 381"/>
        <p:cNvGrpSpPr/>
        <p:nvPr/>
      </p:nvGrpSpPr>
      <p:grpSpPr>
        <a:xfrm>
          <a:off x="0" y="0"/>
          <a:ext cx="0" cy="0"/>
          <a:chOff x="0" y="0"/>
          <a:chExt cx="0" cy="0"/>
        </a:xfrm>
      </p:grpSpPr>
      <p:grpSp>
        <p:nvGrpSpPr>
          <p:cNvPr id="382" name="Google Shape;382;p57"/>
          <p:cNvGrpSpPr/>
          <p:nvPr/>
        </p:nvGrpSpPr>
        <p:grpSpPr>
          <a:xfrm>
            <a:off x="364225" y="356823"/>
            <a:ext cx="8415600" cy="4430101"/>
            <a:chOff x="364225" y="356823"/>
            <a:chExt cx="8415600" cy="4430101"/>
          </a:xfrm>
        </p:grpSpPr>
        <p:sp>
          <p:nvSpPr>
            <p:cNvPr id="383" name="Google Shape;383;p57"/>
            <p:cNvSpPr/>
            <p:nvPr/>
          </p:nvSpPr>
          <p:spPr>
            <a:xfrm>
              <a:off x="364225" y="356823"/>
              <a:ext cx="4098900" cy="44301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7"/>
            <p:cNvSpPr/>
            <p:nvPr/>
          </p:nvSpPr>
          <p:spPr>
            <a:xfrm>
              <a:off x="4680925" y="1604825"/>
              <a:ext cx="4098900" cy="3182100"/>
            </a:xfrm>
            <a:prstGeom prst="roundRect">
              <a:avLst>
                <a:gd fmla="val 721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7"/>
            <p:cNvSpPr/>
            <p:nvPr/>
          </p:nvSpPr>
          <p:spPr>
            <a:xfrm>
              <a:off x="4680925" y="356825"/>
              <a:ext cx="4098900" cy="1054800"/>
            </a:xfrm>
            <a:prstGeom prst="roundRect">
              <a:avLst>
                <a:gd fmla="val 1654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6" name="Google Shape;386;p57"/>
          <p:cNvSpPr txBox="1"/>
          <p:nvPr>
            <p:ph idx="1" type="subTitle"/>
          </p:nvPr>
        </p:nvSpPr>
        <p:spPr>
          <a:xfrm>
            <a:off x="5015825" y="2641875"/>
            <a:ext cx="3408300" cy="196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87" name="Google Shape;387;p57"/>
          <p:cNvSpPr txBox="1"/>
          <p:nvPr>
            <p:ph type="title"/>
          </p:nvPr>
        </p:nvSpPr>
        <p:spPr>
          <a:xfrm>
            <a:off x="5015825" y="365300"/>
            <a:ext cx="3408300" cy="959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8" name="Shape 388"/>
        <p:cNvGrpSpPr/>
        <p:nvPr/>
      </p:nvGrpSpPr>
      <p:grpSpPr>
        <a:xfrm>
          <a:off x="0" y="0"/>
          <a:ext cx="0" cy="0"/>
          <a:chOff x="0" y="0"/>
          <a:chExt cx="0" cy="0"/>
        </a:xfrm>
      </p:grpSpPr>
      <p:sp>
        <p:nvSpPr>
          <p:cNvPr id="389" name="Google Shape;389;p58"/>
          <p:cNvSpPr txBox="1"/>
          <p:nvPr>
            <p:ph type="title"/>
          </p:nvPr>
        </p:nvSpPr>
        <p:spPr>
          <a:xfrm>
            <a:off x="720000" y="1516338"/>
            <a:ext cx="3159900" cy="1929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0" name="Shape 390"/>
        <p:cNvGrpSpPr/>
        <p:nvPr/>
      </p:nvGrpSpPr>
      <p:grpSpPr>
        <a:xfrm>
          <a:off x="0" y="0"/>
          <a:ext cx="0" cy="0"/>
          <a:chOff x="0" y="0"/>
          <a:chExt cx="0" cy="0"/>
        </a:xfrm>
      </p:grpSpPr>
      <p:grpSp>
        <p:nvGrpSpPr>
          <p:cNvPr id="391" name="Google Shape;391;p59"/>
          <p:cNvGrpSpPr/>
          <p:nvPr/>
        </p:nvGrpSpPr>
        <p:grpSpPr>
          <a:xfrm>
            <a:off x="364200" y="356775"/>
            <a:ext cx="8415700" cy="4430025"/>
            <a:chOff x="364200" y="356775"/>
            <a:chExt cx="8415700" cy="4430025"/>
          </a:xfrm>
        </p:grpSpPr>
        <p:sp>
          <p:nvSpPr>
            <p:cNvPr id="392" name="Google Shape;392;p59"/>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9"/>
            <p:cNvSpPr/>
            <p:nvPr/>
          </p:nvSpPr>
          <p:spPr>
            <a:xfrm>
              <a:off x="1429200" y="356775"/>
              <a:ext cx="6285600" cy="3320700"/>
            </a:xfrm>
            <a:prstGeom prst="roundRect">
              <a:avLst>
                <a:gd fmla="val 559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9"/>
            <p:cNvSpPr/>
            <p:nvPr/>
          </p:nvSpPr>
          <p:spPr>
            <a:xfrm>
              <a:off x="3642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9"/>
            <p:cNvSpPr/>
            <p:nvPr/>
          </p:nvSpPr>
          <p:spPr>
            <a:xfrm>
              <a:off x="79081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6" name="Google Shape;396;p59"/>
          <p:cNvSpPr txBox="1"/>
          <p:nvPr>
            <p:ph hasCustomPrompt="1" type="title"/>
          </p:nvPr>
        </p:nvSpPr>
        <p:spPr>
          <a:xfrm>
            <a:off x="1636700" y="1139600"/>
            <a:ext cx="5870700" cy="170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397" name="Google Shape;397;p59"/>
          <p:cNvSpPr txBox="1"/>
          <p:nvPr>
            <p:ph idx="1" type="subTitle"/>
          </p:nvPr>
        </p:nvSpPr>
        <p:spPr>
          <a:xfrm>
            <a:off x="1636700" y="4096300"/>
            <a:ext cx="5870700" cy="44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398" name="Shape 398"/>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399" name="Shape 399"/>
        <p:cNvGrpSpPr/>
        <p:nvPr/>
      </p:nvGrpSpPr>
      <p:grpSpPr>
        <a:xfrm>
          <a:off x="0" y="0"/>
          <a:ext cx="0" cy="0"/>
          <a:chOff x="0" y="0"/>
          <a:chExt cx="0" cy="0"/>
        </a:xfrm>
      </p:grpSpPr>
      <p:grpSp>
        <p:nvGrpSpPr>
          <p:cNvPr id="400" name="Google Shape;400;p61"/>
          <p:cNvGrpSpPr/>
          <p:nvPr/>
        </p:nvGrpSpPr>
        <p:grpSpPr>
          <a:xfrm flipH="1">
            <a:off x="364200" y="356749"/>
            <a:ext cx="8414700" cy="4429926"/>
            <a:chOff x="364200" y="356749"/>
            <a:chExt cx="8414700" cy="4429926"/>
          </a:xfrm>
        </p:grpSpPr>
        <p:sp>
          <p:nvSpPr>
            <p:cNvPr id="401" name="Google Shape;401;p61"/>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1"/>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1"/>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1"/>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61"/>
          <p:cNvSpPr txBox="1"/>
          <p:nvPr>
            <p:ph hasCustomPrompt="1" type="title"/>
          </p:nvPr>
        </p:nvSpPr>
        <p:spPr>
          <a:xfrm>
            <a:off x="6492825" y="1329838"/>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406" name="Google Shape;406;p61"/>
          <p:cNvSpPr txBox="1"/>
          <p:nvPr>
            <p:ph idx="1" type="subTitle"/>
          </p:nvPr>
        </p:nvSpPr>
        <p:spPr>
          <a:xfrm>
            <a:off x="602300" y="4106813"/>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407" name="Google Shape;407;p61"/>
          <p:cNvSpPr txBox="1"/>
          <p:nvPr>
            <p:ph idx="2" type="title"/>
          </p:nvPr>
        </p:nvSpPr>
        <p:spPr>
          <a:xfrm>
            <a:off x="703350" y="904138"/>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spTree>
      <p:nvGrpSpPr>
        <p:cNvPr id="408" name="Shape 408"/>
        <p:cNvGrpSpPr/>
        <p:nvPr/>
      </p:nvGrpSpPr>
      <p:grpSpPr>
        <a:xfrm>
          <a:off x="0" y="0"/>
          <a:ext cx="0" cy="0"/>
          <a:chOff x="0" y="0"/>
          <a:chExt cx="0" cy="0"/>
        </a:xfrm>
      </p:grpSpPr>
      <p:grpSp>
        <p:nvGrpSpPr>
          <p:cNvPr id="409" name="Google Shape;409;p62"/>
          <p:cNvGrpSpPr/>
          <p:nvPr/>
        </p:nvGrpSpPr>
        <p:grpSpPr>
          <a:xfrm>
            <a:off x="364200" y="356749"/>
            <a:ext cx="8414700" cy="3295501"/>
            <a:chOff x="364200" y="356749"/>
            <a:chExt cx="8414700" cy="3295501"/>
          </a:xfrm>
        </p:grpSpPr>
        <p:sp>
          <p:nvSpPr>
            <p:cNvPr id="410" name="Google Shape;410;p62"/>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2"/>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62"/>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2"/>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2"/>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2"/>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6" name="Google Shape;416;p62"/>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417" name="Google Shape;417;p62"/>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
    <p:spTree>
      <p:nvGrpSpPr>
        <p:cNvPr id="418" name="Shape 418"/>
        <p:cNvGrpSpPr/>
        <p:nvPr/>
      </p:nvGrpSpPr>
      <p:grpSpPr>
        <a:xfrm>
          <a:off x="0" y="0"/>
          <a:ext cx="0" cy="0"/>
          <a:chOff x="0" y="0"/>
          <a:chExt cx="0" cy="0"/>
        </a:xfrm>
      </p:grpSpPr>
      <p:grpSp>
        <p:nvGrpSpPr>
          <p:cNvPr id="419" name="Google Shape;419;p63"/>
          <p:cNvGrpSpPr/>
          <p:nvPr/>
        </p:nvGrpSpPr>
        <p:grpSpPr>
          <a:xfrm>
            <a:off x="364200" y="356749"/>
            <a:ext cx="8415700" cy="4430153"/>
            <a:chOff x="364200" y="356749"/>
            <a:chExt cx="8415700" cy="4430153"/>
          </a:xfrm>
        </p:grpSpPr>
        <p:sp>
          <p:nvSpPr>
            <p:cNvPr id="420" name="Google Shape;420;p63"/>
            <p:cNvSpPr/>
            <p:nvPr/>
          </p:nvSpPr>
          <p:spPr>
            <a:xfrm>
              <a:off x="364200" y="356750"/>
              <a:ext cx="55305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3"/>
            <p:cNvSpPr/>
            <p:nvPr/>
          </p:nvSpPr>
          <p:spPr>
            <a:xfrm>
              <a:off x="6138675"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3"/>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3"/>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3"/>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5" name="Google Shape;425;p63"/>
          <p:cNvSpPr txBox="1"/>
          <p:nvPr>
            <p:ph hasCustomPrompt="1" type="title"/>
          </p:nvPr>
        </p:nvSpPr>
        <p:spPr>
          <a:xfrm>
            <a:off x="6492825"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426" name="Google Shape;426;p63"/>
          <p:cNvSpPr txBox="1"/>
          <p:nvPr>
            <p:ph idx="2" type="title"/>
          </p:nvPr>
        </p:nvSpPr>
        <p:spPr>
          <a:xfrm>
            <a:off x="703350"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27" name="Google Shape;427;p63"/>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2">
    <p:spTree>
      <p:nvGrpSpPr>
        <p:cNvPr id="428" name="Shape 428"/>
        <p:cNvGrpSpPr/>
        <p:nvPr/>
      </p:nvGrpSpPr>
      <p:grpSpPr>
        <a:xfrm>
          <a:off x="0" y="0"/>
          <a:ext cx="0" cy="0"/>
          <a:chOff x="0" y="0"/>
          <a:chExt cx="0" cy="0"/>
        </a:xfrm>
      </p:grpSpPr>
      <p:grpSp>
        <p:nvGrpSpPr>
          <p:cNvPr id="429" name="Google Shape;429;p64"/>
          <p:cNvGrpSpPr/>
          <p:nvPr/>
        </p:nvGrpSpPr>
        <p:grpSpPr>
          <a:xfrm flipH="1">
            <a:off x="364200" y="1491174"/>
            <a:ext cx="8414700" cy="3295501"/>
            <a:chOff x="364200" y="356749"/>
            <a:chExt cx="8414700" cy="3295501"/>
          </a:xfrm>
        </p:grpSpPr>
        <p:sp>
          <p:nvSpPr>
            <p:cNvPr id="430" name="Google Shape;430;p64"/>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4"/>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2" name="Google Shape;432;p64"/>
          <p:cNvSpPr txBox="1"/>
          <p:nvPr>
            <p:ph hasCustomPrompt="1" type="title"/>
          </p:nvPr>
        </p:nvSpPr>
        <p:spPr>
          <a:xfrm>
            <a:off x="6492825"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433" name="Google Shape;433;p64"/>
          <p:cNvSpPr txBox="1"/>
          <p:nvPr>
            <p:ph idx="1" type="subTitle"/>
          </p:nvPr>
        </p:nvSpPr>
        <p:spPr>
          <a:xfrm>
            <a:off x="720000" y="4106775"/>
            <a:ext cx="48198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434" name="Google Shape;434;p64"/>
          <p:cNvSpPr txBox="1"/>
          <p:nvPr>
            <p:ph idx="2" type="title"/>
          </p:nvPr>
        </p:nvSpPr>
        <p:spPr>
          <a:xfrm>
            <a:off x="719850" y="1892975"/>
            <a:ext cx="48198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35" name="Google Shape;435;p64"/>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4"/>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4"/>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SECTION_HEADER_1_2_1">
    <p:spTree>
      <p:nvGrpSpPr>
        <p:cNvPr id="438" name="Shape 438"/>
        <p:cNvGrpSpPr/>
        <p:nvPr/>
      </p:nvGrpSpPr>
      <p:grpSpPr>
        <a:xfrm>
          <a:off x="0" y="0"/>
          <a:ext cx="0" cy="0"/>
          <a:chOff x="0" y="0"/>
          <a:chExt cx="0" cy="0"/>
        </a:xfrm>
      </p:grpSpPr>
      <p:sp>
        <p:nvSpPr>
          <p:cNvPr id="439" name="Google Shape;439;p65"/>
          <p:cNvSpPr/>
          <p:nvPr/>
        </p:nvSpPr>
        <p:spPr>
          <a:xfrm>
            <a:off x="3198000" y="1491175"/>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5"/>
          <p:cNvSpPr/>
          <p:nvPr/>
        </p:nvSpPr>
        <p:spPr>
          <a:xfrm>
            <a:off x="364200" y="1491174"/>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5"/>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5"/>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65"/>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65"/>
          <p:cNvSpPr txBox="1"/>
          <p:nvPr>
            <p:ph hasCustomPrompt="1" type="title"/>
          </p:nvPr>
        </p:nvSpPr>
        <p:spPr>
          <a:xfrm>
            <a:off x="718350"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445" name="Google Shape;445;p65"/>
          <p:cNvSpPr txBox="1"/>
          <p:nvPr>
            <p:ph idx="1" type="subTitle"/>
          </p:nvPr>
        </p:nvSpPr>
        <p:spPr>
          <a:xfrm>
            <a:off x="3607078" y="4106775"/>
            <a:ext cx="481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446" name="Google Shape;446;p65"/>
          <p:cNvSpPr txBox="1"/>
          <p:nvPr>
            <p:ph idx="2" type="title"/>
          </p:nvPr>
        </p:nvSpPr>
        <p:spPr>
          <a:xfrm>
            <a:off x="3606928" y="1892975"/>
            <a:ext cx="48174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47" name="Shape 447"/>
        <p:cNvGrpSpPr/>
        <p:nvPr/>
      </p:nvGrpSpPr>
      <p:grpSpPr>
        <a:xfrm>
          <a:off x="0" y="0"/>
          <a:ext cx="0" cy="0"/>
          <a:chOff x="0" y="0"/>
          <a:chExt cx="0" cy="0"/>
        </a:xfrm>
      </p:grpSpPr>
      <p:sp>
        <p:nvSpPr>
          <p:cNvPr id="448" name="Google Shape;448;p66"/>
          <p:cNvSpPr/>
          <p:nvPr/>
        </p:nvSpPr>
        <p:spPr>
          <a:xfrm>
            <a:off x="364200" y="356750"/>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6"/>
          <p:cNvSpPr/>
          <p:nvPr/>
        </p:nvSpPr>
        <p:spPr>
          <a:xfrm>
            <a:off x="3198075" y="356750"/>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6"/>
          <p:cNvSpPr/>
          <p:nvPr/>
        </p:nvSpPr>
        <p:spPr>
          <a:xfrm>
            <a:off x="6034300" y="356750"/>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6"/>
          <p:cNvSpPr/>
          <p:nvPr/>
        </p:nvSpPr>
        <p:spPr>
          <a:xfrm>
            <a:off x="364200" y="2690281"/>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6"/>
          <p:cNvSpPr/>
          <p:nvPr/>
        </p:nvSpPr>
        <p:spPr>
          <a:xfrm>
            <a:off x="3198075" y="2690275"/>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6"/>
          <p:cNvSpPr/>
          <p:nvPr/>
        </p:nvSpPr>
        <p:spPr>
          <a:xfrm>
            <a:off x="6034300" y="2690281"/>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6"/>
          <p:cNvSpPr txBox="1"/>
          <p:nvPr>
            <p:ph type="title"/>
          </p:nvPr>
        </p:nvSpPr>
        <p:spPr>
          <a:xfrm>
            <a:off x="573825"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55" name="Google Shape;455;p66"/>
          <p:cNvSpPr txBox="1"/>
          <p:nvPr>
            <p:ph hasCustomPrompt="1" idx="2" type="title"/>
          </p:nvPr>
        </p:nvSpPr>
        <p:spPr>
          <a:xfrm>
            <a:off x="573834" y="456270"/>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6" name="Google Shape;456;p66"/>
          <p:cNvSpPr txBox="1"/>
          <p:nvPr>
            <p:ph idx="1" type="subTitle"/>
          </p:nvPr>
        </p:nvSpPr>
        <p:spPr>
          <a:xfrm>
            <a:off x="573825"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57" name="Google Shape;457;p66"/>
          <p:cNvSpPr txBox="1"/>
          <p:nvPr>
            <p:ph idx="3" type="title"/>
          </p:nvPr>
        </p:nvSpPr>
        <p:spPr>
          <a:xfrm>
            <a:off x="3460827"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58" name="Google Shape;458;p66"/>
          <p:cNvSpPr txBox="1"/>
          <p:nvPr>
            <p:ph hasCustomPrompt="1" idx="4" type="title"/>
          </p:nvPr>
        </p:nvSpPr>
        <p:spPr>
          <a:xfrm>
            <a:off x="3460827"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9" name="Google Shape;459;p66"/>
          <p:cNvSpPr txBox="1"/>
          <p:nvPr>
            <p:ph idx="5" type="subTitle"/>
          </p:nvPr>
        </p:nvSpPr>
        <p:spPr>
          <a:xfrm>
            <a:off x="3460827"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60" name="Google Shape;460;p66"/>
          <p:cNvSpPr txBox="1"/>
          <p:nvPr>
            <p:ph idx="6" type="title"/>
          </p:nvPr>
        </p:nvSpPr>
        <p:spPr>
          <a:xfrm>
            <a:off x="6341926" y="1260458"/>
            <a:ext cx="22806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1" name="Google Shape;461;p66"/>
          <p:cNvSpPr txBox="1"/>
          <p:nvPr>
            <p:ph hasCustomPrompt="1" idx="7" type="title"/>
          </p:nvPr>
        </p:nvSpPr>
        <p:spPr>
          <a:xfrm>
            <a:off x="6341926"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62" name="Google Shape;462;p66"/>
          <p:cNvSpPr txBox="1"/>
          <p:nvPr>
            <p:ph idx="8" type="subTitle"/>
          </p:nvPr>
        </p:nvSpPr>
        <p:spPr>
          <a:xfrm>
            <a:off x="6341926" y="1632873"/>
            <a:ext cx="22806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63" name="Google Shape;463;p66"/>
          <p:cNvSpPr txBox="1"/>
          <p:nvPr>
            <p:ph idx="9" type="title"/>
          </p:nvPr>
        </p:nvSpPr>
        <p:spPr>
          <a:xfrm>
            <a:off x="573670"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4" name="Google Shape;464;p66"/>
          <p:cNvSpPr txBox="1"/>
          <p:nvPr>
            <p:ph hasCustomPrompt="1" idx="13" type="title"/>
          </p:nvPr>
        </p:nvSpPr>
        <p:spPr>
          <a:xfrm>
            <a:off x="573670" y="2812829"/>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65" name="Google Shape;465;p66"/>
          <p:cNvSpPr txBox="1"/>
          <p:nvPr>
            <p:ph idx="14" type="subTitle"/>
          </p:nvPr>
        </p:nvSpPr>
        <p:spPr>
          <a:xfrm>
            <a:off x="573670"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66" name="Google Shape;466;p66"/>
          <p:cNvSpPr txBox="1"/>
          <p:nvPr>
            <p:ph idx="15" type="title"/>
          </p:nvPr>
        </p:nvSpPr>
        <p:spPr>
          <a:xfrm>
            <a:off x="3460827"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7" name="Google Shape;467;p66"/>
          <p:cNvSpPr txBox="1"/>
          <p:nvPr>
            <p:ph hasCustomPrompt="1" idx="16" type="title"/>
          </p:nvPr>
        </p:nvSpPr>
        <p:spPr>
          <a:xfrm>
            <a:off x="3460827"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68" name="Google Shape;468;p66"/>
          <p:cNvSpPr txBox="1"/>
          <p:nvPr>
            <p:ph idx="17" type="subTitle"/>
          </p:nvPr>
        </p:nvSpPr>
        <p:spPr>
          <a:xfrm>
            <a:off x="3460827"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69" name="Google Shape;469;p66"/>
          <p:cNvSpPr txBox="1"/>
          <p:nvPr>
            <p:ph idx="18" type="title"/>
          </p:nvPr>
        </p:nvSpPr>
        <p:spPr>
          <a:xfrm>
            <a:off x="6341926"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0" name="Google Shape;470;p66"/>
          <p:cNvSpPr txBox="1"/>
          <p:nvPr>
            <p:ph hasCustomPrompt="1" idx="19" type="title"/>
          </p:nvPr>
        </p:nvSpPr>
        <p:spPr>
          <a:xfrm>
            <a:off x="6341926"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1" name="Google Shape;471;p66"/>
          <p:cNvSpPr txBox="1"/>
          <p:nvPr>
            <p:ph idx="20" type="subTitle"/>
          </p:nvPr>
        </p:nvSpPr>
        <p:spPr>
          <a:xfrm>
            <a:off x="6341926"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72" name="Shape 472"/>
        <p:cNvGrpSpPr/>
        <p:nvPr/>
      </p:nvGrpSpPr>
      <p:grpSpPr>
        <a:xfrm>
          <a:off x="0" y="0"/>
          <a:ext cx="0" cy="0"/>
          <a:chOff x="0" y="0"/>
          <a:chExt cx="0" cy="0"/>
        </a:xfrm>
      </p:grpSpPr>
      <p:grpSp>
        <p:nvGrpSpPr>
          <p:cNvPr id="473" name="Google Shape;473;p67"/>
          <p:cNvGrpSpPr/>
          <p:nvPr/>
        </p:nvGrpSpPr>
        <p:grpSpPr>
          <a:xfrm>
            <a:off x="364175" y="356775"/>
            <a:ext cx="8415025" cy="4430025"/>
            <a:chOff x="364175" y="356775"/>
            <a:chExt cx="8415025" cy="4430025"/>
          </a:xfrm>
        </p:grpSpPr>
        <p:sp>
          <p:nvSpPr>
            <p:cNvPr id="474" name="Google Shape;474;p67"/>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7"/>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6" name="Google Shape;476;p67"/>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77" name="Google Shape;477;p67"/>
          <p:cNvSpPr txBox="1"/>
          <p:nvPr>
            <p:ph idx="1" type="subTitle"/>
          </p:nvPr>
        </p:nvSpPr>
        <p:spPr>
          <a:xfrm>
            <a:off x="2289925" y="1034850"/>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creen">
  <p:cSld name="BLANK_1_1_1">
    <p:spTree>
      <p:nvGrpSpPr>
        <p:cNvPr id="478" name="Shape 478"/>
        <p:cNvGrpSpPr/>
        <p:nvPr/>
      </p:nvGrpSpPr>
      <p:grpSpPr>
        <a:xfrm>
          <a:off x="0" y="0"/>
          <a:ext cx="0" cy="0"/>
          <a:chOff x="0" y="0"/>
          <a:chExt cx="0" cy="0"/>
        </a:xfrm>
      </p:grpSpPr>
      <p:sp>
        <p:nvSpPr>
          <p:cNvPr id="479" name="Google Shape;479;p68"/>
          <p:cNvSpPr/>
          <p:nvPr/>
        </p:nvSpPr>
        <p:spPr>
          <a:xfrm>
            <a:off x="364200" y="3573225"/>
            <a:ext cx="8415000" cy="12135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8"/>
          <p:cNvSpPr/>
          <p:nvPr/>
        </p:nvSpPr>
        <p:spPr>
          <a:xfrm>
            <a:off x="364175" y="356775"/>
            <a:ext cx="8415000" cy="29373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8"/>
          <p:cNvSpPr txBox="1"/>
          <p:nvPr>
            <p:ph type="title"/>
          </p:nvPr>
        </p:nvSpPr>
        <p:spPr>
          <a:xfrm>
            <a:off x="2290038" y="3827627"/>
            <a:ext cx="4563900" cy="70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82" name="Google Shape;482;p68"/>
          <p:cNvSpPr txBox="1"/>
          <p:nvPr>
            <p:ph idx="1" type="subTitle"/>
          </p:nvPr>
        </p:nvSpPr>
        <p:spPr>
          <a:xfrm>
            <a:off x="2290050" y="839325"/>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2">
    <p:spTree>
      <p:nvGrpSpPr>
        <p:cNvPr id="483" name="Shape 483"/>
        <p:cNvGrpSpPr/>
        <p:nvPr/>
      </p:nvGrpSpPr>
      <p:grpSpPr>
        <a:xfrm>
          <a:off x="0" y="0"/>
          <a:ext cx="0" cy="0"/>
          <a:chOff x="0" y="0"/>
          <a:chExt cx="0" cy="0"/>
        </a:xfrm>
      </p:grpSpPr>
      <p:sp>
        <p:nvSpPr>
          <p:cNvPr id="484" name="Google Shape;484;p69"/>
          <p:cNvSpPr/>
          <p:nvPr/>
        </p:nvSpPr>
        <p:spPr>
          <a:xfrm>
            <a:off x="364225" y="1139600"/>
            <a:ext cx="4098900" cy="2282700"/>
          </a:xfrm>
          <a:prstGeom prst="roundRect">
            <a:avLst>
              <a:gd fmla="val 897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9"/>
          <p:cNvSpPr/>
          <p:nvPr/>
        </p:nvSpPr>
        <p:spPr>
          <a:xfrm>
            <a:off x="4680925" y="1139600"/>
            <a:ext cx="4098900" cy="2282700"/>
          </a:xfrm>
          <a:prstGeom prst="roundRect">
            <a:avLst>
              <a:gd fmla="val 72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9"/>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9"/>
          <p:cNvSpPr txBox="1"/>
          <p:nvPr>
            <p:ph idx="1" type="subTitle"/>
          </p:nvPr>
        </p:nvSpPr>
        <p:spPr>
          <a:xfrm>
            <a:off x="720000"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8" name="Google Shape;488;p69"/>
          <p:cNvSpPr txBox="1"/>
          <p:nvPr>
            <p:ph idx="2" type="subTitle"/>
          </p:nvPr>
        </p:nvSpPr>
        <p:spPr>
          <a:xfrm>
            <a:off x="5028775"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9" name="Google Shape;489;p69"/>
          <p:cNvSpPr txBox="1"/>
          <p:nvPr>
            <p:ph type="title"/>
          </p:nvPr>
        </p:nvSpPr>
        <p:spPr>
          <a:xfrm>
            <a:off x="720000"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0" name="Google Shape;490;p69"/>
          <p:cNvSpPr txBox="1"/>
          <p:nvPr>
            <p:ph idx="3" type="title"/>
          </p:nvPr>
        </p:nvSpPr>
        <p:spPr>
          <a:xfrm>
            <a:off x="5028775"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1" name="Google Shape;491;p69"/>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2" name="Google Shape;492;p69"/>
          <p:cNvSpPr/>
          <p:nvPr/>
        </p:nvSpPr>
        <p:spPr>
          <a:xfrm>
            <a:off x="364225" y="3615375"/>
            <a:ext cx="4098900" cy="1171500"/>
          </a:xfrm>
          <a:prstGeom prst="roundRect">
            <a:avLst>
              <a:gd fmla="val 163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9"/>
          <p:cNvSpPr/>
          <p:nvPr/>
        </p:nvSpPr>
        <p:spPr>
          <a:xfrm>
            <a:off x="4680925" y="3615375"/>
            <a:ext cx="4098900" cy="1171500"/>
          </a:xfrm>
          <a:prstGeom prst="roundRect">
            <a:avLst>
              <a:gd fmla="val 13069"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BLANK_1_1_1_1_2_1">
    <p:spTree>
      <p:nvGrpSpPr>
        <p:cNvPr id="494" name="Shape 494"/>
        <p:cNvGrpSpPr/>
        <p:nvPr/>
      </p:nvGrpSpPr>
      <p:grpSpPr>
        <a:xfrm>
          <a:off x="0" y="0"/>
          <a:ext cx="0" cy="0"/>
          <a:chOff x="0" y="0"/>
          <a:chExt cx="0" cy="0"/>
        </a:xfrm>
      </p:grpSpPr>
      <p:sp>
        <p:nvSpPr>
          <p:cNvPr id="495" name="Google Shape;495;p70"/>
          <p:cNvSpPr/>
          <p:nvPr/>
        </p:nvSpPr>
        <p:spPr>
          <a:xfrm>
            <a:off x="364225" y="1139775"/>
            <a:ext cx="40989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0"/>
          <p:cNvSpPr/>
          <p:nvPr/>
        </p:nvSpPr>
        <p:spPr>
          <a:xfrm>
            <a:off x="4680925" y="1139775"/>
            <a:ext cx="40989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0"/>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0"/>
          <p:cNvSpPr txBox="1"/>
          <p:nvPr>
            <p:ph idx="1" type="subTitle"/>
          </p:nvPr>
        </p:nvSpPr>
        <p:spPr>
          <a:xfrm>
            <a:off x="720000"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99" name="Google Shape;499;p70"/>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0" name="Google Shape;500;p70"/>
          <p:cNvSpPr txBox="1"/>
          <p:nvPr>
            <p:ph type="title"/>
          </p:nvPr>
        </p:nvSpPr>
        <p:spPr>
          <a:xfrm>
            <a:off x="720000"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01" name="Google Shape;501;p70"/>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02" name="Google Shape;502;p70"/>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
    <p:spTree>
      <p:nvGrpSpPr>
        <p:cNvPr id="503" name="Shape 503"/>
        <p:cNvGrpSpPr/>
        <p:nvPr/>
      </p:nvGrpSpPr>
      <p:grpSpPr>
        <a:xfrm>
          <a:off x="0" y="0"/>
          <a:ext cx="0" cy="0"/>
          <a:chOff x="0" y="0"/>
          <a:chExt cx="0" cy="0"/>
        </a:xfrm>
      </p:grpSpPr>
      <p:grpSp>
        <p:nvGrpSpPr>
          <p:cNvPr id="504" name="Google Shape;504;p71"/>
          <p:cNvGrpSpPr/>
          <p:nvPr/>
        </p:nvGrpSpPr>
        <p:grpSpPr>
          <a:xfrm>
            <a:off x="364200" y="356774"/>
            <a:ext cx="8415923" cy="4429926"/>
            <a:chOff x="364200" y="356774"/>
            <a:chExt cx="8415923" cy="4429926"/>
          </a:xfrm>
        </p:grpSpPr>
        <p:sp>
          <p:nvSpPr>
            <p:cNvPr id="505" name="Google Shape;505;p71"/>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1"/>
            <p:cNvSpPr/>
            <p:nvPr/>
          </p:nvSpPr>
          <p:spPr>
            <a:xfrm>
              <a:off x="364200" y="1139600"/>
              <a:ext cx="26379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1"/>
            <p:cNvSpPr/>
            <p:nvPr/>
          </p:nvSpPr>
          <p:spPr>
            <a:xfrm>
              <a:off x="3198075" y="1139600"/>
              <a:ext cx="26433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1"/>
            <p:cNvSpPr/>
            <p:nvPr/>
          </p:nvSpPr>
          <p:spPr>
            <a:xfrm>
              <a:off x="6034600" y="1139600"/>
              <a:ext cx="27447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9" name="Google Shape;509;p71"/>
          <p:cNvSpPr txBox="1"/>
          <p:nvPr>
            <p:ph type="title"/>
          </p:nvPr>
        </p:nvSpPr>
        <p:spPr>
          <a:xfrm>
            <a:off x="7200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10" name="Google Shape;510;p71"/>
          <p:cNvSpPr txBox="1"/>
          <p:nvPr>
            <p:ph idx="1" type="subTitle"/>
          </p:nvPr>
        </p:nvSpPr>
        <p:spPr>
          <a:xfrm>
            <a:off x="7200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1" name="Google Shape;511;p71"/>
          <p:cNvSpPr txBox="1"/>
          <p:nvPr>
            <p:ph idx="2"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2" name="Google Shape;512;p71"/>
          <p:cNvSpPr txBox="1"/>
          <p:nvPr>
            <p:ph idx="3" type="title"/>
          </p:nvPr>
        </p:nvSpPr>
        <p:spPr>
          <a:xfrm>
            <a:off x="361725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13" name="Google Shape;513;p71"/>
          <p:cNvSpPr txBox="1"/>
          <p:nvPr>
            <p:ph idx="4" type="subTitle"/>
          </p:nvPr>
        </p:nvSpPr>
        <p:spPr>
          <a:xfrm>
            <a:off x="361725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4" name="Google Shape;514;p71"/>
          <p:cNvSpPr txBox="1"/>
          <p:nvPr>
            <p:ph idx="5" type="title"/>
          </p:nvPr>
        </p:nvSpPr>
        <p:spPr>
          <a:xfrm>
            <a:off x="65145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15" name="Google Shape;515;p71"/>
          <p:cNvSpPr txBox="1"/>
          <p:nvPr>
            <p:ph idx="6" type="subTitle"/>
          </p:nvPr>
        </p:nvSpPr>
        <p:spPr>
          <a:xfrm>
            <a:off x="65145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516" name="Shape 516"/>
        <p:cNvGrpSpPr/>
        <p:nvPr/>
      </p:nvGrpSpPr>
      <p:grpSpPr>
        <a:xfrm>
          <a:off x="0" y="0"/>
          <a:ext cx="0" cy="0"/>
          <a:chOff x="0" y="0"/>
          <a:chExt cx="0" cy="0"/>
        </a:xfrm>
      </p:grpSpPr>
      <p:grpSp>
        <p:nvGrpSpPr>
          <p:cNvPr id="517" name="Google Shape;517;p72"/>
          <p:cNvGrpSpPr/>
          <p:nvPr/>
        </p:nvGrpSpPr>
        <p:grpSpPr>
          <a:xfrm>
            <a:off x="364223" y="356774"/>
            <a:ext cx="8415900" cy="4429801"/>
            <a:chOff x="364223" y="356774"/>
            <a:chExt cx="8415900" cy="4429801"/>
          </a:xfrm>
        </p:grpSpPr>
        <p:sp>
          <p:nvSpPr>
            <p:cNvPr id="518" name="Google Shape;518;p72"/>
            <p:cNvSpPr/>
            <p:nvPr/>
          </p:nvSpPr>
          <p:spPr>
            <a:xfrm>
              <a:off x="36422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2"/>
            <p:cNvSpPr/>
            <p:nvPr/>
          </p:nvSpPr>
          <p:spPr>
            <a:xfrm>
              <a:off x="468107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2"/>
            <p:cNvSpPr/>
            <p:nvPr/>
          </p:nvSpPr>
          <p:spPr>
            <a:xfrm>
              <a:off x="36422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2"/>
            <p:cNvSpPr/>
            <p:nvPr/>
          </p:nvSpPr>
          <p:spPr>
            <a:xfrm>
              <a:off x="468107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2"/>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3" name="Google Shape;523;p72"/>
          <p:cNvSpPr txBox="1"/>
          <p:nvPr>
            <p:ph type="title"/>
          </p:nvPr>
        </p:nvSpPr>
        <p:spPr>
          <a:xfrm>
            <a:off x="1387277"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24" name="Google Shape;524;p72"/>
          <p:cNvSpPr txBox="1"/>
          <p:nvPr>
            <p:ph idx="1" type="subTitle"/>
          </p:nvPr>
        </p:nvSpPr>
        <p:spPr>
          <a:xfrm>
            <a:off x="1387275" y="1883200"/>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5" name="Google Shape;525;p72"/>
          <p:cNvSpPr txBox="1"/>
          <p:nvPr>
            <p:ph idx="2" type="title"/>
          </p:nvPr>
        </p:nvSpPr>
        <p:spPr>
          <a:xfrm>
            <a:off x="1387277"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26" name="Google Shape;526;p72"/>
          <p:cNvSpPr txBox="1"/>
          <p:nvPr>
            <p:ph idx="3" type="subTitle"/>
          </p:nvPr>
        </p:nvSpPr>
        <p:spPr>
          <a:xfrm>
            <a:off x="1387275"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7" name="Google Shape;527;p72"/>
          <p:cNvSpPr txBox="1"/>
          <p:nvPr>
            <p:ph idx="4" type="title"/>
          </p:nvPr>
        </p:nvSpPr>
        <p:spPr>
          <a:xfrm>
            <a:off x="5683202"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28" name="Google Shape;528;p72"/>
          <p:cNvSpPr txBox="1"/>
          <p:nvPr>
            <p:ph idx="5" type="subTitle"/>
          </p:nvPr>
        </p:nvSpPr>
        <p:spPr>
          <a:xfrm>
            <a:off x="5683200" y="1938859"/>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9" name="Google Shape;529;p72"/>
          <p:cNvSpPr txBox="1"/>
          <p:nvPr>
            <p:ph idx="6" type="title"/>
          </p:nvPr>
        </p:nvSpPr>
        <p:spPr>
          <a:xfrm>
            <a:off x="5683202"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30" name="Google Shape;530;p72"/>
          <p:cNvSpPr txBox="1"/>
          <p:nvPr>
            <p:ph idx="7" type="subTitle"/>
          </p:nvPr>
        </p:nvSpPr>
        <p:spPr>
          <a:xfrm>
            <a:off x="5683200"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31" name="Google Shape;531;p72"/>
          <p:cNvSpPr txBox="1"/>
          <p:nvPr>
            <p:ph idx="8"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532" name="Shape 532"/>
        <p:cNvGrpSpPr/>
        <p:nvPr/>
      </p:nvGrpSpPr>
      <p:grpSpPr>
        <a:xfrm>
          <a:off x="0" y="0"/>
          <a:ext cx="0" cy="0"/>
          <a:chOff x="0" y="0"/>
          <a:chExt cx="0" cy="0"/>
        </a:xfrm>
      </p:grpSpPr>
      <p:grpSp>
        <p:nvGrpSpPr>
          <p:cNvPr id="533" name="Google Shape;533;p73"/>
          <p:cNvGrpSpPr/>
          <p:nvPr/>
        </p:nvGrpSpPr>
        <p:grpSpPr>
          <a:xfrm>
            <a:off x="364200" y="356774"/>
            <a:ext cx="8415923" cy="4429931"/>
            <a:chOff x="364200" y="356774"/>
            <a:chExt cx="8415923" cy="4429931"/>
          </a:xfrm>
        </p:grpSpPr>
        <p:sp>
          <p:nvSpPr>
            <p:cNvPr id="534" name="Google Shape;534;p73"/>
            <p:cNvSpPr/>
            <p:nvPr/>
          </p:nvSpPr>
          <p:spPr>
            <a:xfrm>
              <a:off x="364200" y="3052404"/>
              <a:ext cx="2640600" cy="1734300"/>
            </a:xfrm>
            <a:prstGeom prst="roundRect">
              <a:avLst>
                <a:gd fmla="val 110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3"/>
            <p:cNvSpPr/>
            <p:nvPr/>
          </p:nvSpPr>
          <p:spPr>
            <a:xfrm>
              <a:off x="3198075" y="3052400"/>
              <a:ext cx="2643300" cy="1734300"/>
            </a:xfrm>
            <a:prstGeom prst="roundRect">
              <a:avLst>
                <a:gd fmla="val 1046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73"/>
            <p:cNvSpPr/>
            <p:nvPr/>
          </p:nvSpPr>
          <p:spPr>
            <a:xfrm>
              <a:off x="6034300" y="3052404"/>
              <a:ext cx="2744700" cy="1734300"/>
            </a:xfrm>
            <a:prstGeom prst="roundRect">
              <a:avLst>
                <a:gd fmla="val 1095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73"/>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3"/>
            <p:cNvSpPr/>
            <p:nvPr/>
          </p:nvSpPr>
          <p:spPr>
            <a:xfrm>
              <a:off x="364200" y="1139605"/>
              <a:ext cx="2640600" cy="1718400"/>
            </a:xfrm>
            <a:prstGeom prst="roundRect">
              <a:avLst>
                <a:gd fmla="val 992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3"/>
            <p:cNvSpPr/>
            <p:nvPr/>
          </p:nvSpPr>
          <p:spPr>
            <a:xfrm>
              <a:off x="3198075" y="1139600"/>
              <a:ext cx="2643300" cy="1718400"/>
            </a:xfrm>
            <a:prstGeom prst="roundRect">
              <a:avLst>
                <a:gd fmla="val 1118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3"/>
            <p:cNvSpPr/>
            <p:nvPr/>
          </p:nvSpPr>
          <p:spPr>
            <a:xfrm>
              <a:off x="6034300" y="1139605"/>
              <a:ext cx="2744700" cy="1718400"/>
            </a:xfrm>
            <a:prstGeom prst="roundRect">
              <a:avLst>
                <a:gd fmla="val 116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1" name="Google Shape;541;p73"/>
          <p:cNvSpPr txBox="1"/>
          <p:nvPr>
            <p:ph type="title"/>
          </p:nvPr>
        </p:nvSpPr>
        <p:spPr>
          <a:xfrm>
            <a:off x="7200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2" name="Google Shape;542;p73"/>
          <p:cNvSpPr txBox="1"/>
          <p:nvPr>
            <p:ph idx="1" type="subTitle"/>
          </p:nvPr>
        </p:nvSpPr>
        <p:spPr>
          <a:xfrm>
            <a:off x="7200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3" name="Google Shape;543;p73"/>
          <p:cNvSpPr txBox="1"/>
          <p:nvPr>
            <p:ph idx="2" type="title"/>
          </p:nvPr>
        </p:nvSpPr>
        <p:spPr>
          <a:xfrm>
            <a:off x="3522026"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4" name="Google Shape;544;p73"/>
          <p:cNvSpPr txBox="1"/>
          <p:nvPr>
            <p:ph idx="3" type="subTitle"/>
          </p:nvPr>
        </p:nvSpPr>
        <p:spPr>
          <a:xfrm>
            <a:off x="3522025"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5" name="Google Shape;545;p73"/>
          <p:cNvSpPr txBox="1"/>
          <p:nvPr>
            <p:ph idx="4" type="title"/>
          </p:nvPr>
        </p:nvSpPr>
        <p:spPr>
          <a:xfrm>
            <a:off x="64596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6" name="Google Shape;546;p73"/>
          <p:cNvSpPr txBox="1"/>
          <p:nvPr>
            <p:ph idx="5" type="subTitle"/>
          </p:nvPr>
        </p:nvSpPr>
        <p:spPr>
          <a:xfrm>
            <a:off x="64596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7" name="Google Shape;547;p73"/>
          <p:cNvSpPr txBox="1"/>
          <p:nvPr>
            <p:ph idx="6" type="title"/>
          </p:nvPr>
        </p:nvSpPr>
        <p:spPr>
          <a:xfrm>
            <a:off x="7200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8" name="Google Shape;548;p73"/>
          <p:cNvSpPr txBox="1"/>
          <p:nvPr>
            <p:ph idx="7" type="subTitle"/>
          </p:nvPr>
        </p:nvSpPr>
        <p:spPr>
          <a:xfrm>
            <a:off x="7200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9" name="Google Shape;549;p73"/>
          <p:cNvSpPr txBox="1"/>
          <p:nvPr>
            <p:ph idx="8" type="title"/>
          </p:nvPr>
        </p:nvSpPr>
        <p:spPr>
          <a:xfrm>
            <a:off x="3522026"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50" name="Google Shape;550;p73"/>
          <p:cNvSpPr txBox="1"/>
          <p:nvPr>
            <p:ph idx="9" type="subTitle"/>
          </p:nvPr>
        </p:nvSpPr>
        <p:spPr>
          <a:xfrm>
            <a:off x="3522025"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51" name="Google Shape;551;p73"/>
          <p:cNvSpPr txBox="1"/>
          <p:nvPr>
            <p:ph idx="13" type="title"/>
          </p:nvPr>
        </p:nvSpPr>
        <p:spPr>
          <a:xfrm>
            <a:off x="64596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52" name="Google Shape;552;p73"/>
          <p:cNvSpPr txBox="1"/>
          <p:nvPr>
            <p:ph idx="14" type="subTitle"/>
          </p:nvPr>
        </p:nvSpPr>
        <p:spPr>
          <a:xfrm>
            <a:off x="64596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53" name="Google Shape;553;p73"/>
          <p:cNvSpPr txBox="1"/>
          <p:nvPr>
            <p:ph idx="15"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554" name="Shape 554"/>
        <p:cNvGrpSpPr/>
        <p:nvPr/>
      </p:nvGrpSpPr>
      <p:grpSpPr>
        <a:xfrm>
          <a:off x="0" y="0"/>
          <a:ext cx="0" cy="0"/>
          <a:chOff x="0" y="0"/>
          <a:chExt cx="0" cy="0"/>
        </a:xfrm>
      </p:grpSpPr>
      <p:grpSp>
        <p:nvGrpSpPr>
          <p:cNvPr id="555" name="Google Shape;555;p74"/>
          <p:cNvGrpSpPr/>
          <p:nvPr/>
        </p:nvGrpSpPr>
        <p:grpSpPr>
          <a:xfrm>
            <a:off x="364225" y="356823"/>
            <a:ext cx="8415600" cy="4429951"/>
            <a:chOff x="364225" y="1164375"/>
            <a:chExt cx="8415600" cy="3622200"/>
          </a:xfrm>
        </p:grpSpPr>
        <p:sp>
          <p:nvSpPr>
            <p:cNvPr id="556" name="Google Shape;556;p74"/>
            <p:cNvSpPr/>
            <p:nvPr/>
          </p:nvSpPr>
          <p:spPr>
            <a:xfrm>
              <a:off x="364225" y="1164375"/>
              <a:ext cx="4098900" cy="36222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74"/>
            <p:cNvSpPr/>
            <p:nvPr/>
          </p:nvSpPr>
          <p:spPr>
            <a:xfrm>
              <a:off x="4680925" y="1164375"/>
              <a:ext cx="4098900" cy="3622200"/>
            </a:xfrm>
            <a:prstGeom prst="roundRect">
              <a:avLst>
                <a:gd fmla="val 481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8" name="Google Shape;558;p74"/>
          <p:cNvSpPr txBox="1"/>
          <p:nvPr>
            <p:ph hasCustomPrompt="1" type="title"/>
          </p:nvPr>
        </p:nvSpPr>
        <p:spPr>
          <a:xfrm>
            <a:off x="885763"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59" name="Google Shape;559;p74"/>
          <p:cNvSpPr txBox="1"/>
          <p:nvPr>
            <p:ph idx="1" type="subTitle"/>
          </p:nvPr>
        </p:nvSpPr>
        <p:spPr>
          <a:xfrm>
            <a:off x="885763" y="3440156"/>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60" name="Google Shape;560;p74"/>
          <p:cNvSpPr txBox="1"/>
          <p:nvPr>
            <p:ph hasCustomPrompt="1" idx="2" type="title"/>
          </p:nvPr>
        </p:nvSpPr>
        <p:spPr>
          <a:xfrm>
            <a:off x="5160388"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61" name="Google Shape;561;p74"/>
          <p:cNvSpPr txBox="1"/>
          <p:nvPr>
            <p:ph idx="3" type="subTitle"/>
          </p:nvPr>
        </p:nvSpPr>
        <p:spPr>
          <a:xfrm>
            <a:off x="5160388" y="3440161"/>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562" name="Shape 562"/>
        <p:cNvGrpSpPr/>
        <p:nvPr/>
      </p:nvGrpSpPr>
      <p:grpSpPr>
        <a:xfrm>
          <a:off x="0" y="0"/>
          <a:ext cx="0" cy="0"/>
          <a:chOff x="0" y="0"/>
          <a:chExt cx="0" cy="0"/>
        </a:xfrm>
      </p:grpSpPr>
      <p:grpSp>
        <p:nvGrpSpPr>
          <p:cNvPr id="563" name="Google Shape;563;p75"/>
          <p:cNvGrpSpPr/>
          <p:nvPr/>
        </p:nvGrpSpPr>
        <p:grpSpPr>
          <a:xfrm>
            <a:off x="364175" y="356775"/>
            <a:ext cx="8415025" cy="4430025"/>
            <a:chOff x="364175" y="356775"/>
            <a:chExt cx="8415025" cy="4430025"/>
          </a:xfrm>
        </p:grpSpPr>
        <p:sp>
          <p:nvSpPr>
            <p:cNvPr id="564" name="Google Shape;564;p75"/>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75"/>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6" name="Google Shape;566;p75"/>
          <p:cNvSpPr txBox="1"/>
          <p:nvPr>
            <p:ph type="ctrTitle"/>
          </p:nvPr>
        </p:nvSpPr>
        <p:spPr>
          <a:xfrm>
            <a:off x="2385150" y="540000"/>
            <a:ext cx="4373700" cy="104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7" name="Google Shape;567;p75"/>
          <p:cNvSpPr txBox="1"/>
          <p:nvPr>
            <p:ph idx="1" type="subTitle"/>
          </p:nvPr>
        </p:nvSpPr>
        <p:spPr>
          <a:xfrm>
            <a:off x="2385150" y="2184525"/>
            <a:ext cx="43737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68" name="Google Shape;568;p75"/>
          <p:cNvSpPr txBox="1"/>
          <p:nvPr>
            <p:ph idx="2" type="subTitle"/>
          </p:nvPr>
        </p:nvSpPr>
        <p:spPr>
          <a:xfrm>
            <a:off x="2090853" y="4306375"/>
            <a:ext cx="4962300" cy="3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569" name="Google Shape;569;p75"/>
          <p:cNvSpPr txBox="1"/>
          <p:nvPr/>
        </p:nvSpPr>
        <p:spPr>
          <a:xfrm>
            <a:off x="720000" y="3924375"/>
            <a:ext cx="7704000" cy="373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u="sng">
                <a:solidFill>
                  <a:schemeClr val="accent5"/>
                </a:solidFill>
                <a:latin typeface="Abel"/>
                <a:ea typeface="Abel"/>
                <a:cs typeface="Abel"/>
                <a:sym typeface="Abel"/>
              </a:rPr>
              <a:t>CREDITS:</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This presentation template was created by </a:t>
            </a:r>
            <a:r>
              <a:rPr b="1" lang="en" sz="1100" u="sng">
                <a:solidFill>
                  <a:schemeClr val="accent5"/>
                </a:solidFill>
                <a:latin typeface="Abel"/>
                <a:ea typeface="Abel"/>
                <a:cs typeface="Abel"/>
                <a:sym typeface="Abel"/>
                <a:hlinkClick r:id="rId2">
                  <a:extLst>
                    <a:ext uri="{A12FA001-AC4F-418D-AE19-62706E023703}">
                      <ahyp:hlinkClr val="tx"/>
                    </a:ext>
                  </a:extLst>
                </a:hlinkClick>
              </a:rPr>
              <a:t>Slidesgo</a:t>
            </a:r>
            <a:r>
              <a:rPr b="1" lang="en" sz="1100" u="sng">
                <a:solidFill>
                  <a:schemeClr val="accent5"/>
                </a:solidFill>
                <a:latin typeface="Abel"/>
                <a:ea typeface="Abel"/>
                <a:cs typeface="Abel"/>
                <a:sym typeface="Abel"/>
              </a:rPr>
              <a:t>, </a:t>
            </a:r>
            <a:r>
              <a:rPr lang="en" sz="1100">
                <a:solidFill>
                  <a:schemeClr val="accent1"/>
                </a:solidFill>
                <a:latin typeface="Abel"/>
                <a:ea typeface="Abel"/>
                <a:cs typeface="Abel"/>
                <a:sym typeface="Abel"/>
              </a:rPr>
              <a:t>including icons by </a:t>
            </a:r>
            <a:r>
              <a:rPr b="1" lang="en" sz="1100" u="sng">
                <a:solidFill>
                  <a:schemeClr val="accent5"/>
                </a:solidFill>
                <a:latin typeface="Abel"/>
                <a:ea typeface="Abel"/>
                <a:cs typeface="Abel"/>
                <a:sym typeface="Abel"/>
                <a:hlinkClick r:id="rId3">
                  <a:extLst>
                    <a:ext uri="{A12FA001-AC4F-418D-AE19-62706E023703}">
                      <ahyp:hlinkClr val="tx"/>
                    </a:ext>
                  </a:extLst>
                </a:hlinkClick>
              </a:rPr>
              <a:t>Flaticon</a:t>
            </a:r>
            <a:r>
              <a:rPr b="1" lang="en" sz="1100" u="sng">
                <a:solidFill>
                  <a:schemeClr val="accent5"/>
                </a:solidFill>
                <a:latin typeface="Abel"/>
                <a:ea typeface="Abel"/>
                <a:cs typeface="Abel"/>
                <a:sym typeface="Abel"/>
              </a:rPr>
              <a:t>,</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and infographics &amp; images by </a:t>
            </a:r>
            <a:r>
              <a:rPr b="1" lang="en" sz="1100" u="sng">
                <a:solidFill>
                  <a:schemeClr val="accent5"/>
                </a:solidFill>
                <a:latin typeface="Abel"/>
                <a:ea typeface="Abel"/>
                <a:cs typeface="Abel"/>
                <a:sym typeface="Abel"/>
                <a:hlinkClick r:id="rId4">
                  <a:extLst>
                    <a:ext uri="{A12FA001-AC4F-418D-AE19-62706E023703}">
                      <ahyp:hlinkClr val="tx"/>
                    </a:ext>
                  </a:extLst>
                </a:hlinkClick>
              </a:rPr>
              <a:t>Freepik</a:t>
            </a:r>
            <a:endParaRPr b="1" sz="1100" u="sng">
              <a:solidFill>
                <a:schemeClr val="accent5"/>
              </a:solidFill>
              <a:latin typeface="Abel"/>
              <a:ea typeface="Abel"/>
              <a:cs typeface="Abel"/>
              <a:sym typeface="Abe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
    <p:spTree>
      <p:nvGrpSpPr>
        <p:cNvPr id="570" name="Shape 570"/>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2">
    <p:spTree>
      <p:nvGrpSpPr>
        <p:cNvPr id="571" name="Shape 571"/>
        <p:cNvGrpSpPr/>
        <p:nvPr/>
      </p:nvGrpSpPr>
      <p:grpSpPr>
        <a:xfrm>
          <a:off x="0" y="0"/>
          <a:ext cx="0" cy="0"/>
          <a:chOff x="0" y="0"/>
          <a:chExt cx="0" cy="0"/>
        </a:xfrm>
      </p:grpSpPr>
      <p:sp>
        <p:nvSpPr>
          <p:cNvPr id="572" name="Google Shape;572;p77"/>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
    <p:bg>
      <p:bgPr>
        <a:solidFill>
          <a:schemeClr val="lt1"/>
        </a:solidFill>
      </p:bgPr>
    </p:bg>
    <p:spTree>
      <p:nvGrpSpPr>
        <p:cNvPr id="573" name="Shape 573"/>
        <p:cNvGrpSpPr/>
        <p:nvPr/>
      </p:nvGrpSpPr>
      <p:grpSpPr>
        <a:xfrm>
          <a:off x="0" y="0"/>
          <a:ext cx="0" cy="0"/>
          <a:chOff x="0" y="0"/>
          <a:chExt cx="0" cy="0"/>
        </a:xfrm>
      </p:grpSpPr>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BLANK_1_1_1_1_1_1_1_1_1">
    <p:bg>
      <p:bgPr>
        <a:solidFill>
          <a:schemeClr val="lt2"/>
        </a:solidFill>
      </p:bgPr>
    </p:bg>
    <p:spTree>
      <p:nvGrpSpPr>
        <p:cNvPr id="574" name="Shape 574"/>
        <p:cNvGrpSpPr/>
        <p:nvPr/>
      </p:nvGrpSpPr>
      <p:grpSpPr>
        <a:xfrm>
          <a:off x="0" y="0"/>
          <a:ext cx="0" cy="0"/>
          <a:chOff x="0" y="0"/>
          <a:chExt cx="0" cy="0"/>
        </a:xfrm>
      </p:grpSpPr>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TD">
  <p:cSld name="BLANK_1_1_1_1_2_1_1">
    <p:spTree>
      <p:nvGrpSpPr>
        <p:cNvPr id="575" name="Shape 575"/>
        <p:cNvGrpSpPr/>
        <p:nvPr/>
      </p:nvGrpSpPr>
      <p:grpSpPr>
        <a:xfrm>
          <a:off x="0" y="0"/>
          <a:ext cx="0" cy="0"/>
          <a:chOff x="0" y="0"/>
          <a:chExt cx="0" cy="0"/>
        </a:xfrm>
      </p:grpSpPr>
      <p:sp>
        <p:nvSpPr>
          <p:cNvPr id="576" name="Google Shape;576;p80"/>
          <p:cNvSpPr/>
          <p:nvPr/>
        </p:nvSpPr>
        <p:spPr>
          <a:xfrm>
            <a:off x="364225" y="1139775"/>
            <a:ext cx="31563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80"/>
          <p:cNvSpPr/>
          <p:nvPr/>
        </p:nvSpPr>
        <p:spPr>
          <a:xfrm>
            <a:off x="3931925" y="1139775"/>
            <a:ext cx="48480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80"/>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80"/>
          <p:cNvSpPr txBox="1"/>
          <p:nvPr>
            <p:ph idx="1" type="subTitle"/>
          </p:nvPr>
        </p:nvSpPr>
        <p:spPr>
          <a:xfrm>
            <a:off x="240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80" name="Google Shape;580;p80"/>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81" name="Google Shape;581;p80"/>
          <p:cNvSpPr txBox="1"/>
          <p:nvPr>
            <p:ph type="title"/>
          </p:nvPr>
        </p:nvSpPr>
        <p:spPr>
          <a:xfrm>
            <a:off x="240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82" name="Google Shape;582;p80"/>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83" name="Google Shape;583;p80"/>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TITLE_ONLY_1">
    <p:spTree>
      <p:nvGrpSpPr>
        <p:cNvPr id="584" name="Shape 584"/>
        <p:cNvGrpSpPr/>
        <p:nvPr/>
      </p:nvGrpSpPr>
      <p:grpSpPr>
        <a:xfrm>
          <a:off x="0" y="0"/>
          <a:ext cx="0" cy="0"/>
          <a:chOff x="0" y="0"/>
          <a:chExt cx="0" cy="0"/>
        </a:xfrm>
      </p:grpSpPr>
      <p:grpSp>
        <p:nvGrpSpPr>
          <p:cNvPr id="585" name="Google Shape;585;p81"/>
          <p:cNvGrpSpPr/>
          <p:nvPr/>
        </p:nvGrpSpPr>
        <p:grpSpPr>
          <a:xfrm>
            <a:off x="2234060" y="356788"/>
            <a:ext cx="4675875" cy="4429926"/>
            <a:chOff x="364223" y="356774"/>
            <a:chExt cx="8415902" cy="4429926"/>
          </a:xfrm>
        </p:grpSpPr>
        <p:sp>
          <p:nvSpPr>
            <p:cNvPr id="586" name="Google Shape;586;p81"/>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81"/>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8" name="Google Shape;588;p81"/>
          <p:cNvSpPr txBox="1"/>
          <p:nvPr>
            <p:ph type="title"/>
          </p:nvPr>
        </p:nvSpPr>
        <p:spPr>
          <a:xfrm>
            <a:off x="2559150" y="356800"/>
            <a:ext cx="40257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amples Template">
  <p:cSld name="TITLE_ONLY_2_1">
    <p:spTree>
      <p:nvGrpSpPr>
        <p:cNvPr id="589" name="Shape 589"/>
        <p:cNvGrpSpPr/>
        <p:nvPr/>
      </p:nvGrpSpPr>
      <p:grpSpPr>
        <a:xfrm>
          <a:off x="0" y="0"/>
          <a:ext cx="0" cy="0"/>
          <a:chOff x="0" y="0"/>
          <a:chExt cx="0" cy="0"/>
        </a:xfrm>
      </p:grpSpPr>
      <p:sp>
        <p:nvSpPr>
          <p:cNvPr id="590" name="Google Shape;590;p82"/>
          <p:cNvSpPr/>
          <p:nvPr/>
        </p:nvSpPr>
        <p:spPr>
          <a:xfrm>
            <a:off x="364256" y="356775"/>
            <a:ext cx="85758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82"/>
          <p:cNvSpPr txBox="1"/>
          <p:nvPr>
            <p:ph type="title"/>
          </p:nvPr>
        </p:nvSpPr>
        <p:spPr>
          <a:xfrm>
            <a:off x="569102" y="365300"/>
            <a:ext cx="82593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92" name="Google Shape;592;p82"/>
          <p:cNvSpPr/>
          <p:nvPr/>
        </p:nvSpPr>
        <p:spPr>
          <a:xfrm>
            <a:off x="5005500" y="1341500"/>
            <a:ext cx="3822900" cy="16734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82"/>
          <p:cNvSpPr/>
          <p:nvPr/>
        </p:nvSpPr>
        <p:spPr>
          <a:xfrm>
            <a:off x="620225" y="1341500"/>
            <a:ext cx="3822900" cy="16734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82"/>
          <p:cNvSpPr/>
          <p:nvPr/>
        </p:nvSpPr>
        <p:spPr>
          <a:xfrm>
            <a:off x="620225" y="3266550"/>
            <a:ext cx="3822900" cy="16734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82"/>
          <p:cNvSpPr/>
          <p:nvPr/>
        </p:nvSpPr>
        <p:spPr>
          <a:xfrm>
            <a:off x="5005500" y="3266550"/>
            <a:ext cx="3822900" cy="16734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theme" Target="../theme/theme2.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65.xml"/><Relationship Id="rId22" Type="http://schemas.openxmlformats.org/officeDocument/2006/relationships/slideLayout" Target="../slideLayouts/slideLayout67.xml"/><Relationship Id="rId21" Type="http://schemas.openxmlformats.org/officeDocument/2006/relationships/slideLayout" Target="../slideLayouts/slideLayout66.xml"/><Relationship Id="rId24" Type="http://schemas.openxmlformats.org/officeDocument/2006/relationships/slideLayout" Target="../slideLayouts/slideLayout69.xml"/><Relationship Id="rId23" Type="http://schemas.openxmlformats.org/officeDocument/2006/relationships/slideLayout" Target="../slideLayouts/slideLayout68.xml"/><Relationship Id="rId1" Type="http://schemas.openxmlformats.org/officeDocument/2006/relationships/slideLayout" Target="../slideLayouts/slideLayout46.xml"/><Relationship Id="rId2" Type="http://schemas.openxmlformats.org/officeDocument/2006/relationships/slideLayout" Target="../slideLayouts/slideLayout47.xml"/><Relationship Id="rId3" Type="http://schemas.openxmlformats.org/officeDocument/2006/relationships/slideLayout" Target="../slideLayouts/slideLayout48.xml"/><Relationship Id="rId4" Type="http://schemas.openxmlformats.org/officeDocument/2006/relationships/slideLayout" Target="../slideLayouts/slideLayout49.xml"/><Relationship Id="rId9" Type="http://schemas.openxmlformats.org/officeDocument/2006/relationships/slideLayout" Target="../slideLayouts/slideLayout54.xml"/><Relationship Id="rId26" Type="http://schemas.openxmlformats.org/officeDocument/2006/relationships/slideLayout" Target="../slideLayouts/slideLayout71.xml"/><Relationship Id="rId25" Type="http://schemas.openxmlformats.org/officeDocument/2006/relationships/slideLayout" Target="../slideLayouts/slideLayout70.xml"/><Relationship Id="rId28" Type="http://schemas.openxmlformats.org/officeDocument/2006/relationships/slideLayout" Target="../slideLayouts/slideLayout73.xml"/><Relationship Id="rId27" Type="http://schemas.openxmlformats.org/officeDocument/2006/relationships/slideLayout" Target="../slideLayouts/slideLayout72.xml"/><Relationship Id="rId5" Type="http://schemas.openxmlformats.org/officeDocument/2006/relationships/slideLayout" Target="../slideLayouts/slideLayout50.xml"/><Relationship Id="rId6" Type="http://schemas.openxmlformats.org/officeDocument/2006/relationships/slideLayout" Target="../slideLayouts/slideLayout51.xml"/><Relationship Id="rId29" Type="http://schemas.openxmlformats.org/officeDocument/2006/relationships/slideLayout" Target="../slideLayouts/slideLayout74.xml"/><Relationship Id="rId7" Type="http://schemas.openxmlformats.org/officeDocument/2006/relationships/slideLayout" Target="../slideLayouts/slideLayout52.xml"/><Relationship Id="rId8" Type="http://schemas.openxmlformats.org/officeDocument/2006/relationships/slideLayout" Target="../slideLayouts/slideLayout53.xml"/><Relationship Id="rId31" Type="http://schemas.openxmlformats.org/officeDocument/2006/relationships/slideLayout" Target="../slideLayouts/slideLayout76.xml"/><Relationship Id="rId30" Type="http://schemas.openxmlformats.org/officeDocument/2006/relationships/slideLayout" Target="../slideLayouts/slideLayout75.xml"/><Relationship Id="rId11" Type="http://schemas.openxmlformats.org/officeDocument/2006/relationships/slideLayout" Target="../slideLayouts/slideLayout56.xml"/><Relationship Id="rId33" Type="http://schemas.openxmlformats.org/officeDocument/2006/relationships/slideLayout" Target="../slideLayouts/slideLayout78.xml"/><Relationship Id="rId10" Type="http://schemas.openxmlformats.org/officeDocument/2006/relationships/slideLayout" Target="../slideLayouts/slideLayout55.xml"/><Relationship Id="rId32" Type="http://schemas.openxmlformats.org/officeDocument/2006/relationships/slideLayout" Target="../slideLayouts/slideLayout77.xml"/><Relationship Id="rId13" Type="http://schemas.openxmlformats.org/officeDocument/2006/relationships/slideLayout" Target="../slideLayouts/slideLayout58.xml"/><Relationship Id="rId35" Type="http://schemas.openxmlformats.org/officeDocument/2006/relationships/theme" Target="../theme/theme4.xml"/><Relationship Id="rId12" Type="http://schemas.openxmlformats.org/officeDocument/2006/relationships/slideLayout" Target="../slideLayouts/slideLayout57.xml"/><Relationship Id="rId34" Type="http://schemas.openxmlformats.org/officeDocument/2006/relationships/slideLayout" Target="../slideLayouts/slideLayout79.xml"/><Relationship Id="rId15" Type="http://schemas.openxmlformats.org/officeDocument/2006/relationships/slideLayout" Target="../slideLayouts/slideLayout60.xml"/><Relationship Id="rId14" Type="http://schemas.openxmlformats.org/officeDocument/2006/relationships/slideLayout" Target="../slideLayouts/slideLayout59.xml"/><Relationship Id="rId17" Type="http://schemas.openxmlformats.org/officeDocument/2006/relationships/slideLayout" Target="../slideLayouts/slideLayout62.xml"/><Relationship Id="rId16" Type="http://schemas.openxmlformats.org/officeDocument/2006/relationships/slideLayout" Target="../slideLayouts/slideLayout61.xml"/><Relationship Id="rId19" Type="http://schemas.openxmlformats.org/officeDocument/2006/relationships/slideLayout" Target="../slideLayouts/slideLayout64.xml"/><Relationship Id="rId18"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1pPr>
            <a:lvl2pPr lvl="1"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2pPr>
            <a:lvl3pPr lvl="2"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3pPr>
            <a:lvl4pPr lvl="3"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4pPr>
            <a:lvl5pPr lvl="4"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5pPr>
            <a:lvl6pPr lvl="5"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6pPr>
            <a:lvl7pPr lvl="6"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7pPr>
            <a:lvl8pPr lvl="7"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8pPr>
            <a:lvl9pPr lvl="8"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9pPr>
          </a:lstStyle>
          <a:p/>
        </p:txBody>
      </p:sp>
      <p:sp>
        <p:nvSpPr>
          <p:cNvPr id="52" name="Google Shape;52;p13"/>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Font typeface="Abel"/>
              <a:buChar char="●"/>
              <a:defRPr>
                <a:solidFill>
                  <a:schemeClr val="accent1"/>
                </a:solidFill>
                <a:latin typeface="Abel"/>
                <a:ea typeface="Abel"/>
                <a:cs typeface="Abel"/>
                <a:sym typeface="Abel"/>
              </a:defRPr>
            </a:lvl1pPr>
            <a:lvl2pPr indent="-317500" lvl="1" marL="914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2pPr>
            <a:lvl3pPr indent="-317500" lvl="2" marL="1371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3pPr>
            <a:lvl4pPr indent="-317500" lvl="3" marL="18288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4pPr>
            <a:lvl5pPr indent="-317500" lvl="4" marL="22860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5pPr>
            <a:lvl6pPr indent="-317500" lvl="5" marL="27432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6pPr>
            <a:lvl7pPr indent="-317500" lvl="6" marL="3200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7pPr>
            <a:lvl8pPr indent="-317500" lvl="7" marL="3657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8pPr>
            <a:lvl9pPr indent="-317500" lvl="8" marL="4114800" rtl="0">
              <a:lnSpc>
                <a:spcPct val="100000"/>
              </a:lnSpc>
              <a:spcBef>
                <a:spcPts val="1600"/>
              </a:spcBef>
              <a:spcAft>
                <a:spcPts val="1600"/>
              </a:spcAft>
              <a:buClr>
                <a:schemeClr val="accent1"/>
              </a:buClr>
              <a:buSzPts val="1400"/>
              <a:buFont typeface="Abel"/>
              <a:buChar char="■"/>
              <a:defRPr>
                <a:solidFill>
                  <a:schemeClr val="accent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323" name="Shape 323"/>
        <p:cNvGrpSpPr/>
        <p:nvPr/>
      </p:nvGrpSpPr>
      <p:grpSpPr>
        <a:xfrm>
          <a:off x="0" y="0"/>
          <a:ext cx="0" cy="0"/>
          <a:chOff x="0" y="0"/>
          <a:chExt cx="0" cy="0"/>
        </a:xfrm>
      </p:grpSpPr>
      <p:sp>
        <p:nvSpPr>
          <p:cNvPr id="324" name="Google Shape;324;p48"/>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1pPr>
            <a:lvl2pPr lvl="1"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2pPr>
            <a:lvl3pPr lvl="2"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3pPr>
            <a:lvl4pPr lvl="3"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4pPr>
            <a:lvl5pPr lvl="4"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5pPr>
            <a:lvl6pPr lvl="5"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6pPr>
            <a:lvl7pPr lvl="6"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7pPr>
            <a:lvl8pPr lvl="7"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8pPr>
            <a:lvl9pPr lvl="8"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9pPr>
          </a:lstStyle>
          <a:p/>
        </p:txBody>
      </p:sp>
      <p:sp>
        <p:nvSpPr>
          <p:cNvPr id="325" name="Google Shape;325;p48"/>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Font typeface="Abel"/>
              <a:buChar char="●"/>
              <a:defRPr>
                <a:solidFill>
                  <a:schemeClr val="accent1"/>
                </a:solidFill>
                <a:latin typeface="Abel"/>
                <a:ea typeface="Abel"/>
                <a:cs typeface="Abel"/>
                <a:sym typeface="Abel"/>
              </a:defRPr>
            </a:lvl1pPr>
            <a:lvl2pPr indent="-317500" lvl="1" marL="914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2pPr>
            <a:lvl3pPr indent="-317500" lvl="2" marL="1371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3pPr>
            <a:lvl4pPr indent="-317500" lvl="3" marL="18288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4pPr>
            <a:lvl5pPr indent="-317500" lvl="4" marL="22860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5pPr>
            <a:lvl6pPr indent="-317500" lvl="5" marL="27432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6pPr>
            <a:lvl7pPr indent="-317500" lvl="6" marL="3200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7pPr>
            <a:lvl8pPr indent="-317500" lvl="7" marL="3657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8pPr>
            <a:lvl9pPr indent="-317500" lvl="8" marL="4114800" rtl="0">
              <a:lnSpc>
                <a:spcPct val="100000"/>
              </a:lnSpc>
              <a:spcBef>
                <a:spcPts val="1600"/>
              </a:spcBef>
              <a:spcAft>
                <a:spcPts val="1600"/>
              </a:spcAft>
              <a:buClr>
                <a:schemeClr val="accent1"/>
              </a:buClr>
              <a:buSzPts val="1400"/>
              <a:buFont typeface="Abel"/>
              <a:buChar char="■"/>
              <a:defRPr>
                <a:solidFill>
                  <a:schemeClr val="accent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 id="2147483724" r:id="rId32"/>
    <p:sldLayoutId id="2147483725" r:id="rId33"/>
    <p:sldLayoutId id="2147483726"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5.png"/><Relationship Id="rId7" Type="http://schemas.openxmlformats.org/officeDocument/2006/relationships/image" Target="../media/image18.png"/><Relationship Id="rId8"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6.xml"/><Relationship Id="rId3" Type="http://schemas.openxmlformats.org/officeDocument/2006/relationships/hyperlink" Target="https://docs.python.org/3/library/random.html" TargetMode="External"/><Relationship Id="rId4" Type="http://schemas.openxmlformats.org/officeDocument/2006/relationships/hyperlink" Target="https://docs.python.org/3/library/random.html#random.randin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hyperlink" Target="https://docs.python.org/3/library/math.html#" TargetMode="External"/><Relationship Id="rId4" Type="http://schemas.openxmlformats.org/officeDocument/2006/relationships/hyperlink" Target="https://docs.python.org/3/library/math.html#" TargetMode="External"/><Relationship Id="rId5" Type="http://schemas.openxmlformats.org/officeDocument/2006/relationships/hyperlink" Target="https://numpy.org/doc/stable/index.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83"/>
          <p:cNvSpPr txBox="1"/>
          <p:nvPr>
            <p:ph idx="2" type="ctrTitle"/>
          </p:nvPr>
        </p:nvSpPr>
        <p:spPr>
          <a:xfrm>
            <a:off x="1751675" y="673225"/>
            <a:ext cx="5640600" cy="20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3"/>
                </a:solidFill>
              </a:rPr>
              <a:t>CompSci </a:t>
            </a:r>
            <a:r>
              <a:rPr lang="en"/>
              <a:t>club </a:t>
            </a:r>
            <a:endParaRPr b="1">
              <a:solidFill>
                <a:schemeClr val="accent4"/>
              </a:solidFill>
            </a:endParaRPr>
          </a:p>
        </p:txBody>
      </p:sp>
      <p:sp>
        <p:nvSpPr>
          <p:cNvPr id="601" name="Google Shape;601;p83"/>
          <p:cNvSpPr txBox="1"/>
          <p:nvPr>
            <p:ph idx="1" type="subTitle"/>
          </p:nvPr>
        </p:nvSpPr>
        <p:spPr>
          <a:xfrm>
            <a:off x="2214025" y="4113350"/>
            <a:ext cx="4988100" cy="44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If you ever wanted to start building big applications, you are going to want to know about these!</a:t>
            </a:r>
            <a:endParaRPr/>
          </a:p>
        </p:txBody>
      </p:sp>
      <p:sp>
        <p:nvSpPr>
          <p:cNvPr id="602" name="Google Shape;602;p83"/>
          <p:cNvSpPr txBox="1"/>
          <p:nvPr>
            <p:ph type="ctrTitle"/>
          </p:nvPr>
        </p:nvSpPr>
        <p:spPr>
          <a:xfrm>
            <a:off x="1537050" y="2806425"/>
            <a:ext cx="6069900" cy="51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Libraries and Modules - 10/25/21</a:t>
            </a:r>
            <a:endParaRPr/>
          </a:p>
        </p:txBody>
      </p:sp>
      <p:cxnSp>
        <p:nvCxnSpPr>
          <p:cNvPr id="603" name="Google Shape;603;p83"/>
          <p:cNvCxnSpPr/>
          <p:nvPr/>
        </p:nvCxnSpPr>
        <p:spPr>
          <a:xfrm>
            <a:off x="2178750" y="2742875"/>
            <a:ext cx="4786500" cy="0"/>
          </a:xfrm>
          <a:prstGeom prst="straightConnector1">
            <a:avLst/>
          </a:prstGeom>
          <a:noFill/>
          <a:ln cap="flat" cmpd="sng" w="19050">
            <a:solidFill>
              <a:schemeClr val="lt2"/>
            </a:solidFill>
            <a:prstDash val="solid"/>
            <a:round/>
            <a:headEnd len="med" w="med" type="oval"/>
            <a:tailEnd len="med" w="med" type="oval"/>
          </a:ln>
        </p:spPr>
      </p:cxnSp>
      <p:pic>
        <p:nvPicPr>
          <p:cNvPr id="604" name="Google Shape;604;p83"/>
          <p:cNvPicPr preferRelativeResize="0"/>
          <p:nvPr/>
        </p:nvPicPr>
        <p:blipFill rotWithShape="1">
          <a:blip r:embed="rId3">
            <a:alphaModFix/>
          </a:blip>
          <a:srcRect b="0" l="0" r="0" t="0"/>
          <a:stretch/>
        </p:blipFill>
        <p:spPr>
          <a:xfrm>
            <a:off x="8133075" y="4073200"/>
            <a:ext cx="448200" cy="448200"/>
          </a:xfrm>
          <a:prstGeom prst="rect">
            <a:avLst/>
          </a:prstGeom>
          <a:noFill/>
          <a:ln>
            <a:noFill/>
          </a:ln>
        </p:spPr>
      </p:pic>
      <p:pic>
        <p:nvPicPr>
          <p:cNvPr id="605" name="Google Shape;605;p83"/>
          <p:cNvPicPr preferRelativeResize="0"/>
          <p:nvPr/>
        </p:nvPicPr>
        <p:blipFill rotWithShape="1">
          <a:blip r:embed="rId4">
            <a:alphaModFix/>
          </a:blip>
          <a:srcRect b="0" l="0" r="0" t="0"/>
          <a:stretch/>
        </p:blipFill>
        <p:spPr>
          <a:xfrm>
            <a:off x="562725" y="4113350"/>
            <a:ext cx="448200" cy="448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92"/>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chemeClr val="accent4"/>
                </a:solidFill>
              </a:rPr>
              <a:t>Pandas </a:t>
            </a:r>
            <a:r>
              <a:rPr lang="en" sz="2300"/>
              <a:t>Python package</a:t>
            </a:r>
            <a:endParaRPr sz="2300"/>
          </a:p>
        </p:txBody>
      </p:sp>
      <p:sp>
        <p:nvSpPr>
          <p:cNvPr id="685" name="Google Shape;685;p92"/>
          <p:cNvSpPr txBox="1"/>
          <p:nvPr/>
        </p:nvSpPr>
        <p:spPr>
          <a:xfrm>
            <a:off x="491250" y="1189225"/>
            <a:ext cx="45921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Another package that deals with lots of numbers and data is </a:t>
            </a:r>
            <a:r>
              <a:rPr b="1" lang="en">
                <a:solidFill>
                  <a:schemeClr val="accent3"/>
                </a:solidFill>
                <a:latin typeface="Abel"/>
                <a:ea typeface="Abel"/>
                <a:cs typeface="Abel"/>
                <a:sym typeface="Abel"/>
              </a:rPr>
              <a:t>Pandas</a:t>
            </a:r>
            <a:endParaRPr>
              <a:solidFill>
                <a:schemeClr val="accent3"/>
              </a:solidFill>
              <a:latin typeface="Abel"/>
              <a:ea typeface="Abel"/>
              <a:cs typeface="Abel"/>
              <a:sym typeface="Abel"/>
            </a:endParaRPr>
          </a:p>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Pandas is built on </a:t>
            </a:r>
            <a:r>
              <a:rPr lang="en">
                <a:solidFill>
                  <a:schemeClr val="accent4"/>
                </a:solidFill>
                <a:latin typeface="Abel"/>
                <a:ea typeface="Abel"/>
                <a:cs typeface="Abel"/>
                <a:sym typeface="Abel"/>
              </a:rPr>
              <a:t>NumPy</a:t>
            </a:r>
            <a:r>
              <a:rPr lang="en">
                <a:solidFill>
                  <a:schemeClr val="accent1"/>
                </a:solidFill>
                <a:latin typeface="Abel"/>
                <a:ea typeface="Abel"/>
                <a:cs typeface="Abel"/>
                <a:sym typeface="Abel"/>
              </a:rPr>
              <a:t> (and </a:t>
            </a:r>
            <a:r>
              <a:rPr lang="en">
                <a:solidFill>
                  <a:schemeClr val="accent4"/>
                </a:solidFill>
                <a:latin typeface="Abel"/>
                <a:ea typeface="Abel"/>
                <a:cs typeface="Abel"/>
                <a:sym typeface="Abel"/>
              </a:rPr>
              <a:t>MatPlotLib</a:t>
            </a:r>
            <a:r>
              <a:rPr lang="en">
                <a:solidFill>
                  <a:schemeClr val="accent1"/>
                </a:solidFill>
                <a:latin typeface="Abel"/>
                <a:ea typeface="Abel"/>
                <a:cs typeface="Abel"/>
                <a:sym typeface="Abel"/>
              </a:rPr>
              <a:t>), which you have learned about a little before this (and you will learn in a slide or two)</a:t>
            </a:r>
            <a:endParaRPr>
              <a:solidFill>
                <a:schemeClr val="accent1"/>
              </a:solidFill>
              <a:latin typeface="Abel"/>
              <a:ea typeface="Abel"/>
              <a:cs typeface="Abel"/>
              <a:sym typeface="Abel"/>
            </a:endParaRPr>
          </a:p>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With Pandas you can very easily manipulate data, fill missing data, analyze the existing data, as well as display that data and information to the user</a:t>
            </a:r>
            <a:endParaRPr>
              <a:solidFill>
                <a:schemeClr val="accent1"/>
              </a:solidFill>
              <a:latin typeface="Abel"/>
              <a:ea typeface="Abel"/>
              <a:cs typeface="Abel"/>
              <a:sym typeface="Abel"/>
            </a:endParaRPr>
          </a:p>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What is the difference between Pandas and the other math modules you might ask?</a:t>
            </a:r>
            <a:endParaRPr>
              <a:solidFill>
                <a:schemeClr val="accent1"/>
              </a:solidFill>
              <a:latin typeface="Abel"/>
              <a:ea typeface="Abel"/>
              <a:cs typeface="Abel"/>
              <a:sym typeface="Abel"/>
            </a:endParaRPr>
          </a:p>
          <a:p>
            <a:pPr indent="-317500" lvl="1" marL="9144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Well, first of all Pandas is plain </a:t>
            </a:r>
            <a:r>
              <a:rPr b="1" lang="en">
                <a:solidFill>
                  <a:schemeClr val="accent2"/>
                </a:solidFill>
                <a:latin typeface="Abel"/>
                <a:ea typeface="Abel"/>
                <a:cs typeface="Abel"/>
                <a:sym typeface="Abel"/>
              </a:rPr>
              <a:t>prettier</a:t>
            </a:r>
            <a:r>
              <a:rPr lang="en">
                <a:solidFill>
                  <a:schemeClr val="accent1"/>
                </a:solidFill>
                <a:latin typeface="Abel"/>
                <a:ea typeface="Abel"/>
                <a:cs typeface="Abel"/>
                <a:sym typeface="Abel"/>
              </a:rPr>
              <a:t>, and who </a:t>
            </a:r>
            <a:r>
              <a:rPr lang="en">
                <a:solidFill>
                  <a:schemeClr val="accent1"/>
                </a:solidFill>
                <a:latin typeface="Abel"/>
                <a:ea typeface="Abel"/>
                <a:cs typeface="Abel"/>
                <a:sym typeface="Abel"/>
              </a:rPr>
              <a:t>doesn't</a:t>
            </a:r>
            <a:r>
              <a:rPr lang="en">
                <a:solidFill>
                  <a:schemeClr val="accent1"/>
                </a:solidFill>
                <a:latin typeface="Abel"/>
                <a:ea typeface="Abel"/>
                <a:cs typeface="Abel"/>
                <a:sym typeface="Abel"/>
              </a:rPr>
              <a:t> like aesthetic</a:t>
            </a:r>
            <a:endParaRPr>
              <a:solidFill>
                <a:schemeClr val="accent1"/>
              </a:solidFill>
              <a:latin typeface="Abel"/>
              <a:ea typeface="Abel"/>
              <a:cs typeface="Abel"/>
              <a:sym typeface="Abel"/>
            </a:endParaRPr>
          </a:p>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Personally, Fillip has used it in things like </a:t>
            </a:r>
            <a:r>
              <a:rPr b="1" lang="en">
                <a:solidFill>
                  <a:schemeClr val="accent1"/>
                </a:solidFill>
                <a:latin typeface="Abel"/>
                <a:ea typeface="Abel"/>
                <a:cs typeface="Abel"/>
                <a:sym typeface="Abel"/>
              </a:rPr>
              <a:t>math</a:t>
            </a:r>
            <a:r>
              <a:rPr lang="en">
                <a:solidFill>
                  <a:schemeClr val="accent1"/>
                </a:solidFill>
                <a:latin typeface="Abel"/>
                <a:ea typeface="Abel"/>
                <a:cs typeface="Abel"/>
                <a:sym typeface="Abel"/>
              </a:rPr>
              <a:t> </a:t>
            </a:r>
            <a:r>
              <a:rPr b="1" lang="en">
                <a:solidFill>
                  <a:schemeClr val="accent1"/>
                </a:solidFill>
                <a:latin typeface="Abel"/>
                <a:ea typeface="Abel"/>
                <a:cs typeface="Abel"/>
                <a:sym typeface="Abel"/>
              </a:rPr>
              <a:t>modeling</a:t>
            </a:r>
            <a:r>
              <a:rPr lang="en">
                <a:solidFill>
                  <a:schemeClr val="accent1"/>
                </a:solidFill>
                <a:latin typeface="Abel"/>
                <a:ea typeface="Abel"/>
                <a:cs typeface="Abel"/>
                <a:sym typeface="Abel"/>
              </a:rPr>
              <a:t> </a:t>
            </a:r>
            <a:r>
              <a:rPr b="1" lang="en">
                <a:solidFill>
                  <a:schemeClr val="accent1"/>
                </a:solidFill>
                <a:latin typeface="Abel"/>
                <a:ea typeface="Abel"/>
                <a:cs typeface="Abel"/>
                <a:sym typeface="Abel"/>
              </a:rPr>
              <a:t>competitions</a:t>
            </a:r>
            <a:r>
              <a:rPr lang="en">
                <a:solidFill>
                  <a:schemeClr val="accent1"/>
                </a:solidFill>
                <a:latin typeface="Abel"/>
                <a:ea typeface="Abel"/>
                <a:cs typeface="Abel"/>
                <a:sym typeface="Abel"/>
              </a:rPr>
              <a:t> and more.</a:t>
            </a:r>
            <a:endParaRPr>
              <a:solidFill>
                <a:schemeClr val="accent1"/>
              </a:solidFill>
              <a:latin typeface="Abel"/>
              <a:ea typeface="Abel"/>
              <a:cs typeface="Abel"/>
              <a:sym typeface="Abel"/>
            </a:endParaRPr>
          </a:p>
        </p:txBody>
      </p:sp>
      <p:graphicFrame>
        <p:nvGraphicFramePr>
          <p:cNvPr id="686" name="Google Shape;686;p92"/>
          <p:cNvGraphicFramePr/>
          <p:nvPr/>
        </p:nvGraphicFramePr>
        <p:xfrm>
          <a:off x="5273100" y="272250"/>
          <a:ext cx="3000000" cy="3000000"/>
        </p:xfrm>
        <a:graphic>
          <a:graphicData uri="http://schemas.openxmlformats.org/drawingml/2006/table">
            <a:tbl>
              <a:tblPr>
                <a:solidFill>
                  <a:srgbClr val="FFFFFF"/>
                </a:solidFill>
                <a:tableStyleId>{8276E3EC-7928-4A09-AC11-A9309B916907}</a:tableStyleId>
              </a:tblPr>
              <a:tblGrid>
                <a:gridCol w="1926450"/>
                <a:gridCol w="1910725"/>
              </a:tblGrid>
              <a:tr h="628500">
                <a:tc>
                  <a:txBody>
                    <a:bodyPr/>
                    <a:lstStyle/>
                    <a:p>
                      <a:pPr indent="0" lvl="0" marL="0" rtl="0" algn="l">
                        <a:lnSpc>
                          <a:spcPct val="115000"/>
                        </a:lnSpc>
                        <a:spcBef>
                          <a:spcPts val="0"/>
                        </a:spcBef>
                        <a:spcAft>
                          <a:spcPts val="0"/>
                        </a:spcAft>
                        <a:buNone/>
                      </a:pPr>
                      <a:r>
                        <a:rPr lang="en" sz="1050">
                          <a:solidFill>
                            <a:srgbClr val="273239"/>
                          </a:solidFill>
                          <a:highlight>
                            <a:srgbClr val="FFFFFF"/>
                          </a:highlight>
                          <a:latin typeface="Abel"/>
                          <a:ea typeface="Abel"/>
                          <a:cs typeface="Abel"/>
                          <a:sym typeface="Abel"/>
                        </a:rPr>
                        <a:t>When we have to work on </a:t>
                      </a:r>
                      <a:r>
                        <a:rPr b="1" lang="en" sz="1050">
                          <a:solidFill>
                            <a:srgbClr val="273239"/>
                          </a:solidFill>
                          <a:highlight>
                            <a:srgbClr val="FFFFFF"/>
                          </a:highlight>
                          <a:latin typeface="Abel"/>
                          <a:ea typeface="Abel"/>
                          <a:cs typeface="Abel"/>
                          <a:sym typeface="Abel"/>
                        </a:rPr>
                        <a:t>Tabular data</a:t>
                      </a:r>
                      <a:r>
                        <a:rPr lang="en" sz="1050">
                          <a:solidFill>
                            <a:srgbClr val="273239"/>
                          </a:solidFill>
                          <a:highlight>
                            <a:srgbClr val="FFFFFF"/>
                          </a:highlight>
                          <a:latin typeface="Abel"/>
                          <a:ea typeface="Abel"/>
                          <a:cs typeface="Abel"/>
                          <a:sym typeface="Abel"/>
                        </a:rPr>
                        <a:t>, we prefer the p</a:t>
                      </a:r>
                      <a:r>
                        <a:rPr i="1" lang="en" sz="1050">
                          <a:solidFill>
                            <a:srgbClr val="273239"/>
                          </a:solidFill>
                          <a:highlight>
                            <a:srgbClr val="FFFFFF"/>
                          </a:highlight>
                          <a:latin typeface="Abel"/>
                          <a:ea typeface="Abel"/>
                          <a:cs typeface="Abel"/>
                          <a:sym typeface="Abel"/>
                        </a:rPr>
                        <a:t>andas</a:t>
                      </a:r>
                      <a:r>
                        <a:rPr b="1" lang="en" sz="1050">
                          <a:solidFill>
                            <a:srgbClr val="273239"/>
                          </a:solidFill>
                          <a:highlight>
                            <a:srgbClr val="FFFFFF"/>
                          </a:highlight>
                          <a:latin typeface="Abel"/>
                          <a:ea typeface="Abel"/>
                          <a:cs typeface="Abel"/>
                          <a:sym typeface="Abel"/>
                        </a:rPr>
                        <a:t> </a:t>
                      </a:r>
                      <a:r>
                        <a:rPr lang="en" sz="1050">
                          <a:solidFill>
                            <a:srgbClr val="273239"/>
                          </a:solidFill>
                          <a:highlight>
                            <a:srgbClr val="FFFFFF"/>
                          </a:highlight>
                          <a:latin typeface="Abel"/>
                          <a:ea typeface="Abel"/>
                          <a:cs typeface="Abel"/>
                          <a:sym typeface="Abel"/>
                        </a:rPr>
                        <a:t>module.</a:t>
                      </a:r>
                      <a:endParaRPr sz="1050">
                        <a:solidFill>
                          <a:srgbClr val="273239"/>
                        </a:solidFill>
                        <a:highlight>
                          <a:srgbClr val="FFFFFF"/>
                        </a:highlight>
                        <a:latin typeface="Abel"/>
                        <a:ea typeface="Abel"/>
                        <a:cs typeface="Abel"/>
                        <a:sym typeface="Abel"/>
                      </a:endParaRPr>
                    </a:p>
                  </a:txBody>
                  <a:tcPr marT="133350" marB="133350" marR="95250" marL="95250" anchor="ctr"/>
                </a:tc>
                <a:tc>
                  <a:txBody>
                    <a:bodyPr/>
                    <a:lstStyle/>
                    <a:p>
                      <a:pPr indent="0" lvl="0" marL="0" rtl="0" algn="l">
                        <a:lnSpc>
                          <a:spcPct val="115000"/>
                        </a:lnSpc>
                        <a:spcBef>
                          <a:spcPts val="0"/>
                        </a:spcBef>
                        <a:spcAft>
                          <a:spcPts val="0"/>
                        </a:spcAft>
                        <a:buNone/>
                      </a:pPr>
                      <a:r>
                        <a:rPr lang="en" sz="1050">
                          <a:solidFill>
                            <a:srgbClr val="273239"/>
                          </a:solidFill>
                          <a:highlight>
                            <a:srgbClr val="FFFFFF"/>
                          </a:highlight>
                          <a:latin typeface="Abel"/>
                          <a:ea typeface="Abel"/>
                          <a:cs typeface="Abel"/>
                          <a:sym typeface="Abel"/>
                        </a:rPr>
                        <a:t>When we have to work on </a:t>
                      </a:r>
                      <a:r>
                        <a:rPr b="1" lang="en" sz="1050">
                          <a:solidFill>
                            <a:srgbClr val="273239"/>
                          </a:solidFill>
                          <a:highlight>
                            <a:srgbClr val="FFFFFF"/>
                          </a:highlight>
                          <a:latin typeface="Abel"/>
                          <a:ea typeface="Abel"/>
                          <a:cs typeface="Abel"/>
                          <a:sym typeface="Abel"/>
                        </a:rPr>
                        <a:t>Numerical data</a:t>
                      </a:r>
                      <a:r>
                        <a:rPr lang="en" sz="1050">
                          <a:solidFill>
                            <a:srgbClr val="273239"/>
                          </a:solidFill>
                          <a:highlight>
                            <a:srgbClr val="FFFFFF"/>
                          </a:highlight>
                          <a:latin typeface="Abel"/>
                          <a:ea typeface="Abel"/>
                          <a:cs typeface="Abel"/>
                          <a:sym typeface="Abel"/>
                        </a:rPr>
                        <a:t>, we prefer the n</a:t>
                      </a:r>
                      <a:r>
                        <a:rPr i="1" lang="en" sz="1050">
                          <a:solidFill>
                            <a:srgbClr val="273239"/>
                          </a:solidFill>
                          <a:highlight>
                            <a:srgbClr val="FFFFFF"/>
                          </a:highlight>
                          <a:latin typeface="Abel"/>
                          <a:ea typeface="Abel"/>
                          <a:cs typeface="Abel"/>
                          <a:sym typeface="Abel"/>
                        </a:rPr>
                        <a:t>umpy</a:t>
                      </a:r>
                      <a:r>
                        <a:rPr lang="en" sz="1050">
                          <a:solidFill>
                            <a:srgbClr val="273239"/>
                          </a:solidFill>
                          <a:highlight>
                            <a:srgbClr val="FFFFFF"/>
                          </a:highlight>
                          <a:latin typeface="Abel"/>
                          <a:ea typeface="Abel"/>
                          <a:cs typeface="Abel"/>
                          <a:sym typeface="Abel"/>
                        </a:rPr>
                        <a:t> module.</a:t>
                      </a:r>
                      <a:endParaRPr sz="1050">
                        <a:solidFill>
                          <a:srgbClr val="273239"/>
                        </a:solidFill>
                        <a:highlight>
                          <a:srgbClr val="FFFFFF"/>
                        </a:highlight>
                        <a:latin typeface="Abel"/>
                        <a:ea typeface="Abel"/>
                        <a:cs typeface="Abel"/>
                        <a:sym typeface="Abel"/>
                      </a:endParaRPr>
                    </a:p>
                  </a:txBody>
                  <a:tcPr marT="133350" marB="133350" marR="95250" marL="95250" anchor="ctr"/>
                </a:tc>
              </a:tr>
              <a:tr h="454975">
                <a:tc>
                  <a:txBody>
                    <a:bodyPr/>
                    <a:lstStyle/>
                    <a:p>
                      <a:pPr indent="0" lvl="0" marL="0" rtl="0" algn="l">
                        <a:lnSpc>
                          <a:spcPct val="115000"/>
                        </a:lnSpc>
                        <a:spcBef>
                          <a:spcPts val="0"/>
                        </a:spcBef>
                        <a:spcAft>
                          <a:spcPts val="0"/>
                        </a:spcAft>
                        <a:buNone/>
                      </a:pPr>
                      <a:r>
                        <a:rPr lang="en" sz="1050">
                          <a:solidFill>
                            <a:srgbClr val="273239"/>
                          </a:solidFill>
                          <a:highlight>
                            <a:srgbClr val="FFFFFF"/>
                          </a:highlight>
                          <a:latin typeface="Abel"/>
                          <a:ea typeface="Abel"/>
                          <a:cs typeface="Abel"/>
                          <a:sym typeface="Abel"/>
                        </a:rPr>
                        <a:t>The powerful tools of pandas are</a:t>
                      </a:r>
                      <a:r>
                        <a:rPr b="1" lang="en" sz="1050">
                          <a:solidFill>
                            <a:srgbClr val="273239"/>
                          </a:solidFill>
                          <a:highlight>
                            <a:srgbClr val="FFFFFF"/>
                          </a:highlight>
                          <a:latin typeface="Abel"/>
                          <a:ea typeface="Abel"/>
                          <a:cs typeface="Abel"/>
                          <a:sym typeface="Abel"/>
                        </a:rPr>
                        <a:t> Data frame and Series.</a:t>
                      </a:r>
                      <a:endParaRPr b="1" sz="1050">
                        <a:solidFill>
                          <a:srgbClr val="273239"/>
                        </a:solidFill>
                        <a:highlight>
                          <a:srgbClr val="FFFFFF"/>
                        </a:highlight>
                        <a:latin typeface="Abel"/>
                        <a:ea typeface="Abel"/>
                        <a:cs typeface="Abel"/>
                        <a:sym typeface="Abel"/>
                      </a:endParaRPr>
                    </a:p>
                  </a:txBody>
                  <a:tcPr marT="133350" marB="133350" marR="95250" marL="95250" anchor="ctr"/>
                </a:tc>
                <a:tc>
                  <a:txBody>
                    <a:bodyPr/>
                    <a:lstStyle/>
                    <a:p>
                      <a:pPr indent="0" lvl="0" marL="0" rtl="0" algn="l">
                        <a:lnSpc>
                          <a:spcPct val="115000"/>
                        </a:lnSpc>
                        <a:spcBef>
                          <a:spcPts val="0"/>
                        </a:spcBef>
                        <a:spcAft>
                          <a:spcPts val="0"/>
                        </a:spcAft>
                        <a:buNone/>
                      </a:pPr>
                      <a:r>
                        <a:rPr lang="en" sz="1050">
                          <a:solidFill>
                            <a:srgbClr val="273239"/>
                          </a:solidFill>
                          <a:highlight>
                            <a:srgbClr val="FFFFFF"/>
                          </a:highlight>
                          <a:latin typeface="Abel"/>
                          <a:ea typeface="Abel"/>
                          <a:cs typeface="Abel"/>
                          <a:sym typeface="Abel"/>
                        </a:rPr>
                        <a:t>Whereas the powerful tool of </a:t>
                      </a:r>
                      <a:r>
                        <a:rPr i="1" lang="en" sz="1050">
                          <a:solidFill>
                            <a:srgbClr val="273239"/>
                          </a:solidFill>
                          <a:highlight>
                            <a:srgbClr val="FFFFFF"/>
                          </a:highlight>
                          <a:latin typeface="Abel"/>
                          <a:ea typeface="Abel"/>
                          <a:cs typeface="Abel"/>
                          <a:sym typeface="Abel"/>
                        </a:rPr>
                        <a:t>numpy</a:t>
                      </a:r>
                      <a:r>
                        <a:rPr lang="en" sz="1050">
                          <a:solidFill>
                            <a:srgbClr val="273239"/>
                          </a:solidFill>
                          <a:highlight>
                            <a:srgbClr val="FFFFFF"/>
                          </a:highlight>
                          <a:latin typeface="Abel"/>
                          <a:ea typeface="Abel"/>
                          <a:cs typeface="Abel"/>
                          <a:sym typeface="Abel"/>
                        </a:rPr>
                        <a:t> is </a:t>
                      </a:r>
                      <a:r>
                        <a:rPr b="1" lang="en" sz="1050">
                          <a:solidFill>
                            <a:srgbClr val="273239"/>
                          </a:solidFill>
                          <a:highlight>
                            <a:srgbClr val="FFFFFF"/>
                          </a:highlight>
                          <a:latin typeface="Abel"/>
                          <a:ea typeface="Abel"/>
                          <a:cs typeface="Abel"/>
                          <a:sym typeface="Abel"/>
                        </a:rPr>
                        <a:t>Arrays.</a:t>
                      </a:r>
                      <a:endParaRPr b="1" sz="1050">
                        <a:solidFill>
                          <a:srgbClr val="273239"/>
                        </a:solidFill>
                        <a:highlight>
                          <a:srgbClr val="FFFFFF"/>
                        </a:highlight>
                        <a:latin typeface="Abel"/>
                        <a:ea typeface="Abel"/>
                        <a:cs typeface="Abel"/>
                        <a:sym typeface="Abel"/>
                      </a:endParaRPr>
                    </a:p>
                  </a:txBody>
                  <a:tcPr marT="133350" marB="133350" marR="95250" marL="95250" anchor="ctr"/>
                </a:tc>
              </a:tr>
              <a:tr h="454975">
                <a:tc>
                  <a:txBody>
                    <a:bodyPr/>
                    <a:lstStyle/>
                    <a:p>
                      <a:pPr indent="0" lvl="0" marL="0" rtl="0" algn="l">
                        <a:lnSpc>
                          <a:spcPct val="115000"/>
                        </a:lnSpc>
                        <a:spcBef>
                          <a:spcPts val="0"/>
                        </a:spcBef>
                        <a:spcAft>
                          <a:spcPts val="0"/>
                        </a:spcAft>
                        <a:buNone/>
                      </a:pPr>
                      <a:r>
                        <a:rPr i="1" lang="en" sz="1050">
                          <a:solidFill>
                            <a:srgbClr val="273239"/>
                          </a:solidFill>
                          <a:highlight>
                            <a:srgbClr val="FFFFFF"/>
                          </a:highlight>
                          <a:latin typeface="Abel"/>
                          <a:ea typeface="Abel"/>
                          <a:cs typeface="Abel"/>
                          <a:sym typeface="Abel"/>
                        </a:rPr>
                        <a:t>Pandas</a:t>
                      </a:r>
                      <a:r>
                        <a:rPr lang="en" sz="1050">
                          <a:solidFill>
                            <a:srgbClr val="273239"/>
                          </a:solidFill>
                          <a:highlight>
                            <a:srgbClr val="FFFFFF"/>
                          </a:highlight>
                          <a:latin typeface="Abel"/>
                          <a:ea typeface="Abel"/>
                          <a:cs typeface="Abel"/>
                          <a:sym typeface="Abel"/>
                        </a:rPr>
                        <a:t> consume </a:t>
                      </a:r>
                      <a:r>
                        <a:rPr b="1" lang="en" sz="1050">
                          <a:solidFill>
                            <a:srgbClr val="273239"/>
                          </a:solidFill>
                          <a:highlight>
                            <a:srgbClr val="FFFFFF"/>
                          </a:highlight>
                          <a:latin typeface="Abel"/>
                          <a:ea typeface="Abel"/>
                          <a:cs typeface="Abel"/>
                          <a:sym typeface="Abel"/>
                        </a:rPr>
                        <a:t>more</a:t>
                      </a:r>
                      <a:r>
                        <a:rPr lang="en" sz="1050">
                          <a:solidFill>
                            <a:srgbClr val="273239"/>
                          </a:solidFill>
                          <a:highlight>
                            <a:srgbClr val="FFFFFF"/>
                          </a:highlight>
                          <a:latin typeface="Abel"/>
                          <a:ea typeface="Abel"/>
                          <a:cs typeface="Abel"/>
                          <a:sym typeface="Abel"/>
                        </a:rPr>
                        <a:t> </a:t>
                      </a:r>
                      <a:r>
                        <a:rPr b="1" lang="en" sz="1050">
                          <a:solidFill>
                            <a:srgbClr val="273239"/>
                          </a:solidFill>
                          <a:highlight>
                            <a:srgbClr val="FFFFFF"/>
                          </a:highlight>
                          <a:latin typeface="Abel"/>
                          <a:ea typeface="Abel"/>
                          <a:cs typeface="Abel"/>
                          <a:sym typeface="Abel"/>
                        </a:rPr>
                        <a:t>memory</a:t>
                      </a:r>
                      <a:r>
                        <a:rPr lang="en" sz="1050">
                          <a:solidFill>
                            <a:srgbClr val="273239"/>
                          </a:solidFill>
                          <a:highlight>
                            <a:srgbClr val="FFFFFF"/>
                          </a:highlight>
                          <a:latin typeface="Abel"/>
                          <a:ea typeface="Abel"/>
                          <a:cs typeface="Abel"/>
                          <a:sym typeface="Abel"/>
                        </a:rPr>
                        <a:t>.</a:t>
                      </a:r>
                      <a:endParaRPr sz="1050">
                        <a:solidFill>
                          <a:srgbClr val="273239"/>
                        </a:solidFill>
                        <a:highlight>
                          <a:srgbClr val="FFFFFF"/>
                        </a:highlight>
                        <a:latin typeface="Abel"/>
                        <a:ea typeface="Abel"/>
                        <a:cs typeface="Abel"/>
                        <a:sym typeface="Abel"/>
                      </a:endParaRPr>
                    </a:p>
                  </a:txBody>
                  <a:tcPr marT="133350" marB="133350" marR="95250" marL="95250" anchor="ctr"/>
                </a:tc>
                <a:tc>
                  <a:txBody>
                    <a:bodyPr/>
                    <a:lstStyle/>
                    <a:p>
                      <a:pPr indent="0" lvl="0" marL="0" rtl="0" algn="l">
                        <a:lnSpc>
                          <a:spcPct val="115000"/>
                        </a:lnSpc>
                        <a:spcBef>
                          <a:spcPts val="0"/>
                        </a:spcBef>
                        <a:spcAft>
                          <a:spcPts val="0"/>
                        </a:spcAft>
                        <a:buNone/>
                      </a:pPr>
                      <a:r>
                        <a:rPr i="1" lang="en" sz="1050">
                          <a:solidFill>
                            <a:srgbClr val="273239"/>
                          </a:solidFill>
                          <a:highlight>
                            <a:srgbClr val="FFFFFF"/>
                          </a:highlight>
                          <a:latin typeface="Abel"/>
                          <a:ea typeface="Abel"/>
                          <a:cs typeface="Abel"/>
                          <a:sym typeface="Abel"/>
                        </a:rPr>
                        <a:t>Numpy</a:t>
                      </a:r>
                      <a:r>
                        <a:rPr lang="en" sz="1050">
                          <a:solidFill>
                            <a:srgbClr val="273239"/>
                          </a:solidFill>
                          <a:highlight>
                            <a:srgbClr val="FFFFFF"/>
                          </a:highlight>
                          <a:latin typeface="Abel"/>
                          <a:ea typeface="Abel"/>
                          <a:cs typeface="Abel"/>
                          <a:sym typeface="Abel"/>
                        </a:rPr>
                        <a:t> is </a:t>
                      </a:r>
                      <a:r>
                        <a:rPr b="1" lang="en" sz="1050">
                          <a:solidFill>
                            <a:srgbClr val="273239"/>
                          </a:solidFill>
                          <a:highlight>
                            <a:srgbClr val="FFFFFF"/>
                          </a:highlight>
                          <a:latin typeface="Abel"/>
                          <a:ea typeface="Abel"/>
                          <a:cs typeface="Abel"/>
                          <a:sym typeface="Abel"/>
                        </a:rPr>
                        <a:t>memory efficient.</a:t>
                      </a:r>
                      <a:endParaRPr b="1" sz="1050">
                        <a:solidFill>
                          <a:srgbClr val="273239"/>
                        </a:solidFill>
                        <a:highlight>
                          <a:srgbClr val="FFFFFF"/>
                        </a:highlight>
                        <a:latin typeface="Abel"/>
                        <a:ea typeface="Abel"/>
                        <a:cs typeface="Abel"/>
                        <a:sym typeface="Abel"/>
                      </a:endParaRPr>
                    </a:p>
                  </a:txBody>
                  <a:tcPr marT="133350" marB="133350" marR="95250" marL="95250" anchor="ctr"/>
                </a:tc>
              </a:tr>
              <a:tr h="716925">
                <a:tc>
                  <a:txBody>
                    <a:bodyPr/>
                    <a:lstStyle/>
                    <a:p>
                      <a:pPr indent="0" lvl="0" marL="0" rtl="0" algn="l">
                        <a:lnSpc>
                          <a:spcPct val="115000"/>
                        </a:lnSpc>
                        <a:spcBef>
                          <a:spcPts val="0"/>
                        </a:spcBef>
                        <a:spcAft>
                          <a:spcPts val="0"/>
                        </a:spcAft>
                        <a:buNone/>
                      </a:pPr>
                      <a:r>
                        <a:rPr i="1" lang="en" sz="1050">
                          <a:solidFill>
                            <a:srgbClr val="273239"/>
                          </a:solidFill>
                          <a:highlight>
                            <a:srgbClr val="FFFFFF"/>
                          </a:highlight>
                          <a:latin typeface="Abel"/>
                          <a:ea typeface="Abel"/>
                          <a:cs typeface="Abel"/>
                          <a:sym typeface="Abel"/>
                        </a:rPr>
                        <a:t>Pandas </a:t>
                      </a:r>
                      <a:r>
                        <a:rPr lang="en" sz="1050">
                          <a:solidFill>
                            <a:srgbClr val="273239"/>
                          </a:solidFill>
                          <a:highlight>
                            <a:srgbClr val="FFFFFF"/>
                          </a:highlight>
                          <a:latin typeface="Abel"/>
                          <a:ea typeface="Abel"/>
                          <a:cs typeface="Abel"/>
                          <a:sym typeface="Abel"/>
                        </a:rPr>
                        <a:t>has a better performance when number of rows is </a:t>
                      </a:r>
                      <a:r>
                        <a:rPr b="1" lang="en" sz="1050">
                          <a:solidFill>
                            <a:srgbClr val="273239"/>
                          </a:solidFill>
                          <a:highlight>
                            <a:srgbClr val="FFFFFF"/>
                          </a:highlight>
                          <a:latin typeface="Abel"/>
                          <a:ea typeface="Abel"/>
                          <a:cs typeface="Abel"/>
                          <a:sym typeface="Abel"/>
                        </a:rPr>
                        <a:t>500K or more.</a:t>
                      </a:r>
                      <a:endParaRPr b="1" sz="1050">
                        <a:solidFill>
                          <a:srgbClr val="273239"/>
                        </a:solidFill>
                        <a:highlight>
                          <a:srgbClr val="FFFFFF"/>
                        </a:highlight>
                        <a:latin typeface="Abel"/>
                        <a:ea typeface="Abel"/>
                        <a:cs typeface="Abel"/>
                        <a:sym typeface="Abel"/>
                      </a:endParaRPr>
                    </a:p>
                  </a:txBody>
                  <a:tcPr marT="133350" marB="133350" marR="95250" marL="95250" anchor="ctr"/>
                </a:tc>
                <a:tc>
                  <a:txBody>
                    <a:bodyPr/>
                    <a:lstStyle/>
                    <a:p>
                      <a:pPr indent="0" lvl="0" marL="0" rtl="0" algn="l">
                        <a:lnSpc>
                          <a:spcPct val="115000"/>
                        </a:lnSpc>
                        <a:spcBef>
                          <a:spcPts val="0"/>
                        </a:spcBef>
                        <a:spcAft>
                          <a:spcPts val="0"/>
                        </a:spcAft>
                        <a:buNone/>
                      </a:pPr>
                      <a:r>
                        <a:rPr i="1" lang="en" sz="1050">
                          <a:solidFill>
                            <a:srgbClr val="273239"/>
                          </a:solidFill>
                          <a:highlight>
                            <a:srgbClr val="FFFFFF"/>
                          </a:highlight>
                          <a:latin typeface="Abel"/>
                          <a:ea typeface="Abel"/>
                          <a:cs typeface="Abel"/>
                          <a:sym typeface="Abel"/>
                        </a:rPr>
                        <a:t>Numpy </a:t>
                      </a:r>
                      <a:r>
                        <a:rPr lang="en" sz="1050">
                          <a:solidFill>
                            <a:srgbClr val="273239"/>
                          </a:solidFill>
                          <a:highlight>
                            <a:srgbClr val="FFFFFF"/>
                          </a:highlight>
                          <a:latin typeface="Abel"/>
                          <a:ea typeface="Abel"/>
                          <a:cs typeface="Abel"/>
                          <a:sym typeface="Abel"/>
                        </a:rPr>
                        <a:t>has a better performance when number of rows is </a:t>
                      </a:r>
                      <a:r>
                        <a:rPr b="1" lang="en" sz="1050">
                          <a:solidFill>
                            <a:srgbClr val="273239"/>
                          </a:solidFill>
                          <a:highlight>
                            <a:srgbClr val="FFFFFF"/>
                          </a:highlight>
                          <a:latin typeface="Abel"/>
                          <a:ea typeface="Abel"/>
                          <a:cs typeface="Abel"/>
                          <a:sym typeface="Abel"/>
                        </a:rPr>
                        <a:t>50K or less.</a:t>
                      </a:r>
                      <a:endParaRPr b="1" sz="1050">
                        <a:solidFill>
                          <a:srgbClr val="273239"/>
                        </a:solidFill>
                        <a:highlight>
                          <a:srgbClr val="FFFFFF"/>
                        </a:highlight>
                        <a:latin typeface="Abel"/>
                        <a:ea typeface="Abel"/>
                        <a:cs typeface="Abel"/>
                        <a:sym typeface="Abel"/>
                      </a:endParaRPr>
                    </a:p>
                  </a:txBody>
                  <a:tcPr marT="133350" marB="133350" marR="95250" marL="95250" anchor="ctr"/>
                </a:tc>
              </a:tr>
              <a:tr h="585950">
                <a:tc>
                  <a:txBody>
                    <a:bodyPr/>
                    <a:lstStyle/>
                    <a:p>
                      <a:pPr indent="0" lvl="0" marL="0" rtl="0" algn="l">
                        <a:lnSpc>
                          <a:spcPct val="115000"/>
                        </a:lnSpc>
                        <a:spcBef>
                          <a:spcPts val="0"/>
                        </a:spcBef>
                        <a:spcAft>
                          <a:spcPts val="0"/>
                        </a:spcAft>
                        <a:buNone/>
                      </a:pPr>
                      <a:r>
                        <a:rPr lang="en" sz="1050">
                          <a:solidFill>
                            <a:srgbClr val="273239"/>
                          </a:solidFill>
                          <a:highlight>
                            <a:srgbClr val="FFFFFF"/>
                          </a:highlight>
                          <a:latin typeface="Abel"/>
                          <a:ea typeface="Abel"/>
                          <a:cs typeface="Abel"/>
                          <a:sym typeface="Abel"/>
                        </a:rPr>
                        <a:t>Indexing of the </a:t>
                      </a:r>
                      <a:r>
                        <a:rPr i="1" lang="en" sz="1050">
                          <a:solidFill>
                            <a:srgbClr val="273239"/>
                          </a:solidFill>
                          <a:highlight>
                            <a:srgbClr val="FFFFFF"/>
                          </a:highlight>
                          <a:latin typeface="Abel"/>
                          <a:ea typeface="Abel"/>
                          <a:cs typeface="Abel"/>
                          <a:sym typeface="Abel"/>
                        </a:rPr>
                        <a:t>pandas</a:t>
                      </a:r>
                      <a:r>
                        <a:rPr lang="en" sz="1050">
                          <a:solidFill>
                            <a:srgbClr val="273239"/>
                          </a:solidFill>
                          <a:highlight>
                            <a:srgbClr val="FFFFFF"/>
                          </a:highlight>
                          <a:latin typeface="Abel"/>
                          <a:ea typeface="Abel"/>
                          <a:cs typeface="Abel"/>
                          <a:sym typeface="Abel"/>
                        </a:rPr>
                        <a:t> series is </a:t>
                      </a:r>
                      <a:r>
                        <a:rPr b="1" lang="en" sz="1050">
                          <a:solidFill>
                            <a:srgbClr val="273239"/>
                          </a:solidFill>
                          <a:highlight>
                            <a:srgbClr val="FFFFFF"/>
                          </a:highlight>
                          <a:latin typeface="Abel"/>
                          <a:ea typeface="Abel"/>
                          <a:cs typeface="Abel"/>
                          <a:sym typeface="Abel"/>
                        </a:rPr>
                        <a:t>very slow</a:t>
                      </a:r>
                      <a:r>
                        <a:rPr lang="en" sz="1050">
                          <a:solidFill>
                            <a:srgbClr val="273239"/>
                          </a:solidFill>
                          <a:highlight>
                            <a:srgbClr val="FFFFFF"/>
                          </a:highlight>
                          <a:latin typeface="Abel"/>
                          <a:ea typeface="Abel"/>
                          <a:cs typeface="Abel"/>
                          <a:sym typeface="Abel"/>
                        </a:rPr>
                        <a:t> as compared to </a:t>
                      </a:r>
                      <a:r>
                        <a:rPr i="1" lang="en" sz="1050">
                          <a:solidFill>
                            <a:srgbClr val="273239"/>
                          </a:solidFill>
                          <a:highlight>
                            <a:srgbClr val="FFFFFF"/>
                          </a:highlight>
                          <a:latin typeface="Abel"/>
                          <a:ea typeface="Abel"/>
                          <a:cs typeface="Abel"/>
                          <a:sym typeface="Abel"/>
                        </a:rPr>
                        <a:t>numpy</a:t>
                      </a:r>
                      <a:r>
                        <a:rPr lang="en" sz="1050">
                          <a:solidFill>
                            <a:srgbClr val="273239"/>
                          </a:solidFill>
                          <a:highlight>
                            <a:srgbClr val="FFFFFF"/>
                          </a:highlight>
                          <a:latin typeface="Abel"/>
                          <a:ea typeface="Abel"/>
                          <a:cs typeface="Abel"/>
                          <a:sym typeface="Abel"/>
                        </a:rPr>
                        <a:t> arrays.</a:t>
                      </a:r>
                      <a:endParaRPr sz="1050">
                        <a:solidFill>
                          <a:srgbClr val="273239"/>
                        </a:solidFill>
                        <a:highlight>
                          <a:srgbClr val="FFFFFF"/>
                        </a:highlight>
                        <a:latin typeface="Abel"/>
                        <a:ea typeface="Abel"/>
                        <a:cs typeface="Abel"/>
                        <a:sym typeface="Abel"/>
                      </a:endParaRPr>
                    </a:p>
                  </a:txBody>
                  <a:tcPr marT="133350" marB="133350" marR="95250" marL="95250" anchor="ctr"/>
                </a:tc>
                <a:tc>
                  <a:txBody>
                    <a:bodyPr/>
                    <a:lstStyle/>
                    <a:p>
                      <a:pPr indent="0" lvl="0" marL="0" rtl="0" algn="l">
                        <a:lnSpc>
                          <a:spcPct val="115000"/>
                        </a:lnSpc>
                        <a:spcBef>
                          <a:spcPts val="0"/>
                        </a:spcBef>
                        <a:spcAft>
                          <a:spcPts val="0"/>
                        </a:spcAft>
                        <a:buNone/>
                      </a:pPr>
                      <a:r>
                        <a:rPr lang="en" sz="1050">
                          <a:solidFill>
                            <a:srgbClr val="273239"/>
                          </a:solidFill>
                          <a:highlight>
                            <a:srgbClr val="FFFFFF"/>
                          </a:highlight>
                          <a:latin typeface="Abel"/>
                          <a:ea typeface="Abel"/>
                          <a:cs typeface="Abel"/>
                          <a:sym typeface="Abel"/>
                        </a:rPr>
                        <a:t>Indexing of </a:t>
                      </a:r>
                      <a:r>
                        <a:rPr i="1" lang="en" sz="1050">
                          <a:solidFill>
                            <a:srgbClr val="273239"/>
                          </a:solidFill>
                          <a:highlight>
                            <a:srgbClr val="FFFFFF"/>
                          </a:highlight>
                          <a:latin typeface="Abel"/>
                          <a:ea typeface="Abel"/>
                          <a:cs typeface="Abel"/>
                          <a:sym typeface="Abel"/>
                        </a:rPr>
                        <a:t>numpy</a:t>
                      </a:r>
                      <a:r>
                        <a:rPr lang="en" sz="1050">
                          <a:solidFill>
                            <a:srgbClr val="273239"/>
                          </a:solidFill>
                          <a:highlight>
                            <a:srgbClr val="FFFFFF"/>
                          </a:highlight>
                          <a:latin typeface="Abel"/>
                          <a:ea typeface="Abel"/>
                          <a:cs typeface="Abel"/>
                          <a:sym typeface="Abel"/>
                        </a:rPr>
                        <a:t> Arrays is</a:t>
                      </a:r>
                      <a:r>
                        <a:rPr b="1" lang="en" sz="1050">
                          <a:solidFill>
                            <a:srgbClr val="273239"/>
                          </a:solidFill>
                          <a:highlight>
                            <a:srgbClr val="FFFFFF"/>
                          </a:highlight>
                          <a:latin typeface="Abel"/>
                          <a:ea typeface="Abel"/>
                          <a:cs typeface="Abel"/>
                          <a:sym typeface="Abel"/>
                        </a:rPr>
                        <a:t> very fast</a:t>
                      </a:r>
                      <a:r>
                        <a:rPr lang="en" sz="1050">
                          <a:solidFill>
                            <a:srgbClr val="273239"/>
                          </a:solidFill>
                          <a:highlight>
                            <a:srgbClr val="FFFFFF"/>
                          </a:highlight>
                          <a:latin typeface="Abel"/>
                          <a:ea typeface="Abel"/>
                          <a:cs typeface="Abel"/>
                          <a:sym typeface="Abel"/>
                        </a:rPr>
                        <a:t>.</a:t>
                      </a:r>
                      <a:endParaRPr sz="1050">
                        <a:solidFill>
                          <a:srgbClr val="273239"/>
                        </a:solidFill>
                        <a:highlight>
                          <a:srgbClr val="FFFFFF"/>
                        </a:highlight>
                        <a:latin typeface="Abel"/>
                        <a:ea typeface="Abel"/>
                        <a:cs typeface="Abel"/>
                        <a:sym typeface="Abel"/>
                      </a:endParaRPr>
                    </a:p>
                  </a:txBody>
                  <a:tcPr marT="133350" marB="133350" marR="95250" marL="95250" anchor="ctr"/>
                </a:tc>
              </a:tr>
              <a:tr h="716925">
                <a:tc>
                  <a:txBody>
                    <a:bodyPr/>
                    <a:lstStyle/>
                    <a:p>
                      <a:pPr indent="0" lvl="0" marL="0" rtl="0" algn="l">
                        <a:lnSpc>
                          <a:spcPct val="115000"/>
                        </a:lnSpc>
                        <a:spcBef>
                          <a:spcPts val="0"/>
                        </a:spcBef>
                        <a:spcAft>
                          <a:spcPts val="0"/>
                        </a:spcAft>
                        <a:buNone/>
                      </a:pPr>
                      <a:r>
                        <a:rPr i="1" lang="en" sz="1050">
                          <a:solidFill>
                            <a:srgbClr val="273239"/>
                          </a:solidFill>
                          <a:highlight>
                            <a:srgbClr val="FFFFFF"/>
                          </a:highlight>
                          <a:latin typeface="Abel"/>
                          <a:ea typeface="Abel"/>
                          <a:cs typeface="Abel"/>
                          <a:sym typeface="Abel"/>
                        </a:rPr>
                        <a:t>Pandas</a:t>
                      </a:r>
                      <a:r>
                        <a:rPr lang="en" sz="1050">
                          <a:solidFill>
                            <a:srgbClr val="273239"/>
                          </a:solidFill>
                          <a:highlight>
                            <a:srgbClr val="FFFFFF"/>
                          </a:highlight>
                          <a:latin typeface="Abel"/>
                          <a:ea typeface="Abel"/>
                          <a:cs typeface="Abel"/>
                          <a:sym typeface="Abel"/>
                        </a:rPr>
                        <a:t> offers 2d table object called </a:t>
                      </a:r>
                      <a:r>
                        <a:rPr b="1" lang="en" sz="1050">
                          <a:solidFill>
                            <a:srgbClr val="273239"/>
                          </a:solidFill>
                          <a:highlight>
                            <a:srgbClr val="FFFFFF"/>
                          </a:highlight>
                          <a:latin typeface="Abel"/>
                          <a:ea typeface="Abel"/>
                          <a:cs typeface="Abel"/>
                          <a:sym typeface="Abel"/>
                        </a:rPr>
                        <a:t>DataFrame.</a:t>
                      </a:r>
                      <a:endParaRPr b="1" sz="1050">
                        <a:solidFill>
                          <a:srgbClr val="273239"/>
                        </a:solidFill>
                        <a:highlight>
                          <a:srgbClr val="FFFFFF"/>
                        </a:highlight>
                        <a:latin typeface="Abel"/>
                        <a:ea typeface="Abel"/>
                        <a:cs typeface="Abel"/>
                        <a:sym typeface="Abel"/>
                      </a:endParaRPr>
                    </a:p>
                  </a:txBody>
                  <a:tcPr marT="133350" marB="133350" marR="95250" marL="95250" anchor="ctr"/>
                </a:tc>
                <a:tc>
                  <a:txBody>
                    <a:bodyPr/>
                    <a:lstStyle/>
                    <a:p>
                      <a:pPr indent="0" lvl="0" marL="0" rtl="0" algn="l">
                        <a:lnSpc>
                          <a:spcPct val="115000"/>
                        </a:lnSpc>
                        <a:spcBef>
                          <a:spcPts val="0"/>
                        </a:spcBef>
                        <a:spcAft>
                          <a:spcPts val="0"/>
                        </a:spcAft>
                        <a:buNone/>
                      </a:pPr>
                      <a:r>
                        <a:rPr i="1" lang="en" sz="1050">
                          <a:solidFill>
                            <a:srgbClr val="273239"/>
                          </a:solidFill>
                          <a:highlight>
                            <a:srgbClr val="FFFFFF"/>
                          </a:highlight>
                          <a:latin typeface="Abel"/>
                          <a:ea typeface="Abel"/>
                          <a:cs typeface="Abel"/>
                          <a:sym typeface="Abel"/>
                        </a:rPr>
                        <a:t>Numpy</a:t>
                      </a:r>
                      <a:r>
                        <a:rPr lang="en" sz="1050">
                          <a:solidFill>
                            <a:srgbClr val="273239"/>
                          </a:solidFill>
                          <a:highlight>
                            <a:srgbClr val="FFFFFF"/>
                          </a:highlight>
                          <a:latin typeface="Abel"/>
                          <a:ea typeface="Abel"/>
                          <a:cs typeface="Abel"/>
                          <a:sym typeface="Abel"/>
                        </a:rPr>
                        <a:t> is capable of providing </a:t>
                      </a:r>
                      <a:r>
                        <a:rPr b="1" lang="en" sz="1050">
                          <a:solidFill>
                            <a:srgbClr val="273239"/>
                          </a:solidFill>
                          <a:highlight>
                            <a:srgbClr val="FFFFFF"/>
                          </a:highlight>
                          <a:latin typeface="Abel"/>
                          <a:ea typeface="Abel"/>
                          <a:cs typeface="Abel"/>
                          <a:sym typeface="Abel"/>
                        </a:rPr>
                        <a:t>multi-dimensional arrays.</a:t>
                      </a:r>
                      <a:endParaRPr b="1" sz="1050">
                        <a:solidFill>
                          <a:srgbClr val="273239"/>
                        </a:solidFill>
                        <a:highlight>
                          <a:srgbClr val="FFFFFF"/>
                        </a:highlight>
                        <a:latin typeface="Abel"/>
                        <a:ea typeface="Abel"/>
                        <a:cs typeface="Abel"/>
                        <a:sym typeface="Abel"/>
                      </a:endParaRPr>
                    </a:p>
                  </a:txBody>
                  <a:tcPr marT="133350" marB="133350" marR="95250" marL="95250" anchor="ct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5">
                                            <p:txEl>
                                              <p:pRg end="0" st="0"/>
                                            </p:txEl>
                                          </p:spTgt>
                                        </p:tgtEl>
                                        <p:attrNameLst>
                                          <p:attrName>style.visibility</p:attrName>
                                        </p:attrNameLst>
                                      </p:cBhvr>
                                      <p:to>
                                        <p:strVal val="visible"/>
                                      </p:to>
                                    </p:set>
                                    <p:animEffect filter="fade" transition="in">
                                      <p:cBhvr>
                                        <p:cTn dur="1000"/>
                                        <p:tgtEl>
                                          <p:spTgt spid="6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5">
                                            <p:txEl>
                                              <p:pRg end="1" st="1"/>
                                            </p:txEl>
                                          </p:spTgt>
                                        </p:tgtEl>
                                        <p:attrNameLst>
                                          <p:attrName>style.visibility</p:attrName>
                                        </p:attrNameLst>
                                      </p:cBhvr>
                                      <p:to>
                                        <p:strVal val="visible"/>
                                      </p:to>
                                    </p:set>
                                    <p:animEffect filter="fade" transition="in">
                                      <p:cBhvr>
                                        <p:cTn dur="1000"/>
                                        <p:tgtEl>
                                          <p:spTgt spid="6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5">
                                            <p:txEl>
                                              <p:pRg end="2" st="2"/>
                                            </p:txEl>
                                          </p:spTgt>
                                        </p:tgtEl>
                                        <p:attrNameLst>
                                          <p:attrName>style.visibility</p:attrName>
                                        </p:attrNameLst>
                                      </p:cBhvr>
                                      <p:to>
                                        <p:strVal val="visible"/>
                                      </p:to>
                                    </p:set>
                                    <p:animEffect filter="fade" transition="in">
                                      <p:cBhvr>
                                        <p:cTn dur="1000"/>
                                        <p:tgtEl>
                                          <p:spTgt spid="6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5">
                                            <p:txEl>
                                              <p:pRg end="3" st="3"/>
                                            </p:txEl>
                                          </p:spTgt>
                                        </p:tgtEl>
                                        <p:attrNameLst>
                                          <p:attrName>style.visibility</p:attrName>
                                        </p:attrNameLst>
                                      </p:cBhvr>
                                      <p:to>
                                        <p:strVal val="visible"/>
                                      </p:to>
                                    </p:set>
                                    <p:animEffect filter="fade" transition="in">
                                      <p:cBhvr>
                                        <p:cTn dur="1000"/>
                                        <p:tgtEl>
                                          <p:spTgt spid="6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5">
                                            <p:txEl>
                                              <p:pRg end="4" st="4"/>
                                            </p:txEl>
                                          </p:spTgt>
                                        </p:tgtEl>
                                        <p:attrNameLst>
                                          <p:attrName>style.visibility</p:attrName>
                                        </p:attrNameLst>
                                      </p:cBhvr>
                                      <p:to>
                                        <p:strVal val="visible"/>
                                      </p:to>
                                    </p:set>
                                    <p:animEffect filter="fade" transition="in">
                                      <p:cBhvr>
                                        <p:cTn dur="1000"/>
                                        <p:tgtEl>
                                          <p:spTgt spid="6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5">
                                            <p:txEl>
                                              <p:pRg end="5" st="5"/>
                                            </p:txEl>
                                          </p:spTgt>
                                        </p:tgtEl>
                                        <p:attrNameLst>
                                          <p:attrName>style.visibility</p:attrName>
                                        </p:attrNameLst>
                                      </p:cBhvr>
                                      <p:to>
                                        <p:strVal val="visible"/>
                                      </p:to>
                                    </p:set>
                                    <p:animEffect filter="fade" transition="in">
                                      <p:cBhvr>
                                        <p:cTn dur="1000"/>
                                        <p:tgtEl>
                                          <p:spTgt spid="68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93"/>
          <p:cNvSpPr/>
          <p:nvPr/>
        </p:nvSpPr>
        <p:spPr>
          <a:xfrm>
            <a:off x="3629725" y="1316850"/>
            <a:ext cx="1311000" cy="8181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3"/>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is </a:t>
            </a:r>
            <a:r>
              <a:rPr b="1" lang="en">
                <a:solidFill>
                  <a:schemeClr val="accent5"/>
                </a:solidFill>
              </a:rPr>
              <a:t>pandas </a:t>
            </a:r>
            <a:r>
              <a:rPr lang="en"/>
              <a:t>pretty?</a:t>
            </a:r>
            <a:endParaRPr/>
          </a:p>
        </p:txBody>
      </p:sp>
      <p:pic>
        <p:nvPicPr>
          <p:cNvPr id="693" name="Google Shape;693;p93"/>
          <p:cNvPicPr preferRelativeResize="0"/>
          <p:nvPr/>
        </p:nvPicPr>
        <p:blipFill>
          <a:blip r:embed="rId3">
            <a:alphaModFix/>
          </a:blip>
          <a:stretch>
            <a:fillRect/>
          </a:stretch>
        </p:blipFill>
        <p:spPr>
          <a:xfrm>
            <a:off x="6104875" y="2050775"/>
            <a:ext cx="2494200" cy="1802100"/>
          </a:xfrm>
          <a:prstGeom prst="roundRect">
            <a:avLst>
              <a:gd fmla="val 16667" name="adj"/>
            </a:avLst>
          </a:prstGeom>
          <a:noFill/>
          <a:ln>
            <a:noFill/>
          </a:ln>
        </p:spPr>
      </p:pic>
      <p:sp>
        <p:nvSpPr>
          <p:cNvPr id="694" name="Google Shape;694;p93"/>
          <p:cNvSpPr txBox="1"/>
          <p:nvPr/>
        </p:nvSpPr>
        <p:spPr>
          <a:xfrm>
            <a:off x="726425" y="2513188"/>
            <a:ext cx="17079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1"/>
                </a:solidFill>
                <a:latin typeface="Courier New"/>
                <a:ea typeface="Courier New"/>
                <a:cs typeface="Courier New"/>
                <a:sym typeface="Courier New"/>
              </a:rPr>
              <a:t>[[23 46 85]</a:t>
            </a:r>
            <a:endParaRPr sz="1500">
              <a:solidFill>
                <a:schemeClr val="accent1"/>
              </a:solidFill>
              <a:latin typeface="Courier New"/>
              <a:ea typeface="Courier New"/>
              <a:cs typeface="Courier New"/>
              <a:sym typeface="Courier New"/>
            </a:endParaRPr>
          </a:p>
          <a:p>
            <a:pPr indent="0" lvl="0" marL="0" rtl="0" algn="l">
              <a:spcBef>
                <a:spcPts val="0"/>
              </a:spcBef>
              <a:spcAft>
                <a:spcPts val="0"/>
              </a:spcAft>
              <a:buNone/>
            </a:pPr>
            <a:r>
              <a:rPr lang="en" sz="1500">
                <a:solidFill>
                  <a:schemeClr val="accent1"/>
                </a:solidFill>
                <a:latin typeface="Courier New"/>
                <a:ea typeface="Courier New"/>
                <a:cs typeface="Courier New"/>
                <a:sym typeface="Courier New"/>
              </a:rPr>
              <a:t>[43 56 99]</a:t>
            </a:r>
            <a:endParaRPr sz="1500">
              <a:solidFill>
                <a:schemeClr val="accent1"/>
              </a:solidFill>
              <a:latin typeface="Courier New"/>
              <a:ea typeface="Courier New"/>
              <a:cs typeface="Courier New"/>
              <a:sym typeface="Courier New"/>
            </a:endParaRPr>
          </a:p>
          <a:p>
            <a:pPr indent="0" lvl="0" marL="0" marR="190500" rtl="0" algn="l">
              <a:lnSpc>
                <a:spcPct val="115000"/>
              </a:lnSpc>
              <a:spcBef>
                <a:spcPts val="0"/>
              </a:spcBef>
              <a:spcAft>
                <a:spcPts val="800"/>
              </a:spcAft>
              <a:buNone/>
            </a:pPr>
            <a:r>
              <a:rPr lang="en" sz="1500">
                <a:solidFill>
                  <a:schemeClr val="accent1"/>
                </a:solidFill>
                <a:latin typeface="Courier New"/>
                <a:ea typeface="Courier New"/>
                <a:cs typeface="Courier New"/>
                <a:sym typeface="Courier New"/>
              </a:rPr>
              <a:t>[11 34 55]]</a:t>
            </a:r>
            <a:endParaRPr sz="1500">
              <a:solidFill>
                <a:schemeClr val="accent1"/>
              </a:solidFill>
              <a:latin typeface="Courier New"/>
              <a:ea typeface="Courier New"/>
              <a:cs typeface="Courier New"/>
              <a:sym typeface="Courier New"/>
            </a:endParaRPr>
          </a:p>
        </p:txBody>
      </p:sp>
      <p:sp>
        <p:nvSpPr>
          <p:cNvPr id="695" name="Google Shape;695;p93"/>
          <p:cNvSpPr txBox="1"/>
          <p:nvPr/>
        </p:nvSpPr>
        <p:spPr>
          <a:xfrm>
            <a:off x="3875100" y="2416150"/>
            <a:ext cx="789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accent1"/>
                </a:solidFill>
                <a:latin typeface="Abel"/>
                <a:ea typeface="Abel"/>
                <a:cs typeface="Abel"/>
                <a:sym typeface="Abel"/>
              </a:rPr>
              <a:t>VS</a:t>
            </a:r>
            <a:endParaRPr b="1" sz="4000">
              <a:solidFill>
                <a:schemeClr val="accent1"/>
              </a:solidFill>
              <a:latin typeface="Abel"/>
              <a:ea typeface="Abel"/>
              <a:cs typeface="Abel"/>
              <a:sym typeface="Abel"/>
            </a:endParaRPr>
          </a:p>
        </p:txBody>
      </p:sp>
      <p:sp>
        <p:nvSpPr>
          <p:cNvPr id="696" name="Google Shape;696;p93"/>
          <p:cNvSpPr txBox="1"/>
          <p:nvPr/>
        </p:nvSpPr>
        <p:spPr>
          <a:xfrm>
            <a:off x="379525" y="4114800"/>
            <a:ext cx="8389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1"/>
                </a:solidFill>
                <a:latin typeface="Abel"/>
                <a:ea typeface="Abel"/>
                <a:cs typeface="Abel"/>
                <a:sym typeface="Abel"/>
              </a:rPr>
              <a:t>Which one is prettier?</a:t>
            </a:r>
            <a:endParaRPr sz="2800">
              <a:solidFill>
                <a:schemeClr val="accent1"/>
              </a:solidFill>
              <a:latin typeface="Abel"/>
              <a:ea typeface="Abel"/>
              <a:cs typeface="Abel"/>
              <a:sym typeface="Abel"/>
            </a:endParaRPr>
          </a:p>
        </p:txBody>
      </p:sp>
      <p:pic>
        <p:nvPicPr>
          <p:cNvPr id="697" name="Google Shape;697;p93"/>
          <p:cNvPicPr preferRelativeResize="0"/>
          <p:nvPr/>
        </p:nvPicPr>
        <p:blipFill>
          <a:blip r:embed="rId4">
            <a:alphaModFix/>
          </a:blip>
          <a:stretch>
            <a:fillRect/>
          </a:stretch>
        </p:blipFill>
        <p:spPr>
          <a:xfrm>
            <a:off x="3688850" y="1145600"/>
            <a:ext cx="1161500" cy="1161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94"/>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chemeClr val="accent4"/>
                </a:solidFill>
              </a:rPr>
              <a:t>Game dev </a:t>
            </a:r>
            <a:r>
              <a:rPr lang="en" sz="2300"/>
              <a:t>Python module</a:t>
            </a:r>
            <a:endParaRPr sz="2300"/>
          </a:p>
        </p:txBody>
      </p:sp>
      <p:sp>
        <p:nvSpPr>
          <p:cNvPr id="703" name="Google Shape;703;p94"/>
          <p:cNvSpPr txBox="1"/>
          <p:nvPr/>
        </p:nvSpPr>
        <p:spPr>
          <a:xfrm>
            <a:off x="491250" y="1189225"/>
            <a:ext cx="45921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If you are looking for a career in </a:t>
            </a:r>
            <a:r>
              <a:rPr b="1" lang="en">
                <a:solidFill>
                  <a:schemeClr val="accent3"/>
                </a:solidFill>
                <a:latin typeface="Abel"/>
                <a:ea typeface="Abel"/>
                <a:cs typeface="Abel"/>
                <a:sym typeface="Abel"/>
              </a:rPr>
              <a:t>GameDev</a:t>
            </a:r>
            <a:r>
              <a:rPr lang="en">
                <a:solidFill>
                  <a:schemeClr val="accent1"/>
                </a:solidFill>
                <a:latin typeface="Abel"/>
                <a:ea typeface="Abel"/>
                <a:cs typeface="Abel"/>
                <a:sym typeface="Abel"/>
              </a:rPr>
              <a:t> or just want to make the next Valorant/Roblox and want to do that in Python(bad idea), you can use </a:t>
            </a:r>
            <a:r>
              <a:rPr b="1" lang="en">
                <a:solidFill>
                  <a:schemeClr val="accent4"/>
                </a:solidFill>
                <a:latin typeface="Abel"/>
                <a:ea typeface="Abel"/>
                <a:cs typeface="Abel"/>
                <a:sym typeface="Abel"/>
              </a:rPr>
              <a:t>PyGame</a:t>
            </a:r>
            <a:r>
              <a:rPr b="1" lang="en">
                <a:solidFill>
                  <a:schemeClr val="accent1"/>
                </a:solidFill>
                <a:latin typeface="Abel"/>
                <a:ea typeface="Abel"/>
                <a:cs typeface="Abel"/>
                <a:sym typeface="Abel"/>
              </a:rPr>
              <a:t>!</a:t>
            </a:r>
            <a:endParaRPr>
              <a:solidFill>
                <a:schemeClr val="accent1"/>
              </a:solidFill>
              <a:latin typeface="Abel"/>
              <a:ea typeface="Abel"/>
              <a:cs typeface="Abel"/>
              <a:sym typeface="Abel"/>
            </a:endParaRPr>
          </a:p>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PyGame is an open source module that is designed to specifically aid in the development of games</a:t>
            </a:r>
            <a:endParaRPr>
              <a:solidFill>
                <a:schemeClr val="accent1"/>
              </a:solidFill>
              <a:latin typeface="Abel"/>
              <a:ea typeface="Abel"/>
              <a:cs typeface="Abel"/>
              <a:sym typeface="Abel"/>
            </a:endParaRPr>
          </a:p>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PyGame has access to things like computer graphics and sound libraries that are essential to making a game</a:t>
            </a:r>
            <a:endParaRPr>
              <a:solidFill>
                <a:schemeClr val="accent1"/>
              </a:solidFill>
              <a:latin typeface="Abel"/>
              <a:ea typeface="Abel"/>
              <a:cs typeface="Abel"/>
              <a:sym typeface="Abel"/>
            </a:endParaRPr>
          </a:p>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Another alternative to PyGame that you can look into is Pyglet, there are a couple differences between them but essentially, they do the same thing which is help the programmer make </a:t>
            </a:r>
            <a:r>
              <a:rPr b="1" lang="en">
                <a:solidFill>
                  <a:schemeClr val="accent6"/>
                </a:solidFill>
                <a:latin typeface="Abel"/>
                <a:ea typeface="Abel"/>
                <a:cs typeface="Abel"/>
                <a:sym typeface="Abel"/>
              </a:rPr>
              <a:t>games</a:t>
            </a:r>
            <a:endParaRPr>
              <a:solidFill>
                <a:schemeClr val="accent6"/>
              </a:solidFill>
              <a:latin typeface="Abel"/>
              <a:ea typeface="Abel"/>
              <a:cs typeface="Abel"/>
              <a:sym typeface="Abel"/>
            </a:endParaRPr>
          </a:p>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If you want to learn more about any of these things, we recommend you look up what they can do and tutorials on them, </a:t>
            </a:r>
            <a:r>
              <a:rPr lang="en">
                <a:solidFill>
                  <a:schemeClr val="accent1"/>
                </a:solidFill>
                <a:latin typeface="Abel"/>
                <a:ea typeface="Abel"/>
                <a:cs typeface="Abel"/>
                <a:sym typeface="Abel"/>
              </a:rPr>
              <a:t>neither</a:t>
            </a:r>
            <a:r>
              <a:rPr lang="en">
                <a:solidFill>
                  <a:schemeClr val="accent1"/>
                </a:solidFill>
                <a:latin typeface="Abel"/>
                <a:ea typeface="Abel"/>
                <a:cs typeface="Abel"/>
                <a:sym typeface="Abel"/>
              </a:rPr>
              <a:t> Fillip nor Arnav have used these modules mainly </a:t>
            </a:r>
            <a:r>
              <a:rPr lang="en">
                <a:solidFill>
                  <a:schemeClr val="accent1"/>
                </a:solidFill>
                <a:latin typeface="Abel"/>
                <a:ea typeface="Abel"/>
                <a:cs typeface="Abel"/>
                <a:sym typeface="Abel"/>
              </a:rPr>
              <a:t>because</a:t>
            </a:r>
            <a:r>
              <a:rPr lang="en">
                <a:solidFill>
                  <a:schemeClr val="accent1"/>
                </a:solidFill>
                <a:latin typeface="Abel"/>
                <a:ea typeface="Abel"/>
                <a:cs typeface="Abel"/>
                <a:sym typeface="Abel"/>
              </a:rPr>
              <a:t> we do not make/play games (except for Valorant)</a:t>
            </a:r>
            <a:endParaRPr>
              <a:solidFill>
                <a:schemeClr val="accent1"/>
              </a:solidFill>
              <a:latin typeface="Abel"/>
              <a:ea typeface="Abel"/>
              <a:cs typeface="Abel"/>
              <a:sym typeface="Abel"/>
            </a:endParaRPr>
          </a:p>
        </p:txBody>
      </p:sp>
      <p:graphicFrame>
        <p:nvGraphicFramePr>
          <p:cNvPr id="704" name="Google Shape;704;p94"/>
          <p:cNvGraphicFramePr/>
          <p:nvPr/>
        </p:nvGraphicFramePr>
        <p:xfrm>
          <a:off x="5005500" y="425850"/>
          <a:ext cx="3000000" cy="3000000"/>
        </p:xfrm>
        <a:graphic>
          <a:graphicData uri="http://schemas.openxmlformats.org/drawingml/2006/table">
            <a:tbl>
              <a:tblPr>
                <a:solidFill>
                  <a:srgbClr val="FFFFFF"/>
                </a:solidFill>
                <a:tableStyleId>{8276E3EC-7928-4A09-AC11-A9309B916907}</a:tableStyleId>
              </a:tblPr>
              <a:tblGrid>
                <a:gridCol w="1466025"/>
                <a:gridCol w="2594625"/>
              </a:tblGrid>
              <a:tr h="312275">
                <a:tc>
                  <a:txBody>
                    <a:bodyPr/>
                    <a:lstStyle/>
                    <a:p>
                      <a:pPr indent="0" lvl="0" marL="0" rtl="0" algn="l">
                        <a:lnSpc>
                          <a:spcPct val="115000"/>
                        </a:lnSpc>
                        <a:spcBef>
                          <a:spcPts val="0"/>
                        </a:spcBef>
                        <a:spcAft>
                          <a:spcPts val="0"/>
                        </a:spcAft>
                        <a:buNone/>
                      </a:pPr>
                      <a:r>
                        <a:rPr b="1" lang="en" sz="1150" u="sng">
                          <a:solidFill>
                            <a:srgbClr val="222222"/>
                          </a:solidFill>
                          <a:highlight>
                            <a:srgbClr val="FFFFFF"/>
                          </a:highlight>
                          <a:latin typeface="Unica One"/>
                          <a:ea typeface="Unica One"/>
                          <a:cs typeface="Unica One"/>
                          <a:sym typeface="Unica One"/>
                        </a:rPr>
                        <a:t>Pyglet</a:t>
                      </a:r>
                      <a:endParaRPr b="1" sz="1150" u="sng">
                        <a:solidFill>
                          <a:srgbClr val="222222"/>
                        </a:solidFill>
                        <a:highlight>
                          <a:srgbClr val="FFFFFF"/>
                        </a:highlight>
                        <a:latin typeface="Unica One"/>
                        <a:ea typeface="Unica One"/>
                        <a:cs typeface="Unica One"/>
                        <a:sym typeface="Unica One"/>
                      </a:endParaRPr>
                    </a:p>
                  </a:txBody>
                  <a:tcPr marT="76200" marB="76200" marR="76200" marL="76200">
                    <a:lnL cap="flat" cmpd="sng">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150" u="sng">
                          <a:solidFill>
                            <a:srgbClr val="222222"/>
                          </a:solidFill>
                          <a:highlight>
                            <a:srgbClr val="FFFFFF"/>
                          </a:highlight>
                          <a:latin typeface="Unica One"/>
                          <a:ea typeface="Unica One"/>
                          <a:cs typeface="Unica One"/>
                          <a:sym typeface="Unica One"/>
                        </a:rPr>
                        <a:t>Pygame</a:t>
                      </a:r>
                      <a:endParaRPr b="1" sz="1150" u="sng">
                        <a:solidFill>
                          <a:srgbClr val="222222"/>
                        </a:solidFill>
                        <a:highlight>
                          <a:srgbClr val="FFFFFF"/>
                        </a:highlight>
                        <a:latin typeface="Unica One"/>
                        <a:ea typeface="Unica One"/>
                        <a:cs typeface="Unica One"/>
                        <a:sym typeface="Unica One"/>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1750">
                <a:tc>
                  <a:txBody>
                    <a:bodyPr/>
                    <a:lstStyle/>
                    <a:p>
                      <a:pPr indent="0" lvl="0" marL="0" rtl="0" algn="l">
                        <a:lnSpc>
                          <a:spcPct val="115000"/>
                        </a:lnSpc>
                        <a:spcBef>
                          <a:spcPts val="0"/>
                        </a:spcBef>
                        <a:spcAft>
                          <a:spcPts val="0"/>
                        </a:spcAft>
                        <a:buNone/>
                      </a:pPr>
                      <a:r>
                        <a:rPr lang="en" sz="950">
                          <a:solidFill>
                            <a:srgbClr val="222222"/>
                          </a:solidFill>
                          <a:highlight>
                            <a:srgbClr val="FFFFFF"/>
                          </a:highlight>
                          <a:latin typeface="Abel"/>
                          <a:ea typeface="Abel"/>
                          <a:cs typeface="Abel"/>
                          <a:sym typeface="Abel"/>
                        </a:rPr>
                        <a:t>It is tightly woven with OpenGL.</a:t>
                      </a:r>
                      <a:endParaRPr sz="950">
                        <a:solidFill>
                          <a:srgbClr val="222222"/>
                        </a:solidFill>
                        <a:highlight>
                          <a:srgbClr val="FFFFFF"/>
                        </a:highlight>
                        <a:latin typeface="Abel"/>
                        <a:ea typeface="Abel"/>
                        <a:cs typeface="Abel"/>
                        <a:sym typeface="Abel"/>
                      </a:endParaRPr>
                    </a:p>
                  </a:txBody>
                  <a:tcPr marT="76200" marB="76200" marR="76200" marL="76200">
                    <a:lnL cap="flat" cmpd="sng">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50">
                          <a:solidFill>
                            <a:srgbClr val="222222"/>
                          </a:solidFill>
                          <a:highlight>
                            <a:srgbClr val="FFFFFF"/>
                          </a:highlight>
                          <a:latin typeface="Abel"/>
                          <a:ea typeface="Abel"/>
                          <a:cs typeface="Abel"/>
                          <a:sym typeface="Abel"/>
                        </a:rPr>
                        <a:t>Pygame uses SDL libraries and does not require OpenGL.</a:t>
                      </a:r>
                      <a:endParaRPr sz="950">
                        <a:solidFill>
                          <a:srgbClr val="222222"/>
                        </a:solidFill>
                        <a:highlight>
                          <a:srgbClr val="FFFFFF"/>
                        </a:highlight>
                        <a:latin typeface="Abel"/>
                        <a:ea typeface="Abel"/>
                        <a:cs typeface="Abel"/>
                        <a:sym typeface="Abel"/>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1675">
                <a:tc>
                  <a:txBody>
                    <a:bodyPr/>
                    <a:lstStyle/>
                    <a:p>
                      <a:pPr indent="0" lvl="0" marL="0" rtl="0" algn="l">
                        <a:lnSpc>
                          <a:spcPct val="115000"/>
                        </a:lnSpc>
                        <a:spcBef>
                          <a:spcPts val="0"/>
                        </a:spcBef>
                        <a:spcAft>
                          <a:spcPts val="0"/>
                        </a:spcAft>
                        <a:buNone/>
                      </a:pPr>
                      <a:r>
                        <a:rPr lang="en" sz="950">
                          <a:solidFill>
                            <a:srgbClr val="222222"/>
                          </a:solidFill>
                          <a:highlight>
                            <a:srgbClr val="FFFFFF"/>
                          </a:highlight>
                          <a:latin typeface="Abel"/>
                          <a:ea typeface="Abel"/>
                          <a:cs typeface="Abel"/>
                          <a:sym typeface="Abel"/>
                        </a:rPr>
                        <a:t>pyglet requires you to subclass to do anything.</a:t>
                      </a:r>
                      <a:endParaRPr sz="950">
                        <a:solidFill>
                          <a:srgbClr val="222222"/>
                        </a:solidFill>
                        <a:highlight>
                          <a:srgbClr val="FFFFFF"/>
                        </a:highlight>
                        <a:latin typeface="Abel"/>
                        <a:ea typeface="Abel"/>
                        <a:cs typeface="Abel"/>
                        <a:sym typeface="Abel"/>
                      </a:endParaRPr>
                    </a:p>
                  </a:txBody>
                  <a:tcPr marT="76200" marB="76200" marR="76200" marL="76200">
                    <a:lnL cap="flat" cmpd="sng">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50">
                          <a:solidFill>
                            <a:srgbClr val="222222"/>
                          </a:solidFill>
                          <a:highlight>
                            <a:srgbClr val="FFFFFF"/>
                          </a:highlight>
                          <a:latin typeface="Abel"/>
                          <a:ea typeface="Abel"/>
                          <a:cs typeface="Abel"/>
                          <a:sym typeface="Abel"/>
                        </a:rPr>
                        <a:t>pygame is simpler to learn since it doesn’t require you to know-how to create classes or functions</a:t>
                      </a:r>
                      <a:endParaRPr sz="950">
                        <a:solidFill>
                          <a:srgbClr val="222222"/>
                        </a:solidFill>
                        <a:highlight>
                          <a:srgbClr val="FFFFFF"/>
                        </a:highlight>
                        <a:latin typeface="Abel"/>
                        <a:ea typeface="Abel"/>
                        <a:cs typeface="Abel"/>
                        <a:sym typeface="Abel"/>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61625">
                <a:tc>
                  <a:txBody>
                    <a:bodyPr/>
                    <a:lstStyle/>
                    <a:p>
                      <a:pPr indent="0" lvl="0" marL="0" rtl="0" algn="l">
                        <a:lnSpc>
                          <a:spcPct val="115000"/>
                        </a:lnSpc>
                        <a:spcBef>
                          <a:spcPts val="0"/>
                        </a:spcBef>
                        <a:spcAft>
                          <a:spcPts val="0"/>
                        </a:spcAft>
                        <a:buNone/>
                      </a:pPr>
                      <a:r>
                        <a:rPr lang="en" sz="950">
                          <a:solidFill>
                            <a:srgbClr val="222222"/>
                          </a:solidFill>
                          <a:highlight>
                            <a:srgbClr val="FFFFFF"/>
                          </a:highlight>
                          <a:latin typeface="Abel"/>
                          <a:ea typeface="Abel"/>
                          <a:cs typeface="Abel"/>
                          <a:sym typeface="Abel"/>
                        </a:rPr>
                        <a:t>It has 3D support.</a:t>
                      </a:r>
                      <a:endParaRPr sz="950">
                        <a:solidFill>
                          <a:srgbClr val="222222"/>
                        </a:solidFill>
                        <a:highlight>
                          <a:srgbClr val="FFFFFF"/>
                        </a:highlight>
                        <a:latin typeface="Abel"/>
                        <a:ea typeface="Abel"/>
                        <a:cs typeface="Abel"/>
                        <a:sym typeface="Abel"/>
                      </a:endParaRPr>
                    </a:p>
                  </a:txBody>
                  <a:tcPr marT="76200" marB="76200" marR="76200" marL="76200">
                    <a:lnL cap="flat" cmpd="sng">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50">
                          <a:solidFill>
                            <a:srgbClr val="222222"/>
                          </a:solidFill>
                          <a:highlight>
                            <a:srgbClr val="FFFFFF"/>
                          </a:highlight>
                          <a:latin typeface="Abel"/>
                          <a:ea typeface="Abel"/>
                          <a:cs typeface="Abel"/>
                          <a:sym typeface="Abel"/>
                        </a:rPr>
                        <a:t>It does not have 3D support as it uses the easy python syntax, so the Pygame framework has pretty much everything you need to create a simple 2D game. </a:t>
                      </a:r>
                      <a:endParaRPr sz="950">
                        <a:solidFill>
                          <a:srgbClr val="222222"/>
                        </a:solidFill>
                        <a:highlight>
                          <a:srgbClr val="FFFFFF"/>
                        </a:highlight>
                        <a:latin typeface="Abel"/>
                        <a:ea typeface="Abel"/>
                        <a:cs typeface="Abel"/>
                        <a:sym typeface="Abel"/>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21550">
                <a:tc>
                  <a:txBody>
                    <a:bodyPr/>
                    <a:lstStyle/>
                    <a:p>
                      <a:pPr indent="0" lvl="0" marL="0" rtl="0" algn="l">
                        <a:lnSpc>
                          <a:spcPct val="115000"/>
                        </a:lnSpc>
                        <a:spcBef>
                          <a:spcPts val="0"/>
                        </a:spcBef>
                        <a:spcAft>
                          <a:spcPts val="0"/>
                        </a:spcAft>
                        <a:buNone/>
                      </a:pPr>
                      <a:r>
                        <a:rPr lang="en" sz="950">
                          <a:solidFill>
                            <a:srgbClr val="222222"/>
                          </a:solidFill>
                          <a:highlight>
                            <a:srgbClr val="FFFFFF"/>
                          </a:highlight>
                          <a:latin typeface="Abel"/>
                          <a:ea typeface="Abel"/>
                          <a:cs typeface="Abel"/>
                          <a:sym typeface="Abel"/>
                        </a:rPr>
                        <a:t>Code you wrote for older versions of pyglet will not work without changes.</a:t>
                      </a:r>
                      <a:endParaRPr sz="950">
                        <a:solidFill>
                          <a:srgbClr val="222222"/>
                        </a:solidFill>
                        <a:highlight>
                          <a:srgbClr val="FFFFFF"/>
                        </a:highlight>
                        <a:latin typeface="Abel"/>
                        <a:ea typeface="Abel"/>
                        <a:cs typeface="Abel"/>
                        <a:sym typeface="Abel"/>
                      </a:endParaRPr>
                    </a:p>
                  </a:txBody>
                  <a:tcPr marT="76200" marB="76200" marR="76200" marL="76200">
                    <a:lnL cap="flat" cmpd="sng">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50">
                          <a:solidFill>
                            <a:srgbClr val="222222"/>
                          </a:solidFill>
                          <a:highlight>
                            <a:srgbClr val="FFFFFF"/>
                          </a:highlight>
                          <a:latin typeface="Abel"/>
                          <a:ea typeface="Abel"/>
                          <a:cs typeface="Abel"/>
                          <a:sym typeface="Abel"/>
                        </a:rPr>
                        <a:t>P</a:t>
                      </a:r>
                      <a:r>
                        <a:rPr lang="en" sz="950">
                          <a:solidFill>
                            <a:srgbClr val="222222"/>
                          </a:solidFill>
                          <a:highlight>
                            <a:srgbClr val="FFFFFF"/>
                          </a:highlight>
                          <a:latin typeface="Abel"/>
                          <a:ea typeface="Abel"/>
                          <a:cs typeface="Abel"/>
                          <a:sym typeface="Abel"/>
                        </a:rPr>
                        <a:t>yGame is also much more portable, has more people using it, has more</a:t>
                      </a:r>
                      <a:endParaRPr sz="950">
                        <a:solidFill>
                          <a:srgbClr val="222222"/>
                        </a:solidFill>
                        <a:highlight>
                          <a:srgbClr val="FFFFFF"/>
                        </a:highlight>
                        <a:latin typeface="Abel"/>
                        <a:ea typeface="Abel"/>
                        <a:cs typeface="Abel"/>
                        <a:sym typeface="Abel"/>
                      </a:endParaRPr>
                    </a:p>
                    <a:p>
                      <a:pPr indent="0" lvl="0" marL="0" rtl="0" algn="l">
                        <a:lnSpc>
                          <a:spcPct val="115000"/>
                        </a:lnSpc>
                        <a:spcBef>
                          <a:spcPts val="0"/>
                        </a:spcBef>
                        <a:spcAft>
                          <a:spcPts val="0"/>
                        </a:spcAft>
                        <a:buNone/>
                      </a:pPr>
                      <a:r>
                        <a:rPr lang="en" sz="950">
                          <a:solidFill>
                            <a:srgbClr val="222222"/>
                          </a:solidFill>
                          <a:highlight>
                            <a:srgbClr val="FFFFFF"/>
                          </a:highlight>
                          <a:latin typeface="Abel"/>
                          <a:ea typeface="Abel"/>
                          <a:cs typeface="Abel"/>
                          <a:sym typeface="Abel"/>
                        </a:rPr>
                        <a:t>developers, and a stable API. So the code you wrote long ago will most</a:t>
                      </a:r>
                      <a:endParaRPr sz="950">
                        <a:solidFill>
                          <a:srgbClr val="222222"/>
                        </a:solidFill>
                        <a:highlight>
                          <a:srgbClr val="FFFFFF"/>
                        </a:highlight>
                        <a:latin typeface="Abel"/>
                        <a:ea typeface="Abel"/>
                        <a:cs typeface="Abel"/>
                        <a:sym typeface="Abel"/>
                      </a:endParaRPr>
                    </a:p>
                    <a:p>
                      <a:pPr indent="0" lvl="0" marL="0" rtl="0" algn="l">
                        <a:lnSpc>
                          <a:spcPct val="115000"/>
                        </a:lnSpc>
                        <a:spcBef>
                          <a:spcPts val="0"/>
                        </a:spcBef>
                        <a:spcAft>
                          <a:spcPts val="0"/>
                        </a:spcAft>
                        <a:buNone/>
                      </a:pPr>
                      <a:r>
                        <a:rPr lang="en" sz="950">
                          <a:solidFill>
                            <a:srgbClr val="222222"/>
                          </a:solidFill>
                          <a:highlight>
                            <a:srgbClr val="FFFFFF"/>
                          </a:highlight>
                          <a:latin typeface="Abel"/>
                          <a:ea typeface="Abel"/>
                          <a:cs typeface="Abel"/>
                          <a:sym typeface="Abel"/>
                        </a:rPr>
                        <a:t>likely still work. </a:t>
                      </a:r>
                      <a:endParaRPr sz="950">
                        <a:solidFill>
                          <a:srgbClr val="222222"/>
                        </a:solidFill>
                        <a:highlight>
                          <a:srgbClr val="FFFFFF"/>
                        </a:highlight>
                        <a:latin typeface="Abel"/>
                        <a:ea typeface="Abel"/>
                        <a:cs typeface="Abel"/>
                        <a:sym typeface="Abel"/>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1750">
                <a:tc>
                  <a:txBody>
                    <a:bodyPr/>
                    <a:lstStyle/>
                    <a:p>
                      <a:pPr indent="0" lvl="0" marL="0" rtl="0" algn="l">
                        <a:lnSpc>
                          <a:spcPct val="115000"/>
                        </a:lnSpc>
                        <a:spcBef>
                          <a:spcPts val="0"/>
                        </a:spcBef>
                        <a:spcAft>
                          <a:spcPts val="0"/>
                        </a:spcAft>
                        <a:buNone/>
                      </a:pPr>
                      <a:r>
                        <a:rPr lang="en" sz="950">
                          <a:solidFill>
                            <a:srgbClr val="222222"/>
                          </a:solidFill>
                          <a:highlight>
                            <a:srgbClr val="FFFFFF"/>
                          </a:highlight>
                          <a:latin typeface="Abel"/>
                          <a:ea typeface="Abel"/>
                          <a:cs typeface="Abel"/>
                          <a:sym typeface="Abel"/>
                        </a:rPr>
                        <a:t>Speed wise, pyglet is faster than pygame</a:t>
                      </a:r>
                      <a:endParaRPr sz="950">
                        <a:solidFill>
                          <a:srgbClr val="222222"/>
                        </a:solidFill>
                        <a:highlight>
                          <a:srgbClr val="FFFFFF"/>
                        </a:highlight>
                        <a:latin typeface="Abel"/>
                        <a:ea typeface="Abel"/>
                        <a:cs typeface="Abel"/>
                        <a:sym typeface="Abel"/>
                      </a:endParaRPr>
                    </a:p>
                  </a:txBody>
                  <a:tcPr marT="76200" marB="76200" marR="76200" marL="76200">
                    <a:lnL cap="flat" cmpd="sng">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50">
                          <a:solidFill>
                            <a:srgbClr val="222222"/>
                          </a:solidFill>
                          <a:highlight>
                            <a:srgbClr val="FFFFFF"/>
                          </a:highlight>
                          <a:latin typeface="Abel"/>
                          <a:ea typeface="Abel"/>
                          <a:cs typeface="Abel"/>
                          <a:sym typeface="Abel"/>
                        </a:rPr>
                        <a:t>pygame is deadly slower than pyglet.</a:t>
                      </a:r>
                      <a:endParaRPr sz="950">
                        <a:solidFill>
                          <a:srgbClr val="222222"/>
                        </a:solidFill>
                        <a:highlight>
                          <a:srgbClr val="FFFFFF"/>
                        </a:highlight>
                        <a:latin typeface="Abel"/>
                        <a:ea typeface="Abel"/>
                        <a:cs typeface="Abel"/>
                        <a:sym typeface="Abel"/>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1750">
                <a:tc>
                  <a:txBody>
                    <a:bodyPr/>
                    <a:lstStyle/>
                    <a:p>
                      <a:pPr indent="0" lvl="0" marL="0" rtl="0" algn="l">
                        <a:lnSpc>
                          <a:spcPct val="115000"/>
                        </a:lnSpc>
                        <a:spcBef>
                          <a:spcPts val="0"/>
                        </a:spcBef>
                        <a:spcAft>
                          <a:spcPts val="0"/>
                        </a:spcAft>
                        <a:buNone/>
                      </a:pPr>
                      <a:r>
                        <a:rPr lang="en" sz="950">
                          <a:solidFill>
                            <a:srgbClr val="222222"/>
                          </a:solidFill>
                          <a:highlight>
                            <a:srgbClr val="FFFFFF"/>
                          </a:highlight>
                          <a:latin typeface="Abel"/>
                          <a:ea typeface="Abel"/>
                          <a:cs typeface="Abel"/>
                          <a:sym typeface="Abel"/>
                        </a:rPr>
                        <a:t>Less community support and less popularity</a:t>
                      </a:r>
                      <a:endParaRPr sz="950">
                        <a:solidFill>
                          <a:srgbClr val="222222"/>
                        </a:solidFill>
                        <a:highlight>
                          <a:srgbClr val="FFFFFF"/>
                        </a:highlight>
                        <a:latin typeface="Abel"/>
                        <a:ea typeface="Abel"/>
                        <a:cs typeface="Abel"/>
                        <a:sym typeface="Abel"/>
                      </a:endParaRPr>
                    </a:p>
                  </a:txBody>
                  <a:tcPr marT="76200" marB="76200" marR="76200" marL="76200">
                    <a:lnL cap="flat" cmpd="sng">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50">
                          <a:solidFill>
                            <a:srgbClr val="222222"/>
                          </a:solidFill>
                          <a:highlight>
                            <a:srgbClr val="FFFFFF"/>
                          </a:highlight>
                          <a:latin typeface="Abel"/>
                          <a:ea typeface="Abel"/>
                          <a:cs typeface="Abel"/>
                          <a:sym typeface="Abel"/>
                        </a:rPr>
                        <a:t>Since it has been there for a long, there is more community support and has more popularity.</a:t>
                      </a:r>
                      <a:endParaRPr sz="950">
                        <a:solidFill>
                          <a:srgbClr val="222222"/>
                        </a:solidFill>
                        <a:highlight>
                          <a:srgbClr val="FFFFFF"/>
                        </a:highlight>
                        <a:latin typeface="Abel"/>
                        <a:ea typeface="Abel"/>
                        <a:cs typeface="Abel"/>
                        <a:sym typeface="Abel"/>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1800">
                <a:tc>
                  <a:txBody>
                    <a:bodyPr/>
                    <a:lstStyle/>
                    <a:p>
                      <a:pPr indent="0" lvl="0" marL="0" rtl="0" algn="l">
                        <a:lnSpc>
                          <a:spcPct val="115000"/>
                        </a:lnSpc>
                        <a:spcBef>
                          <a:spcPts val="0"/>
                        </a:spcBef>
                        <a:spcAft>
                          <a:spcPts val="0"/>
                        </a:spcAft>
                        <a:buNone/>
                      </a:pPr>
                      <a:r>
                        <a:rPr lang="en" sz="950">
                          <a:solidFill>
                            <a:srgbClr val="222222"/>
                          </a:solidFill>
                          <a:highlight>
                            <a:srgbClr val="FFFFFF"/>
                          </a:highlight>
                          <a:latin typeface="Abel"/>
                          <a:ea typeface="Abel"/>
                          <a:cs typeface="Abel"/>
                          <a:sym typeface="Abel"/>
                        </a:rPr>
                        <a:t>It has been updated</a:t>
                      </a:r>
                      <a:endParaRPr sz="950">
                        <a:solidFill>
                          <a:srgbClr val="222222"/>
                        </a:solidFill>
                        <a:highlight>
                          <a:srgbClr val="FFFFFF"/>
                        </a:highlight>
                        <a:latin typeface="Abel"/>
                        <a:ea typeface="Abel"/>
                        <a:cs typeface="Abel"/>
                        <a:sym typeface="Abel"/>
                      </a:endParaRPr>
                    </a:p>
                  </a:txBody>
                  <a:tcPr marT="76200" marB="76200" marR="76200" marL="76200">
                    <a:lnL cap="flat" cmpd="sng">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50">
                          <a:solidFill>
                            <a:srgbClr val="222222"/>
                          </a:solidFill>
                          <a:highlight>
                            <a:srgbClr val="FFFFFF"/>
                          </a:highlight>
                          <a:latin typeface="Abel"/>
                          <a:ea typeface="Abel"/>
                          <a:cs typeface="Abel"/>
                          <a:sym typeface="Abel"/>
                        </a:rPr>
                        <a:t>It has not been updated for long time</a:t>
                      </a:r>
                      <a:endParaRPr sz="950">
                        <a:solidFill>
                          <a:srgbClr val="222222"/>
                        </a:solidFill>
                        <a:highlight>
                          <a:srgbClr val="FFFFFF"/>
                        </a:highlight>
                        <a:latin typeface="Abel"/>
                        <a:ea typeface="Abel"/>
                        <a:cs typeface="Abel"/>
                        <a:sym typeface="Abel"/>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3">
                                            <p:txEl>
                                              <p:pRg end="0" st="0"/>
                                            </p:txEl>
                                          </p:spTgt>
                                        </p:tgtEl>
                                        <p:attrNameLst>
                                          <p:attrName>style.visibility</p:attrName>
                                        </p:attrNameLst>
                                      </p:cBhvr>
                                      <p:to>
                                        <p:strVal val="visible"/>
                                      </p:to>
                                    </p:set>
                                    <p:animEffect filter="fade" transition="in">
                                      <p:cBhvr>
                                        <p:cTn dur="1000"/>
                                        <p:tgtEl>
                                          <p:spTgt spid="7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3">
                                            <p:txEl>
                                              <p:pRg end="1" st="1"/>
                                            </p:txEl>
                                          </p:spTgt>
                                        </p:tgtEl>
                                        <p:attrNameLst>
                                          <p:attrName>style.visibility</p:attrName>
                                        </p:attrNameLst>
                                      </p:cBhvr>
                                      <p:to>
                                        <p:strVal val="visible"/>
                                      </p:to>
                                    </p:set>
                                    <p:animEffect filter="fade" transition="in">
                                      <p:cBhvr>
                                        <p:cTn dur="1000"/>
                                        <p:tgtEl>
                                          <p:spTgt spid="7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3">
                                            <p:txEl>
                                              <p:pRg end="2" st="2"/>
                                            </p:txEl>
                                          </p:spTgt>
                                        </p:tgtEl>
                                        <p:attrNameLst>
                                          <p:attrName>style.visibility</p:attrName>
                                        </p:attrNameLst>
                                      </p:cBhvr>
                                      <p:to>
                                        <p:strVal val="visible"/>
                                      </p:to>
                                    </p:set>
                                    <p:animEffect filter="fade" transition="in">
                                      <p:cBhvr>
                                        <p:cTn dur="1000"/>
                                        <p:tgtEl>
                                          <p:spTgt spid="7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3">
                                            <p:txEl>
                                              <p:pRg end="3" st="3"/>
                                            </p:txEl>
                                          </p:spTgt>
                                        </p:tgtEl>
                                        <p:attrNameLst>
                                          <p:attrName>style.visibility</p:attrName>
                                        </p:attrNameLst>
                                      </p:cBhvr>
                                      <p:to>
                                        <p:strVal val="visible"/>
                                      </p:to>
                                    </p:set>
                                    <p:animEffect filter="fade" transition="in">
                                      <p:cBhvr>
                                        <p:cTn dur="1000"/>
                                        <p:tgtEl>
                                          <p:spTgt spid="7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3">
                                            <p:txEl>
                                              <p:pRg end="4" st="4"/>
                                            </p:txEl>
                                          </p:spTgt>
                                        </p:tgtEl>
                                        <p:attrNameLst>
                                          <p:attrName>style.visibility</p:attrName>
                                        </p:attrNameLst>
                                      </p:cBhvr>
                                      <p:to>
                                        <p:strVal val="visible"/>
                                      </p:to>
                                    </p:set>
                                    <p:animEffect filter="fade" transition="in">
                                      <p:cBhvr>
                                        <p:cTn dur="1000"/>
                                        <p:tgtEl>
                                          <p:spTgt spid="70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95"/>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chemeClr val="accent4"/>
                </a:solidFill>
              </a:rPr>
              <a:t>web</a:t>
            </a:r>
            <a:r>
              <a:rPr b="1" lang="en" sz="2300">
                <a:solidFill>
                  <a:schemeClr val="accent4"/>
                </a:solidFill>
              </a:rPr>
              <a:t> dev </a:t>
            </a:r>
            <a:r>
              <a:rPr lang="en" sz="2300"/>
              <a:t>Python module</a:t>
            </a:r>
            <a:endParaRPr sz="2300"/>
          </a:p>
        </p:txBody>
      </p:sp>
      <p:sp>
        <p:nvSpPr>
          <p:cNvPr id="710" name="Google Shape;710;p95"/>
          <p:cNvSpPr txBox="1"/>
          <p:nvPr/>
        </p:nvSpPr>
        <p:spPr>
          <a:xfrm>
            <a:off x="491250" y="1189225"/>
            <a:ext cx="4592100" cy="3186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accent1"/>
              </a:buClr>
              <a:buSzPts val="1300"/>
              <a:buFont typeface="Abel"/>
              <a:buChar char="●"/>
            </a:pPr>
            <a:r>
              <a:rPr lang="en" sz="1300">
                <a:solidFill>
                  <a:schemeClr val="accent1"/>
                </a:solidFill>
                <a:latin typeface="Abel"/>
                <a:ea typeface="Abel"/>
                <a:cs typeface="Abel"/>
                <a:sym typeface="Abel"/>
              </a:rPr>
              <a:t>If you for some reason want to code web applications in Python, you can use things like Flask or Django</a:t>
            </a:r>
            <a:endParaRPr sz="1300">
              <a:solidFill>
                <a:schemeClr val="accent1"/>
              </a:solidFill>
              <a:latin typeface="Abel"/>
              <a:ea typeface="Abel"/>
              <a:cs typeface="Abel"/>
              <a:sym typeface="Abel"/>
            </a:endParaRPr>
          </a:p>
          <a:p>
            <a:pPr indent="-311150" lvl="0" marL="457200" rtl="0" algn="l">
              <a:spcBef>
                <a:spcPts val="0"/>
              </a:spcBef>
              <a:spcAft>
                <a:spcPts val="0"/>
              </a:spcAft>
              <a:buClr>
                <a:schemeClr val="accent1"/>
              </a:buClr>
              <a:buSzPts val="1300"/>
              <a:buFont typeface="Abel"/>
              <a:buChar char="●"/>
            </a:pPr>
            <a:r>
              <a:rPr lang="en" sz="1300">
                <a:solidFill>
                  <a:schemeClr val="accent1"/>
                </a:solidFill>
                <a:latin typeface="Abel"/>
                <a:ea typeface="Abel"/>
                <a:cs typeface="Abel"/>
                <a:sym typeface="Abel"/>
              </a:rPr>
              <a:t>Looking at Flask, you can use it to write web applications and it is built on 3 templates - WSGI, Jinja2 and Toolkit</a:t>
            </a:r>
            <a:endParaRPr sz="1300">
              <a:solidFill>
                <a:schemeClr val="accent1"/>
              </a:solidFill>
              <a:latin typeface="Abel"/>
              <a:ea typeface="Abel"/>
              <a:cs typeface="Abel"/>
              <a:sym typeface="Abel"/>
            </a:endParaRPr>
          </a:p>
          <a:p>
            <a:pPr indent="-311150" lvl="0" marL="457200" rtl="0" algn="l">
              <a:spcBef>
                <a:spcPts val="0"/>
              </a:spcBef>
              <a:spcAft>
                <a:spcPts val="0"/>
              </a:spcAft>
              <a:buClr>
                <a:schemeClr val="accent1"/>
              </a:buClr>
              <a:buSzPts val="1300"/>
              <a:buFont typeface="Abel"/>
              <a:buChar char="●"/>
            </a:pPr>
            <a:r>
              <a:rPr lang="en" sz="1300">
                <a:solidFill>
                  <a:schemeClr val="accent1"/>
                </a:solidFill>
                <a:latin typeface="Abel"/>
                <a:ea typeface="Abel"/>
                <a:cs typeface="Abel"/>
                <a:sym typeface="Abel"/>
              </a:rPr>
              <a:t>Django does the same thing as Flask - make web applications</a:t>
            </a:r>
            <a:endParaRPr sz="1300">
              <a:solidFill>
                <a:schemeClr val="accent1"/>
              </a:solidFill>
              <a:latin typeface="Abel"/>
              <a:ea typeface="Abel"/>
              <a:cs typeface="Abel"/>
              <a:sym typeface="Abel"/>
            </a:endParaRPr>
          </a:p>
          <a:p>
            <a:pPr indent="-311150" lvl="0" marL="457200" rtl="0" algn="l">
              <a:spcBef>
                <a:spcPts val="0"/>
              </a:spcBef>
              <a:spcAft>
                <a:spcPts val="0"/>
              </a:spcAft>
              <a:buClr>
                <a:schemeClr val="accent1"/>
              </a:buClr>
              <a:buSzPts val="1300"/>
              <a:buFont typeface="Abel"/>
              <a:buChar char="●"/>
            </a:pPr>
            <a:r>
              <a:rPr lang="en" sz="1300">
                <a:solidFill>
                  <a:schemeClr val="accent1"/>
                </a:solidFill>
                <a:latin typeface="Abel"/>
                <a:ea typeface="Abel"/>
                <a:cs typeface="Abel"/>
                <a:sym typeface="Abel"/>
              </a:rPr>
              <a:t>Both of these modules provide packages to effectively code web applications without the need to code the low level stuff that is very annoying, taking that </a:t>
            </a:r>
            <a:r>
              <a:rPr lang="en" sz="1300">
                <a:solidFill>
                  <a:schemeClr val="accent1"/>
                </a:solidFill>
                <a:latin typeface="Abel"/>
                <a:ea typeface="Abel"/>
                <a:cs typeface="Abel"/>
                <a:sym typeface="Abel"/>
              </a:rPr>
              <a:t>hassle</a:t>
            </a:r>
            <a:r>
              <a:rPr lang="en" sz="1300">
                <a:solidFill>
                  <a:schemeClr val="accent1"/>
                </a:solidFill>
                <a:latin typeface="Abel"/>
                <a:ea typeface="Abel"/>
                <a:cs typeface="Abel"/>
                <a:sym typeface="Abel"/>
              </a:rPr>
              <a:t> away and leaving you with an easier time</a:t>
            </a:r>
            <a:endParaRPr sz="1300">
              <a:solidFill>
                <a:schemeClr val="accent1"/>
              </a:solidFill>
              <a:latin typeface="Abel"/>
              <a:ea typeface="Abel"/>
              <a:cs typeface="Abel"/>
              <a:sym typeface="Abel"/>
            </a:endParaRPr>
          </a:p>
          <a:p>
            <a:pPr indent="-311150" lvl="0" marL="457200" rtl="0" algn="l">
              <a:spcBef>
                <a:spcPts val="0"/>
              </a:spcBef>
              <a:spcAft>
                <a:spcPts val="0"/>
              </a:spcAft>
              <a:buClr>
                <a:schemeClr val="accent1"/>
              </a:buClr>
              <a:buSzPts val="1300"/>
              <a:buFont typeface="Abel"/>
              <a:buChar char="●"/>
            </a:pPr>
            <a:r>
              <a:rPr lang="en" sz="1300">
                <a:solidFill>
                  <a:schemeClr val="accent1"/>
                </a:solidFill>
                <a:latin typeface="Abel"/>
                <a:ea typeface="Abel"/>
                <a:cs typeface="Abel"/>
                <a:sym typeface="Abel"/>
              </a:rPr>
              <a:t>The difference between the two is that </a:t>
            </a:r>
            <a:r>
              <a:rPr lang="en" sz="1300">
                <a:solidFill>
                  <a:schemeClr val="accent1"/>
                </a:solidFill>
                <a:latin typeface="Abel"/>
                <a:ea typeface="Abel"/>
                <a:cs typeface="Abel"/>
                <a:sym typeface="Abel"/>
              </a:rPr>
              <a:t>because</a:t>
            </a:r>
            <a:r>
              <a:rPr lang="en" sz="1300">
                <a:solidFill>
                  <a:schemeClr val="accent1"/>
                </a:solidFill>
                <a:latin typeface="Abel"/>
                <a:ea typeface="Abel"/>
                <a:cs typeface="Abel"/>
                <a:sym typeface="Abel"/>
              </a:rPr>
              <a:t> Flask </a:t>
            </a:r>
            <a:r>
              <a:rPr lang="en" sz="1300">
                <a:solidFill>
                  <a:schemeClr val="accent1"/>
                </a:solidFill>
                <a:latin typeface="Abel"/>
                <a:ea typeface="Abel"/>
                <a:cs typeface="Abel"/>
                <a:sym typeface="Abel"/>
              </a:rPr>
              <a:t>doesn't</a:t>
            </a:r>
            <a:r>
              <a:rPr lang="en" sz="1300">
                <a:solidFill>
                  <a:schemeClr val="accent1"/>
                </a:solidFill>
                <a:latin typeface="Abel"/>
                <a:ea typeface="Abel"/>
                <a:cs typeface="Abel"/>
                <a:sym typeface="Abel"/>
              </a:rPr>
              <a:t> have that much base code to </a:t>
            </a:r>
            <a:r>
              <a:rPr lang="en" sz="1300">
                <a:solidFill>
                  <a:schemeClr val="accent1"/>
                </a:solidFill>
                <a:latin typeface="Abel"/>
                <a:ea typeface="Abel"/>
                <a:cs typeface="Abel"/>
                <a:sym typeface="Abel"/>
              </a:rPr>
              <a:t>implement</a:t>
            </a:r>
            <a:r>
              <a:rPr lang="en" sz="1300">
                <a:solidFill>
                  <a:schemeClr val="accent1"/>
                </a:solidFill>
                <a:latin typeface="Abel"/>
                <a:ea typeface="Abel"/>
                <a:cs typeface="Abel"/>
                <a:sym typeface="Abel"/>
              </a:rPr>
              <a:t>, it is easier to learn, but they both have their own pros and cons - Django might have things that Flask just doesn’t - it all depends on your </a:t>
            </a:r>
            <a:r>
              <a:rPr lang="en" sz="1300">
                <a:solidFill>
                  <a:schemeClr val="accent1"/>
                </a:solidFill>
                <a:latin typeface="Abel"/>
                <a:ea typeface="Abel"/>
                <a:cs typeface="Abel"/>
                <a:sym typeface="Abel"/>
              </a:rPr>
              <a:t>use case</a:t>
            </a:r>
            <a:endParaRPr sz="1300">
              <a:solidFill>
                <a:schemeClr val="accent1"/>
              </a:solidFill>
              <a:latin typeface="Abel"/>
              <a:ea typeface="Abel"/>
              <a:cs typeface="Abel"/>
              <a:sym typeface="Abel"/>
            </a:endParaRPr>
          </a:p>
          <a:p>
            <a:pPr indent="0" lvl="0" marL="457200" rtl="0" algn="l">
              <a:spcBef>
                <a:spcPts val="0"/>
              </a:spcBef>
              <a:spcAft>
                <a:spcPts val="0"/>
              </a:spcAft>
              <a:buNone/>
            </a:pPr>
            <a:r>
              <a:t/>
            </a:r>
            <a:endParaRPr sz="1300">
              <a:solidFill>
                <a:schemeClr val="accent1"/>
              </a:solidFill>
              <a:latin typeface="Abel"/>
              <a:ea typeface="Abel"/>
              <a:cs typeface="Abel"/>
              <a:sym typeface="Abel"/>
            </a:endParaRPr>
          </a:p>
        </p:txBody>
      </p:sp>
      <p:sp>
        <p:nvSpPr>
          <p:cNvPr id="711" name="Google Shape;711;p95"/>
          <p:cNvSpPr txBox="1"/>
          <p:nvPr/>
        </p:nvSpPr>
        <p:spPr>
          <a:xfrm>
            <a:off x="5572950" y="229700"/>
            <a:ext cx="320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1"/>
                </a:solidFill>
                <a:latin typeface="Abel"/>
                <a:ea typeface="Abel"/>
                <a:cs typeface="Abel"/>
                <a:sym typeface="Abel"/>
              </a:rPr>
              <a:t>Websites built with Flask:</a:t>
            </a:r>
            <a:endParaRPr>
              <a:solidFill>
                <a:schemeClr val="accent1"/>
              </a:solidFill>
              <a:latin typeface="Abel"/>
              <a:ea typeface="Abel"/>
              <a:cs typeface="Abel"/>
              <a:sym typeface="Abel"/>
            </a:endParaRPr>
          </a:p>
          <a:p>
            <a:pPr indent="0" lvl="0" marL="0" rtl="0" algn="l">
              <a:spcBef>
                <a:spcPts val="0"/>
              </a:spcBef>
              <a:spcAft>
                <a:spcPts val="0"/>
              </a:spcAft>
              <a:buNone/>
            </a:pPr>
            <a:r>
              <a:t/>
            </a:r>
            <a:endParaRPr>
              <a:solidFill>
                <a:schemeClr val="accent1"/>
              </a:solidFill>
              <a:latin typeface="Abel"/>
              <a:ea typeface="Abel"/>
              <a:cs typeface="Abel"/>
              <a:sym typeface="Abel"/>
            </a:endParaRPr>
          </a:p>
        </p:txBody>
      </p:sp>
      <p:pic>
        <p:nvPicPr>
          <p:cNvPr id="712" name="Google Shape;712;p95"/>
          <p:cNvPicPr preferRelativeResize="0"/>
          <p:nvPr/>
        </p:nvPicPr>
        <p:blipFill>
          <a:blip r:embed="rId3">
            <a:alphaModFix/>
          </a:blip>
          <a:stretch>
            <a:fillRect/>
          </a:stretch>
        </p:blipFill>
        <p:spPr>
          <a:xfrm>
            <a:off x="5935062" y="568225"/>
            <a:ext cx="2481900" cy="1875300"/>
          </a:xfrm>
          <a:prstGeom prst="roundRect">
            <a:avLst>
              <a:gd fmla="val 16667" name="adj"/>
            </a:avLst>
          </a:prstGeom>
          <a:noFill/>
          <a:ln>
            <a:noFill/>
          </a:ln>
        </p:spPr>
      </p:pic>
      <p:sp>
        <p:nvSpPr>
          <p:cNvPr id="713" name="Google Shape;713;p95"/>
          <p:cNvSpPr txBox="1"/>
          <p:nvPr/>
        </p:nvSpPr>
        <p:spPr>
          <a:xfrm>
            <a:off x="5572950" y="2760125"/>
            <a:ext cx="320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1"/>
                </a:solidFill>
                <a:latin typeface="Abel"/>
                <a:ea typeface="Abel"/>
                <a:cs typeface="Abel"/>
                <a:sym typeface="Abel"/>
              </a:rPr>
              <a:t>Websites built with Django:</a:t>
            </a:r>
            <a:endParaRPr>
              <a:solidFill>
                <a:schemeClr val="accent1"/>
              </a:solidFill>
              <a:latin typeface="Abel"/>
              <a:ea typeface="Abel"/>
              <a:cs typeface="Abel"/>
              <a:sym typeface="Abel"/>
            </a:endParaRPr>
          </a:p>
          <a:p>
            <a:pPr indent="0" lvl="0" marL="0" rtl="0" algn="l">
              <a:spcBef>
                <a:spcPts val="0"/>
              </a:spcBef>
              <a:spcAft>
                <a:spcPts val="0"/>
              </a:spcAft>
              <a:buNone/>
            </a:pPr>
            <a:r>
              <a:t/>
            </a:r>
            <a:endParaRPr>
              <a:solidFill>
                <a:schemeClr val="accent1"/>
              </a:solidFill>
              <a:latin typeface="Abel"/>
              <a:ea typeface="Abel"/>
              <a:cs typeface="Abel"/>
              <a:sym typeface="Abel"/>
            </a:endParaRPr>
          </a:p>
        </p:txBody>
      </p:sp>
      <p:pic>
        <p:nvPicPr>
          <p:cNvPr id="714" name="Google Shape;714;p95"/>
          <p:cNvPicPr preferRelativeResize="0"/>
          <p:nvPr/>
        </p:nvPicPr>
        <p:blipFill>
          <a:blip r:embed="rId4">
            <a:alphaModFix/>
          </a:blip>
          <a:stretch>
            <a:fillRect/>
          </a:stretch>
        </p:blipFill>
        <p:spPr>
          <a:xfrm>
            <a:off x="5935050" y="3093401"/>
            <a:ext cx="2612400" cy="1974000"/>
          </a:xfrm>
          <a:prstGeom prst="roundRect">
            <a:avLst>
              <a:gd fmla="val 16667" name="adj"/>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0">
                                            <p:txEl>
                                              <p:pRg end="0" st="0"/>
                                            </p:txEl>
                                          </p:spTgt>
                                        </p:tgtEl>
                                        <p:attrNameLst>
                                          <p:attrName>style.visibility</p:attrName>
                                        </p:attrNameLst>
                                      </p:cBhvr>
                                      <p:to>
                                        <p:strVal val="visible"/>
                                      </p:to>
                                    </p:set>
                                    <p:animEffect filter="fade" transition="in">
                                      <p:cBhvr>
                                        <p:cTn dur="1000"/>
                                        <p:tgtEl>
                                          <p:spTgt spid="7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0">
                                            <p:txEl>
                                              <p:pRg end="1" st="1"/>
                                            </p:txEl>
                                          </p:spTgt>
                                        </p:tgtEl>
                                        <p:attrNameLst>
                                          <p:attrName>style.visibility</p:attrName>
                                        </p:attrNameLst>
                                      </p:cBhvr>
                                      <p:to>
                                        <p:strVal val="visible"/>
                                      </p:to>
                                    </p:set>
                                    <p:animEffect filter="fade" transition="in">
                                      <p:cBhvr>
                                        <p:cTn dur="1000"/>
                                        <p:tgtEl>
                                          <p:spTgt spid="7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0">
                                            <p:txEl>
                                              <p:pRg end="2" st="2"/>
                                            </p:txEl>
                                          </p:spTgt>
                                        </p:tgtEl>
                                        <p:attrNameLst>
                                          <p:attrName>style.visibility</p:attrName>
                                        </p:attrNameLst>
                                      </p:cBhvr>
                                      <p:to>
                                        <p:strVal val="visible"/>
                                      </p:to>
                                    </p:set>
                                    <p:animEffect filter="fade" transition="in">
                                      <p:cBhvr>
                                        <p:cTn dur="1000"/>
                                        <p:tgtEl>
                                          <p:spTgt spid="7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0">
                                            <p:txEl>
                                              <p:pRg end="3" st="3"/>
                                            </p:txEl>
                                          </p:spTgt>
                                        </p:tgtEl>
                                        <p:attrNameLst>
                                          <p:attrName>style.visibility</p:attrName>
                                        </p:attrNameLst>
                                      </p:cBhvr>
                                      <p:to>
                                        <p:strVal val="visible"/>
                                      </p:to>
                                    </p:set>
                                    <p:animEffect filter="fade" transition="in">
                                      <p:cBhvr>
                                        <p:cTn dur="1000"/>
                                        <p:tgtEl>
                                          <p:spTgt spid="7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0">
                                            <p:txEl>
                                              <p:pRg end="4" st="4"/>
                                            </p:txEl>
                                          </p:spTgt>
                                        </p:tgtEl>
                                        <p:attrNameLst>
                                          <p:attrName>style.visibility</p:attrName>
                                        </p:attrNameLst>
                                      </p:cBhvr>
                                      <p:to>
                                        <p:strVal val="visible"/>
                                      </p:to>
                                    </p:set>
                                    <p:animEffect filter="fade" transition="in">
                                      <p:cBhvr>
                                        <p:cTn dur="1000"/>
                                        <p:tgtEl>
                                          <p:spTgt spid="7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0">
                                            <p:txEl>
                                              <p:pRg end="5" st="5"/>
                                            </p:txEl>
                                          </p:spTgt>
                                        </p:tgtEl>
                                        <p:attrNameLst>
                                          <p:attrName>style.visibility</p:attrName>
                                        </p:attrNameLst>
                                      </p:cBhvr>
                                      <p:to>
                                        <p:strVal val="visible"/>
                                      </p:to>
                                    </p:set>
                                    <p:animEffect filter="fade" transition="in">
                                      <p:cBhvr>
                                        <p:cTn dur="1000"/>
                                        <p:tgtEl>
                                          <p:spTgt spid="71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96"/>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chemeClr val="accent4"/>
                </a:solidFill>
              </a:rPr>
              <a:t>Matplotlib</a:t>
            </a:r>
            <a:r>
              <a:rPr b="1" lang="en" sz="2300">
                <a:solidFill>
                  <a:schemeClr val="accent4"/>
                </a:solidFill>
              </a:rPr>
              <a:t> </a:t>
            </a:r>
            <a:r>
              <a:rPr lang="en" sz="2300"/>
              <a:t>Python module</a:t>
            </a:r>
            <a:endParaRPr sz="2300"/>
          </a:p>
        </p:txBody>
      </p:sp>
      <p:sp>
        <p:nvSpPr>
          <p:cNvPr id="720" name="Google Shape;720;p96"/>
          <p:cNvSpPr txBox="1"/>
          <p:nvPr/>
        </p:nvSpPr>
        <p:spPr>
          <a:xfrm>
            <a:off x="491250" y="2018175"/>
            <a:ext cx="4592100" cy="21858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accent1"/>
              </a:buClr>
              <a:buSzPts val="1300"/>
              <a:buFont typeface="Abel"/>
              <a:buChar char="●"/>
            </a:pPr>
            <a:r>
              <a:rPr lang="en" sz="1300">
                <a:solidFill>
                  <a:schemeClr val="accent1"/>
                </a:solidFill>
                <a:latin typeface="Abel"/>
                <a:ea typeface="Abel"/>
                <a:cs typeface="Abel"/>
                <a:sym typeface="Abel"/>
              </a:rPr>
              <a:t>If you want to visualize data, </a:t>
            </a:r>
            <a:r>
              <a:rPr b="1" lang="en" sz="1300">
                <a:solidFill>
                  <a:schemeClr val="accent2"/>
                </a:solidFill>
                <a:latin typeface="Abel"/>
                <a:ea typeface="Abel"/>
                <a:cs typeface="Abel"/>
                <a:sym typeface="Abel"/>
              </a:rPr>
              <a:t>MatPlotLib</a:t>
            </a:r>
            <a:r>
              <a:rPr lang="en" sz="1300">
                <a:solidFill>
                  <a:schemeClr val="accent1"/>
                </a:solidFill>
                <a:latin typeface="Abel"/>
                <a:ea typeface="Abel"/>
                <a:cs typeface="Abel"/>
                <a:sym typeface="Abel"/>
              </a:rPr>
              <a:t> is a great place to visit</a:t>
            </a:r>
            <a:endParaRPr sz="1300">
              <a:solidFill>
                <a:schemeClr val="accent1"/>
              </a:solidFill>
              <a:latin typeface="Abel"/>
              <a:ea typeface="Abel"/>
              <a:cs typeface="Abel"/>
              <a:sym typeface="Abel"/>
            </a:endParaRPr>
          </a:p>
          <a:p>
            <a:pPr indent="-311150" lvl="0" marL="457200" rtl="0" algn="l">
              <a:spcBef>
                <a:spcPts val="0"/>
              </a:spcBef>
              <a:spcAft>
                <a:spcPts val="0"/>
              </a:spcAft>
              <a:buClr>
                <a:schemeClr val="accent1"/>
              </a:buClr>
              <a:buSzPts val="1300"/>
              <a:buFont typeface="Abel"/>
              <a:buChar char="●"/>
            </a:pPr>
            <a:r>
              <a:rPr lang="en" sz="1300">
                <a:solidFill>
                  <a:schemeClr val="accent1"/>
                </a:solidFill>
                <a:latin typeface="Abel"/>
                <a:ea typeface="Abel"/>
                <a:cs typeface="Abel"/>
                <a:sym typeface="Abel"/>
              </a:rPr>
              <a:t>Given data, MatPlotLib can visualize it via charts, graphs, and more</a:t>
            </a:r>
            <a:endParaRPr sz="1300">
              <a:solidFill>
                <a:schemeClr val="accent1"/>
              </a:solidFill>
              <a:latin typeface="Abel"/>
              <a:ea typeface="Abel"/>
              <a:cs typeface="Abel"/>
              <a:sym typeface="Abel"/>
            </a:endParaRPr>
          </a:p>
          <a:p>
            <a:pPr indent="-311150" lvl="0" marL="457200" rtl="0" algn="l">
              <a:spcBef>
                <a:spcPts val="0"/>
              </a:spcBef>
              <a:spcAft>
                <a:spcPts val="0"/>
              </a:spcAft>
              <a:buClr>
                <a:schemeClr val="accent1"/>
              </a:buClr>
              <a:buSzPts val="1300"/>
              <a:buFont typeface="Abel"/>
              <a:buChar char="●"/>
            </a:pPr>
            <a:r>
              <a:rPr lang="en" sz="1300">
                <a:solidFill>
                  <a:schemeClr val="accent1"/>
                </a:solidFill>
                <a:latin typeface="Abel"/>
                <a:ea typeface="Abel"/>
                <a:cs typeface="Abel"/>
                <a:sym typeface="Abel"/>
              </a:rPr>
              <a:t>It is most commonly used with </a:t>
            </a:r>
            <a:r>
              <a:rPr b="1" lang="en" sz="1300">
                <a:solidFill>
                  <a:schemeClr val="accent4"/>
                </a:solidFill>
                <a:latin typeface="Abel"/>
                <a:ea typeface="Abel"/>
                <a:cs typeface="Abel"/>
                <a:sym typeface="Abel"/>
              </a:rPr>
              <a:t>NumPy</a:t>
            </a:r>
            <a:r>
              <a:rPr lang="en" sz="1300">
                <a:solidFill>
                  <a:schemeClr val="accent1"/>
                </a:solidFill>
                <a:latin typeface="Abel"/>
                <a:ea typeface="Abel"/>
                <a:cs typeface="Abel"/>
                <a:sym typeface="Abel"/>
              </a:rPr>
              <a:t> just because they synergize very well and they are almost always used together just </a:t>
            </a:r>
            <a:r>
              <a:rPr lang="en" sz="1300">
                <a:solidFill>
                  <a:schemeClr val="accent1"/>
                </a:solidFill>
                <a:latin typeface="Abel"/>
                <a:ea typeface="Abel"/>
                <a:cs typeface="Abel"/>
                <a:sym typeface="Abel"/>
              </a:rPr>
              <a:t>because</a:t>
            </a:r>
            <a:r>
              <a:rPr lang="en" sz="1300">
                <a:solidFill>
                  <a:schemeClr val="accent1"/>
                </a:solidFill>
                <a:latin typeface="Abel"/>
                <a:ea typeface="Abel"/>
                <a:cs typeface="Abel"/>
                <a:sym typeface="Abel"/>
              </a:rPr>
              <a:t> </a:t>
            </a:r>
            <a:r>
              <a:rPr lang="en" sz="1300">
                <a:solidFill>
                  <a:schemeClr val="accent1"/>
                </a:solidFill>
                <a:latin typeface="Abel"/>
                <a:ea typeface="Abel"/>
                <a:cs typeface="Abel"/>
                <a:sym typeface="Abel"/>
              </a:rPr>
              <a:t>that's</a:t>
            </a:r>
            <a:r>
              <a:rPr lang="en" sz="1300">
                <a:solidFill>
                  <a:schemeClr val="accent1"/>
                </a:solidFill>
                <a:latin typeface="Abel"/>
                <a:ea typeface="Abel"/>
                <a:cs typeface="Abel"/>
                <a:sym typeface="Abel"/>
              </a:rPr>
              <a:t> what </a:t>
            </a:r>
            <a:r>
              <a:rPr lang="en" sz="1300">
                <a:solidFill>
                  <a:schemeClr val="accent1"/>
                </a:solidFill>
                <a:latin typeface="Abel"/>
                <a:ea typeface="Abel"/>
                <a:cs typeface="Abel"/>
                <a:sym typeface="Abel"/>
              </a:rPr>
              <a:t>people</a:t>
            </a:r>
            <a:r>
              <a:rPr lang="en" sz="1300">
                <a:solidFill>
                  <a:schemeClr val="accent1"/>
                </a:solidFill>
                <a:latin typeface="Abel"/>
                <a:ea typeface="Abel"/>
                <a:cs typeface="Abel"/>
                <a:sym typeface="Abel"/>
              </a:rPr>
              <a:t> need</a:t>
            </a:r>
            <a:endParaRPr sz="1300">
              <a:solidFill>
                <a:schemeClr val="accent1"/>
              </a:solidFill>
              <a:latin typeface="Abel"/>
              <a:ea typeface="Abel"/>
              <a:cs typeface="Abel"/>
              <a:sym typeface="Abel"/>
            </a:endParaRPr>
          </a:p>
          <a:p>
            <a:pPr indent="-311150" lvl="0" marL="457200" rtl="0" algn="l">
              <a:spcBef>
                <a:spcPts val="0"/>
              </a:spcBef>
              <a:spcAft>
                <a:spcPts val="0"/>
              </a:spcAft>
              <a:buClr>
                <a:schemeClr val="accent1"/>
              </a:buClr>
              <a:buSzPts val="1300"/>
              <a:buFont typeface="Abel"/>
              <a:buChar char="●"/>
            </a:pPr>
            <a:r>
              <a:rPr lang="en" sz="1300">
                <a:solidFill>
                  <a:schemeClr val="accent1"/>
                </a:solidFill>
                <a:latin typeface="Abel"/>
                <a:ea typeface="Abel"/>
                <a:cs typeface="Abel"/>
                <a:sym typeface="Abel"/>
              </a:rPr>
              <a:t>Also things like </a:t>
            </a:r>
            <a:r>
              <a:rPr b="1" lang="en" sz="1300">
                <a:solidFill>
                  <a:schemeClr val="accent6"/>
                </a:solidFill>
                <a:latin typeface="Abel"/>
                <a:ea typeface="Abel"/>
                <a:cs typeface="Abel"/>
                <a:sym typeface="Abel"/>
              </a:rPr>
              <a:t>Pandas</a:t>
            </a:r>
            <a:r>
              <a:rPr lang="en" sz="1300">
                <a:solidFill>
                  <a:schemeClr val="accent1"/>
                </a:solidFill>
                <a:latin typeface="Abel"/>
                <a:ea typeface="Abel"/>
                <a:cs typeface="Abel"/>
                <a:sym typeface="Abel"/>
              </a:rPr>
              <a:t> is built on MatPlotLib</a:t>
            </a:r>
            <a:endParaRPr sz="1300">
              <a:solidFill>
                <a:schemeClr val="accent1"/>
              </a:solidFill>
              <a:latin typeface="Abel"/>
              <a:ea typeface="Abel"/>
              <a:cs typeface="Abel"/>
              <a:sym typeface="Abel"/>
            </a:endParaRPr>
          </a:p>
          <a:p>
            <a:pPr indent="-311150" lvl="0" marL="457200" rtl="0" algn="l">
              <a:spcBef>
                <a:spcPts val="0"/>
              </a:spcBef>
              <a:spcAft>
                <a:spcPts val="0"/>
              </a:spcAft>
              <a:buClr>
                <a:schemeClr val="accent1"/>
              </a:buClr>
              <a:buSzPts val="1300"/>
              <a:buFont typeface="Abel"/>
              <a:buChar char="●"/>
            </a:pPr>
            <a:r>
              <a:rPr lang="en" sz="1300">
                <a:solidFill>
                  <a:schemeClr val="accent1"/>
                </a:solidFill>
                <a:latin typeface="Abel"/>
                <a:ea typeface="Abel"/>
                <a:cs typeface="Abel"/>
                <a:sym typeface="Abel"/>
              </a:rPr>
              <a:t>It can visualize almost anything (look at graphs to the right)</a:t>
            </a:r>
            <a:endParaRPr sz="1300">
              <a:solidFill>
                <a:schemeClr val="accent1"/>
              </a:solidFill>
              <a:latin typeface="Abel"/>
              <a:ea typeface="Abel"/>
              <a:cs typeface="Abel"/>
              <a:sym typeface="Abel"/>
            </a:endParaRPr>
          </a:p>
          <a:p>
            <a:pPr indent="0" lvl="0" marL="457200" rtl="0" algn="l">
              <a:spcBef>
                <a:spcPts val="0"/>
              </a:spcBef>
              <a:spcAft>
                <a:spcPts val="0"/>
              </a:spcAft>
              <a:buNone/>
            </a:pPr>
            <a:r>
              <a:t/>
            </a:r>
            <a:endParaRPr sz="1300">
              <a:solidFill>
                <a:schemeClr val="accent1"/>
              </a:solidFill>
              <a:latin typeface="Abel"/>
              <a:ea typeface="Abel"/>
              <a:cs typeface="Abel"/>
              <a:sym typeface="Abel"/>
            </a:endParaRPr>
          </a:p>
        </p:txBody>
      </p:sp>
      <p:pic>
        <p:nvPicPr>
          <p:cNvPr id="721" name="Google Shape;721;p96"/>
          <p:cNvPicPr preferRelativeResize="0"/>
          <p:nvPr/>
        </p:nvPicPr>
        <p:blipFill>
          <a:blip r:embed="rId3">
            <a:alphaModFix/>
          </a:blip>
          <a:stretch>
            <a:fillRect/>
          </a:stretch>
        </p:blipFill>
        <p:spPr>
          <a:xfrm>
            <a:off x="6641600" y="92475"/>
            <a:ext cx="2429900" cy="1619925"/>
          </a:xfrm>
          <a:prstGeom prst="rect">
            <a:avLst/>
          </a:prstGeom>
          <a:noFill/>
          <a:ln>
            <a:noFill/>
          </a:ln>
        </p:spPr>
      </p:pic>
      <p:pic>
        <p:nvPicPr>
          <p:cNvPr id="722" name="Google Shape;722;p96"/>
          <p:cNvPicPr preferRelativeResize="0"/>
          <p:nvPr/>
        </p:nvPicPr>
        <p:blipFill>
          <a:blip r:embed="rId4">
            <a:alphaModFix/>
          </a:blip>
          <a:stretch>
            <a:fillRect/>
          </a:stretch>
        </p:blipFill>
        <p:spPr>
          <a:xfrm>
            <a:off x="4404425" y="129876"/>
            <a:ext cx="2060210" cy="1545125"/>
          </a:xfrm>
          <a:prstGeom prst="rect">
            <a:avLst/>
          </a:prstGeom>
          <a:noFill/>
          <a:ln>
            <a:noFill/>
          </a:ln>
        </p:spPr>
      </p:pic>
      <p:pic>
        <p:nvPicPr>
          <p:cNvPr id="723" name="Google Shape;723;p96"/>
          <p:cNvPicPr preferRelativeResize="0"/>
          <p:nvPr/>
        </p:nvPicPr>
        <p:blipFill>
          <a:blip r:embed="rId5">
            <a:alphaModFix/>
          </a:blip>
          <a:stretch>
            <a:fillRect/>
          </a:stretch>
        </p:blipFill>
        <p:spPr>
          <a:xfrm>
            <a:off x="7351050" y="1804875"/>
            <a:ext cx="1720450" cy="1720450"/>
          </a:xfrm>
          <a:prstGeom prst="rect">
            <a:avLst/>
          </a:prstGeom>
          <a:noFill/>
          <a:ln>
            <a:noFill/>
          </a:ln>
        </p:spPr>
      </p:pic>
      <p:pic>
        <p:nvPicPr>
          <p:cNvPr id="724" name="Google Shape;724;p96"/>
          <p:cNvPicPr preferRelativeResize="0"/>
          <p:nvPr/>
        </p:nvPicPr>
        <p:blipFill>
          <a:blip r:embed="rId6">
            <a:alphaModFix/>
          </a:blip>
          <a:stretch>
            <a:fillRect/>
          </a:stretch>
        </p:blipFill>
        <p:spPr>
          <a:xfrm>
            <a:off x="5235750" y="1864800"/>
            <a:ext cx="1720450" cy="1720450"/>
          </a:xfrm>
          <a:prstGeom prst="rect">
            <a:avLst/>
          </a:prstGeom>
          <a:noFill/>
          <a:ln>
            <a:noFill/>
          </a:ln>
        </p:spPr>
      </p:pic>
      <p:pic>
        <p:nvPicPr>
          <p:cNvPr id="725" name="Google Shape;725;p96"/>
          <p:cNvPicPr preferRelativeResize="0"/>
          <p:nvPr/>
        </p:nvPicPr>
        <p:blipFill>
          <a:blip r:embed="rId7">
            <a:alphaModFix/>
          </a:blip>
          <a:stretch>
            <a:fillRect/>
          </a:stretch>
        </p:blipFill>
        <p:spPr>
          <a:xfrm>
            <a:off x="7011327" y="3617800"/>
            <a:ext cx="2060173" cy="1545125"/>
          </a:xfrm>
          <a:prstGeom prst="rect">
            <a:avLst/>
          </a:prstGeom>
          <a:noFill/>
          <a:ln>
            <a:noFill/>
          </a:ln>
        </p:spPr>
      </p:pic>
      <p:pic>
        <p:nvPicPr>
          <p:cNvPr id="726" name="Google Shape;726;p96"/>
          <p:cNvPicPr preferRelativeResize="0"/>
          <p:nvPr/>
        </p:nvPicPr>
        <p:blipFill>
          <a:blip r:embed="rId8">
            <a:alphaModFix/>
          </a:blip>
          <a:stretch>
            <a:fillRect/>
          </a:stretch>
        </p:blipFill>
        <p:spPr>
          <a:xfrm>
            <a:off x="4896025" y="3737651"/>
            <a:ext cx="2060175" cy="13197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0" st="0"/>
                                            </p:txEl>
                                          </p:spTgt>
                                        </p:tgtEl>
                                        <p:attrNameLst>
                                          <p:attrName>style.visibility</p:attrName>
                                        </p:attrNameLst>
                                      </p:cBhvr>
                                      <p:to>
                                        <p:strVal val="visible"/>
                                      </p:to>
                                    </p:set>
                                    <p:animEffect filter="fade" transition="in">
                                      <p:cBhvr>
                                        <p:cTn dur="1000"/>
                                        <p:tgtEl>
                                          <p:spTgt spid="7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1" st="1"/>
                                            </p:txEl>
                                          </p:spTgt>
                                        </p:tgtEl>
                                        <p:attrNameLst>
                                          <p:attrName>style.visibility</p:attrName>
                                        </p:attrNameLst>
                                      </p:cBhvr>
                                      <p:to>
                                        <p:strVal val="visible"/>
                                      </p:to>
                                    </p:set>
                                    <p:animEffect filter="fade" transition="in">
                                      <p:cBhvr>
                                        <p:cTn dur="1000"/>
                                        <p:tgtEl>
                                          <p:spTgt spid="7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2" st="2"/>
                                            </p:txEl>
                                          </p:spTgt>
                                        </p:tgtEl>
                                        <p:attrNameLst>
                                          <p:attrName>style.visibility</p:attrName>
                                        </p:attrNameLst>
                                      </p:cBhvr>
                                      <p:to>
                                        <p:strVal val="visible"/>
                                      </p:to>
                                    </p:set>
                                    <p:animEffect filter="fade" transition="in">
                                      <p:cBhvr>
                                        <p:cTn dur="1000"/>
                                        <p:tgtEl>
                                          <p:spTgt spid="7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3" st="3"/>
                                            </p:txEl>
                                          </p:spTgt>
                                        </p:tgtEl>
                                        <p:attrNameLst>
                                          <p:attrName>style.visibility</p:attrName>
                                        </p:attrNameLst>
                                      </p:cBhvr>
                                      <p:to>
                                        <p:strVal val="visible"/>
                                      </p:to>
                                    </p:set>
                                    <p:animEffect filter="fade" transition="in">
                                      <p:cBhvr>
                                        <p:cTn dur="1000"/>
                                        <p:tgtEl>
                                          <p:spTgt spid="7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4" st="4"/>
                                            </p:txEl>
                                          </p:spTgt>
                                        </p:tgtEl>
                                        <p:attrNameLst>
                                          <p:attrName>style.visibility</p:attrName>
                                        </p:attrNameLst>
                                      </p:cBhvr>
                                      <p:to>
                                        <p:strVal val="visible"/>
                                      </p:to>
                                    </p:set>
                                    <p:animEffect filter="fade" transition="in">
                                      <p:cBhvr>
                                        <p:cTn dur="1000"/>
                                        <p:tgtEl>
                                          <p:spTgt spid="7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5" st="5"/>
                                            </p:txEl>
                                          </p:spTgt>
                                        </p:tgtEl>
                                        <p:attrNameLst>
                                          <p:attrName>style.visibility</p:attrName>
                                        </p:attrNameLst>
                                      </p:cBhvr>
                                      <p:to>
                                        <p:strVal val="visible"/>
                                      </p:to>
                                    </p:set>
                                    <p:animEffect filter="fade" transition="in">
                                      <p:cBhvr>
                                        <p:cTn dur="1000"/>
                                        <p:tgtEl>
                                          <p:spTgt spid="72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97"/>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Just a quick practice to get some hands-on with a library we didn’t go over, random!</a:t>
            </a:r>
            <a:endParaRPr/>
          </a:p>
        </p:txBody>
      </p:sp>
      <p:sp>
        <p:nvSpPr>
          <p:cNvPr id="732" name="Google Shape;732;p97"/>
          <p:cNvSpPr txBox="1"/>
          <p:nvPr>
            <p:ph idx="1" type="subTitle"/>
          </p:nvPr>
        </p:nvSpPr>
        <p:spPr>
          <a:xfrm>
            <a:off x="622050" y="1065200"/>
            <a:ext cx="7899900" cy="197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Unica One"/>
                <a:ea typeface="Unica One"/>
                <a:cs typeface="Unica One"/>
                <a:sym typeface="Unica One"/>
              </a:rPr>
              <a:t>Finally...</a:t>
            </a:r>
            <a:endParaRPr sz="4000">
              <a:latin typeface="Unica One"/>
              <a:ea typeface="Unica One"/>
              <a:cs typeface="Unica One"/>
              <a:sym typeface="Unica One"/>
            </a:endParaRPr>
          </a:p>
          <a:p>
            <a:pPr indent="0" lvl="0" marL="0" rtl="0" algn="ctr">
              <a:spcBef>
                <a:spcPts val="1600"/>
              </a:spcBef>
              <a:spcAft>
                <a:spcPts val="1600"/>
              </a:spcAft>
              <a:buNone/>
            </a:pPr>
            <a:r>
              <a:rPr b="1" lang="en" sz="6000">
                <a:solidFill>
                  <a:schemeClr val="accent2"/>
                </a:solidFill>
                <a:latin typeface="Unica One"/>
                <a:ea typeface="Unica One"/>
                <a:cs typeface="Unica One"/>
                <a:sym typeface="Unica One"/>
              </a:rPr>
              <a:t>Practice with </a:t>
            </a:r>
            <a:r>
              <a:rPr b="1" lang="en" sz="6000">
                <a:solidFill>
                  <a:schemeClr val="accent2"/>
                </a:solidFill>
                <a:latin typeface="Unica One"/>
                <a:ea typeface="Unica One"/>
                <a:cs typeface="Unica One"/>
                <a:sym typeface="Unica One"/>
              </a:rPr>
              <a:t>Libraries</a:t>
            </a:r>
            <a:endParaRPr b="1" sz="6000">
              <a:solidFill>
                <a:schemeClr val="accent2"/>
              </a:solidFill>
              <a:latin typeface="Unica One"/>
              <a:ea typeface="Unica One"/>
              <a:cs typeface="Unica One"/>
              <a:sym typeface="Unica On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98"/>
          <p:cNvSpPr txBox="1"/>
          <p:nvPr>
            <p:ph type="title"/>
          </p:nvPr>
        </p:nvSpPr>
        <p:spPr>
          <a:xfrm>
            <a:off x="666800" y="365300"/>
            <a:ext cx="78333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Set </a:t>
            </a:r>
            <a:r>
              <a:rPr b="1" lang="en">
                <a:solidFill>
                  <a:schemeClr val="accent4"/>
                </a:solidFill>
              </a:rPr>
              <a:t>One</a:t>
            </a:r>
            <a:endParaRPr b="1">
              <a:solidFill>
                <a:schemeClr val="accent4"/>
              </a:solidFill>
            </a:endParaRPr>
          </a:p>
        </p:txBody>
      </p:sp>
      <p:sp>
        <p:nvSpPr>
          <p:cNvPr id="738" name="Google Shape;738;p98"/>
          <p:cNvSpPr txBox="1"/>
          <p:nvPr/>
        </p:nvSpPr>
        <p:spPr>
          <a:xfrm>
            <a:off x="496200" y="1193325"/>
            <a:ext cx="8151600" cy="3586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accent1"/>
              </a:buClr>
              <a:buSzPts val="1700"/>
              <a:buFont typeface="Abel"/>
              <a:buChar char="●"/>
            </a:pPr>
            <a:r>
              <a:rPr b="1" lang="en" sz="1700">
                <a:solidFill>
                  <a:schemeClr val="accent1"/>
                </a:solidFill>
                <a:latin typeface="Abel"/>
                <a:ea typeface="Abel"/>
                <a:cs typeface="Abel"/>
                <a:sym typeface="Abel"/>
              </a:rPr>
              <a:t>Exercise One:</a:t>
            </a:r>
            <a:endParaRPr b="1" sz="1700">
              <a:solidFill>
                <a:schemeClr val="accent1"/>
              </a:solidFill>
              <a:latin typeface="Abel"/>
              <a:ea typeface="Abel"/>
              <a:cs typeface="Abel"/>
              <a:sym typeface="Abel"/>
            </a:endParaRPr>
          </a:p>
          <a:p>
            <a:pPr indent="-336550" lvl="1" marL="914400" rtl="0" algn="l">
              <a:spcBef>
                <a:spcPts val="0"/>
              </a:spcBef>
              <a:spcAft>
                <a:spcPts val="0"/>
              </a:spcAft>
              <a:buClr>
                <a:schemeClr val="accent1"/>
              </a:buClr>
              <a:buSzPts val="1700"/>
              <a:buFont typeface="Abel"/>
              <a:buChar char="○"/>
            </a:pPr>
            <a:r>
              <a:rPr lang="en" sz="1700">
                <a:solidFill>
                  <a:schemeClr val="accent1"/>
                </a:solidFill>
                <a:latin typeface="Abel"/>
                <a:ea typeface="Abel"/>
                <a:cs typeface="Abel"/>
                <a:sym typeface="Abel"/>
              </a:rPr>
              <a:t>Create a program that takes in activities as a parameter</a:t>
            </a:r>
            <a:endParaRPr sz="1700">
              <a:solidFill>
                <a:schemeClr val="accent1"/>
              </a:solidFill>
              <a:latin typeface="Abel"/>
              <a:ea typeface="Abel"/>
              <a:cs typeface="Abel"/>
              <a:sym typeface="Abel"/>
            </a:endParaRPr>
          </a:p>
          <a:p>
            <a:pPr indent="-336550" lvl="2" marL="1371600" rtl="0" algn="l">
              <a:spcBef>
                <a:spcPts val="0"/>
              </a:spcBef>
              <a:spcAft>
                <a:spcPts val="0"/>
              </a:spcAft>
              <a:buClr>
                <a:schemeClr val="accent1"/>
              </a:buClr>
              <a:buSzPts val="1700"/>
              <a:buFont typeface="Abel"/>
              <a:buChar char="■"/>
            </a:pPr>
            <a:r>
              <a:rPr lang="en" sz="1700">
                <a:solidFill>
                  <a:schemeClr val="accent1"/>
                </a:solidFill>
                <a:latin typeface="Abel"/>
                <a:ea typeface="Abel"/>
                <a:cs typeface="Abel"/>
                <a:sym typeface="Abel"/>
              </a:rPr>
              <a:t>It doesn’t have to be a list of activities per say, it can really be whatever you want (activities will be what the solution uses)</a:t>
            </a:r>
            <a:endParaRPr sz="1700">
              <a:solidFill>
                <a:schemeClr val="accent1"/>
              </a:solidFill>
              <a:latin typeface="Abel"/>
              <a:ea typeface="Abel"/>
              <a:cs typeface="Abel"/>
              <a:sym typeface="Abel"/>
            </a:endParaRPr>
          </a:p>
          <a:p>
            <a:pPr indent="-336550" lvl="1" marL="914400" rtl="0" algn="l">
              <a:spcBef>
                <a:spcPts val="0"/>
              </a:spcBef>
              <a:spcAft>
                <a:spcPts val="0"/>
              </a:spcAft>
              <a:buClr>
                <a:schemeClr val="accent1"/>
              </a:buClr>
              <a:buSzPts val="1700"/>
              <a:buFont typeface="Abel"/>
              <a:buChar char="○"/>
            </a:pPr>
            <a:r>
              <a:rPr lang="en" sz="1700">
                <a:solidFill>
                  <a:schemeClr val="accent1"/>
                </a:solidFill>
                <a:latin typeface="Abel"/>
                <a:ea typeface="Abel"/>
                <a:cs typeface="Abel"/>
                <a:sym typeface="Abel"/>
              </a:rPr>
              <a:t>Use the random module, generate a random 0-10 as a rating for each activity</a:t>
            </a:r>
            <a:endParaRPr sz="1700">
              <a:solidFill>
                <a:schemeClr val="accent1"/>
              </a:solidFill>
              <a:latin typeface="Abel"/>
              <a:ea typeface="Abel"/>
              <a:cs typeface="Abel"/>
              <a:sym typeface="Abel"/>
            </a:endParaRPr>
          </a:p>
          <a:p>
            <a:pPr indent="-336550" lvl="2" marL="1371600" rtl="0" algn="l">
              <a:spcBef>
                <a:spcPts val="0"/>
              </a:spcBef>
              <a:spcAft>
                <a:spcPts val="0"/>
              </a:spcAft>
              <a:buClr>
                <a:schemeClr val="accent1"/>
              </a:buClr>
              <a:buSzPts val="1700"/>
              <a:buFont typeface="Abel"/>
              <a:buChar char="■"/>
            </a:pPr>
            <a:r>
              <a:rPr lang="en" sz="1700">
                <a:solidFill>
                  <a:schemeClr val="accent1"/>
                </a:solidFill>
                <a:latin typeface="Abel"/>
                <a:ea typeface="Abel"/>
                <a:cs typeface="Abel"/>
                <a:sym typeface="Abel"/>
              </a:rPr>
              <a:t>Then print out the name of the activity with the rating and some phrase dependent on the rating</a:t>
            </a:r>
            <a:endParaRPr sz="1700">
              <a:solidFill>
                <a:schemeClr val="accent1"/>
              </a:solidFill>
              <a:latin typeface="Abel"/>
              <a:ea typeface="Abel"/>
              <a:cs typeface="Abel"/>
              <a:sym typeface="Abel"/>
            </a:endParaRPr>
          </a:p>
          <a:p>
            <a:pPr indent="-336550" lvl="3" marL="1828800" rtl="0" algn="l">
              <a:spcBef>
                <a:spcPts val="0"/>
              </a:spcBef>
              <a:spcAft>
                <a:spcPts val="0"/>
              </a:spcAft>
              <a:buClr>
                <a:schemeClr val="accent1"/>
              </a:buClr>
              <a:buSzPts val="1700"/>
              <a:buFont typeface="Abel"/>
              <a:buChar char="●"/>
            </a:pPr>
            <a:r>
              <a:rPr lang="en" sz="1700">
                <a:solidFill>
                  <a:schemeClr val="accent1"/>
                </a:solidFill>
                <a:latin typeface="Abel"/>
                <a:ea typeface="Abel"/>
                <a:cs typeface="Abel"/>
                <a:sym typeface="Abel"/>
              </a:rPr>
              <a:t>For example, for my program, ratings 4-7 has the following template: “Man! {activity} is alright! I rate it a {rating} out of 10!" </a:t>
            </a:r>
            <a:endParaRPr sz="1700">
              <a:solidFill>
                <a:schemeClr val="accent1"/>
              </a:solidFill>
              <a:latin typeface="Abel"/>
              <a:ea typeface="Abel"/>
              <a:cs typeface="Abel"/>
              <a:sym typeface="Abel"/>
            </a:endParaRPr>
          </a:p>
          <a:p>
            <a:pPr indent="-336550" lvl="1" marL="914400" rtl="0" algn="l">
              <a:spcBef>
                <a:spcPts val="0"/>
              </a:spcBef>
              <a:spcAft>
                <a:spcPts val="0"/>
              </a:spcAft>
              <a:buClr>
                <a:schemeClr val="accent1"/>
              </a:buClr>
              <a:buSzPts val="1700"/>
              <a:buFont typeface="Abel"/>
              <a:buChar char="○"/>
            </a:pPr>
            <a:r>
              <a:rPr lang="en" sz="1700">
                <a:solidFill>
                  <a:schemeClr val="accent1"/>
                </a:solidFill>
                <a:latin typeface="Abel"/>
                <a:ea typeface="Abel"/>
                <a:cs typeface="Abel"/>
                <a:sym typeface="Abel"/>
              </a:rPr>
              <a:t>Confused? You should be because we didn’t go over random, which means it is a lovely opportunity to get some hands on experience with the random </a:t>
            </a:r>
            <a:r>
              <a:rPr lang="en" sz="1700" u="sng">
                <a:solidFill>
                  <a:schemeClr val="hlink"/>
                </a:solidFill>
                <a:latin typeface="Abel"/>
                <a:ea typeface="Abel"/>
                <a:cs typeface="Abel"/>
                <a:sym typeface="Abel"/>
                <a:hlinkClick r:id="rId3"/>
              </a:rPr>
              <a:t>documentation</a:t>
            </a:r>
            <a:endParaRPr sz="1700">
              <a:solidFill>
                <a:schemeClr val="accent1"/>
              </a:solidFill>
              <a:latin typeface="Abel"/>
              <a:ea typeface="Abel"/>
              <a:cs typeface="Abel"/>
              <a:sym typeface="Abel"/>
            </a:endParaRPr>
          </a:p>
          <a:p>
            <a:pPr indent="-336550" lvl="2" marL="1371600" rtl="0" algn="l">
              <a:spcBef>
                <a:spcPts val="0"/>
              </a:spcBef>
              <a:spcAft>
                <a:spcPts val="0"/>
              </a:spcAft>
              <a:buClr>
                <a:schemeClr val="accent1"/>
              </a:buClr>
              <a:buSzPts val="1700"/>
              <a:buFont typeface="Abel"/>
              <a:buChar char="■"/>
            </a:pPr>
            <a:r>
              <a:rPr lang="en" sz="1700">
                <a:solidFill>
                  <a:schemeClr val="accent1"/>
                </a:solidFill>
                <a:latin typeface="Abel"/>
                <a:ea typeface="Abel"/>
                <a:cs typeface="Abel"/>
                <a:sym typeface="Abel"/>
              </a:rPr>
              <a:t>There will be multiple ways to do this, so pick the way that you think is best!</a:t>
            </a:r>
            <a:endParaRPr sz="1700">
              <a:solidFill>
                <a:schemeClr val="accent1"/>
              </a:solidFill>
              <a:latin typeface="Abel"/>
              <a:ea typeface="Abel"/>
              <a:cs typeface="Abel"/>
              <a:sym typeface="Abel"/>
            </a:endParaRPr>
          </a:p>
          <a:p>
            <a:pPr indent="-336550" lvl="3" marL="1828800" rtl="0" algn="l">
              <a:spcBef>
                <a:spcPts val="0"/>
              </a:spcBef>
              <a:spcAft>
                <a:spcPts val="0"/>
              </a:spcAft>
              <a:buClr>
                <a:schemeClr val="accent1"/>
              </a:buClr>
              <a:buSzPts val="1700"/>
              <a:buFont typeface="Abel"/>
              <a:buChar char="●"/>
            </a:pPr>
            <a:r>
              <a:rPr lang="en" sz="1700">
                <a:solidFill>
                  <a:schemeClr val="accent1"/>
                </a:solidFill>
                <a:latin typeface="Abel"/>
                <a:ea typeface="Abel"/>
                <a:cs typeface="Abel"/>
                <a:sym typeface="Abel"/>
              </a:rPr>
              <a:t>If you’re having trouble, the solution uses a list and the </a:t>
            </a:r>
            <a:r>
              <a:rPr lang="en" sz="1700" u="sng">
                <a:solidFill>
                  <a:schemeClr val="hlink"/>
                </a:solidFill>
                <a:latin typeface="Abel"/>
                <a:ea typeface="Abel"/>
                <a:cs typeface="Abel"/>
                <a:sym typeface="Abel"/>
                <a:hlinkClick r:id="rId4"/>
              </a:rPr>
              <a:t>randint</a:t>
            </a:r>
            <a:r>
              <a:rPr lang="en" sz="1700">
                <a:solidFill>
                  <a:schemeClr val="accent1"/>
                </a:solidFill>
                <a:latin typeface="Abel"/>
                <a:ea typeface="Abel"/>
                <a:cs typeface="Abel"/>
                <a:sym typeface="Abel"/>
              </a:rPr>
              <a:t> method</a:t>
            </a:r>
            <a:endParaRPr sz="1700">
              <a:solidFill>
                <a:schemeClr val="accent1"/>
              </a:solidFill>
              <a:latin typeface="Abel"/>
              <a:ea typeface="Abel"/>
              <a:cs typeface="Abel"/>
              <a:sym typeface="A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8">
                                            <p:txEl>
                                              <p:pRg end="0" st="0"/>
                                            </p:txEl>
                                          </p:spTgt>
                                        </p:tgtEl>
                                        <p:attrNameLst>
                                          <p:attrName>style.visibility</p:attrName>
                                        </p:attrNameLst>
                                      </p:cBhvr>
                                      <p:to>
                                        <p:strVal val="visible"/>
                                      </p:to>
                                    </p:set>
                                    <p:animEffect filter="fade" transition="in">
                                      <p:cBhvr>
                                        <p:cTn dur="1000"/>
                                        <p:tgtEl>
                                          <p:spTgt spid="7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8">
                                            <p:txEl>
                                              <p:pRg end="1" st="1"/>
                                            </p:txEl>
                                          </p:spTgt>
                                        </p:tgtEl>
                                        <p:attrNameLst>
                                          <p:attrName>style.visibility</p:attrName>
                                        </p:attrNameLst>
                                      </p:cBhvr>
                                      <p:to>
                                        <p:strVal val="visible"/>
                                      </p:to>
                                    </p:set>
                                    <p:animEffect filter="fade" transition="in">
                                      <p:cBhvr>
                                        <p:cTn dur="1000"/>
                                        <p:tgtEl>
                                          <p:spTgt spid="7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8">
                                            <p:txEl>
                                              <p:pRg end="2" st="2"/>
                                            </p:txEl>
                                          </p:spTgt>
                                        </p:tgtEl>
                                        <p:attrNameLst>
                                          <p:attrName>style.visibility</p:attrName>
                                        </p:attrNameLst>
                                      </p:cBhvr>
                                      <p:to>
                                        <p:strVal val="visible"/>
                                      </p:to>
                                    </p:set>
                                    <p:animEffect filter="fade" transition="in">
                                      <p:cBhvr>
                                        <p:cTn dur="1000"/>
                                        <p:tgtEl>
                                          <p:spTgt spid="7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8">
                                            <p:txEl>
                                              <p:pRg end="3" st="3"/>
                                            </p:txEl>
                                          </p:spTgt>
                                        </p:tgtEl>
                                        <p:attrNameLst>
                                          <p:attrName>style.visibility</p:attrName>
                                        </p:attrNameLst>
                                      </p:cBhvr>
                                      <p:to>
                                        <p:strVal val="visible"/>
                                      </p:to>
                                    </p:set>
                                    <p:animEffect filter="fade" transition="in">
                                      <p:cBhvr>
                                        <p:cTn dur="1000"/>
                                        <p:tgtEl>
                                          <p:spTgt spid="7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8">
                                            <p:txEl>
                                              <p:pRg end="4" st="4"/>
                                            </p:txEl>
                                          </p:spTgt>
                                        </p:tgtEl>
                                        <p:attrNameLst>
                                          <p:attrName>style.visibility</p:attrName>
                                        </p:attrNameLst>
                                      </p:cBhvr>
                                      <p:to>
                                        <p:strVal val="visible"/>
                                      </p:to>
                                    </p:set>
                                    <p:animEffect filter="fade" transition="in">
                                      <p:cBhvr>
                                        <p:cTn dur="1000"/>
                                        <p:tgtEl>
                                          <p:spTgt spid="7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8">
                                            <p:txEl>
                                              <p:pRg end="5" st="5"/>
                                            </p:txEl>
                                          </p:spTgt>
                                        </p:tgtEl>
                                        <p:attrNameLst>
                                          <p:attrName>style.visibility</p:attrName>
                                        </p:attrNameLst>
                                      </p:cBhvr>
                                      <p:to>
                                        <p:strVal val="visible"/>
                                      </p:to>
                                    </p:set>
                                    <p:animEffect filter="fade" transition="in">
                                      <p:cBhvr>
                                        <p:cTn dur="1000"/>
                                        <p:tgtEl>
                                          <p:spTgt spid="7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8">
                                            <p:txEl>
                                              <p:pRg end="6" st="6"/>
                                            </p:txEl>
                                          </p:spTgt>
                                        </p:tgtEl>
                                        <p:attrNameLst>
                                          <p:attrName>style.visibility</p:attrName>
                                        </p:attrNameLst>
                                      </p:cBhvr>
                                      <p:to>
                                        <p:strVal val="visible"/>
                                      </p:to>
                                    </p:set>
                                    <p:animEffect filter="fade" transition="in">
                                      <p:cBhvr>
                                        <p:cTn dur="1000"/>
                                        <p:tgtEl>
                                          <p:spTgt spid="73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8">
                                            <p:txEl>
                                              <p:pRg end="7" st="7"/>
                                            </p:txEl>
                                          </p:spTgt>
                                        </p:tgtEl>
                                        <p:attrNameLst>
                                          <p:attrName>style.visibility</p:attrName>
                                        </p:attrNameLst>
                                      </p:cBhvr>
                                      <p:to>
                                        <p:strVal val="visible"/>
                                      </p:to>
                                    </p:set>
                                    <p:animEffect filter="fade" transition="in">
                                      <p:cBhvr>
                                        <p:cTn dur="1000"/>
                                        <p:tgtEl>
                                          <p:spTgt spid="73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8">
                                            <p:txEl>
                                              <p:pRg end="8" st="8"/>
                                            </p:txEl>
                                          </p:spTgt>
                                        </p:tgtEl>
                                        <p:attrNameLst>
                                          <p:attrName>style.visibility</p:attrName>
                                        </p:attrNameLst>
                                      </p:cBhvr>
                                      <p:to>
                                        <p:strVal val="visible"/>
                                      </p:to>
                                    </p:set>
                                    <p:animEffect filter="fade" transition="in">
                                      <p:cBhvr>
                                        <p:cTn dur="1000"/>
                                        <p:tgtEl>
                                          <p:spTgt spid="73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99"/>
          <p:cNvSpPr txBox="1"/>
          <p:nvPr>
            <p:ph type="title"/>
          </p:nvPr>
        </p:nvSpPr>
        <p:spPr>
          <a:xfrm>
            <a:off x="707899" y="4071600"/>
            <a:ext cx="76587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 will be back to Projects and new material next week! </a:t>
            </a:r>
            <a:endParaRPr/>
          </a:p>
        </p:txBody>
      </p:sp>
      <p:sp>
        <p:nvSpPr>
          <p:cNvPr id="744" name="Google Shape;744;p99"/>
          <p:cNvSpPr txBox="1"/>
          <p:nvPr>
            <p:ph idx="1" type="subTitle"/>
          </p:nvPr>
        </p:nvSpPr>
        <p:spPr>
          <a:xfrm>
            <a:off x="2289750" y="1386150"/>
            <a:ext cx="4563900" cy="1230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7100"/>
              <a:t>Thank you!</a:t>
            </a:r>
            <a:endParaRPr b="1" sz="7100"/>
          </a:p>
        </p:txBody>
      </p:sp>
      <p:sp>
        <p:nvSpPr>
          <p:cNvPr id="745" name="Google Shape;745;p99"/>
          <p:cNvSpPr txBox="1"/>
          <p:nvPr/>
        </p:nvSpPr>
        <p:spPr>
          <a:xfrm>
            <a:off x="933825" y="2967125"/>
            <a:ext cx="728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latin typeface="Abel"/>
                <a:ea typeface="Abel"/>
                <a:cs typeface="Abel"/>
                <a:sym typeface="Abel"/>
              </a:rPr>
              <a:t>That is all we have for today!</a:t>
            </a:r>
            <a:endParaRPr>
              <a:solidFill>
                <a:schemeClr val="accent2"/>
              </a:solidFill>
              <a:latin typeface="Abel"/>
              <a:ea typeface="Abel"/>
              <a:cs typeface="Abel"/>
              <a:sym typeface="A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5"/>
                                        </p:tgtEl>
                                        <p:attrNameLst>
                                          <p:attrName>style.visibility</p:attrName>
                                        </p:attrNameLst>
                                      </p:cBhvr>
                                      <p:to>
                                        <p:strVal val="visible"/>
                                      </p:to>
                                    </p:set>
                                    <p:animEffect filter="fade" transition="in">
                                      <p:cBhvr>
                                        <p:cTn dur="1000"/>
                                        <p:tgtEl>
                                          <p:spTgt spid="7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84"/>
          <p:cNvSpPr txBox="1"/>
          <p:nvPr>
            <p:ph idx="1" type="subTitle"/>
          </p:nvPr>
        </p:nvSpPr>
        <p:spPr>
          <a:xfrm>
            <a:off x="463825" y="4024100"/>
            <a:ext cx="2957100" cy="445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i="1" lang="en"/>
              <a:t>Father of the iPod, Co-Creator of iPhone</a:t>
            </a:r>
            <a:endParaRPr i="1"/>
          </a:p>
        </p:txBody>
      </p:sp>
      <p:sp>
        <p:nvSpPr>
          <p:cNvPr id="611" name="Google Shape;611;p84"/>
          <p:cNvSpPr txBox="1"/>
          <p:nvPr>
            <p:ph idx="2" type="subTitle"/>
          </p:nvPr>
        </p:nvSpPr>
        <p:spPr>
          <a:xfrm>
            <a:off x="4057150" y="1211925"/>
            <a:ext cx="4527900" cy="3690600"/>
          </a:xfrm>
          <a:prstGeom prst="rect">
            <a:avLst/>
          </a:prstGeom>
        </p:spPr>
        <p:txBody>
          <a:bodyPr anchorCtr="0" anchor="t" bIns="91425" lIns="91425" spcFirstLastPara="1" rIns="91425" wrap="square" tIns="91425">
            <a:noAutofit/>
          </a:bodyPr>
          <a:lstStyle/>
          <a:p>
            <a:pPr indent="-320675" lvl="0" marL="457200" rtl="0" algn="l">
              <a:lnSpc>
                <a:spcPct val="90000"/>
              </a:lnSpc>
              <a:spcBef>
                <a:spcPts val="0"/>
              </a:spcBef>
              <a:spcAft>
                <a:spcPts val="0"/>
              </a:spcAft>
              <a:buSzPts val="1450"/>
              <a:buChar char="●"/>
            </a:pPr>
            <a:r>
              <a:rPr lang="en" sz="1450"/>
              <a:t>On Saturday marked a monumental anniversary, one that perhaps no one fully understands the impact of: </a:t>
            </a:r>
            <a:r>
              <a:rPr b="1" lang="en" sz="1450"/>
              <a:t>The 20th anniversary of the iPod</a:t>
            </a:r>
            <a:endParaRPr sz="1450"/>
          </a:p>
          <a:p>
            <a:pPr indent="-320675" lvl="1" marL="914400" rtl="0" algn="l">
              <a:lnSpc>
                <a:spcPct val="90000"/>
              </a:lnSpc>
              <a:spcBef>
                <a:spcPts val="0"/>
              </a:spcBef>
              <a:spcAft>
                <a:spcPts val="0"/>
              </a:spcAft>
              <a:buSzPts val="1450"/>
              <a:buChar char="○"/>
            </a:pPr>
            <a:r>
              <a:rPr lang="en" sz="1450"/>
              <a:t>In 1997, when Steve Jobs rejoined Apple, the company was weeks away from bankruptcy</a:t>
            </a:r>
            <a:endParaRPr sz="1450"/>
          </a:p>
          <a:p>
            <a:pPr indent="-320675" lvl="0" marL="457200" rtl="0" algn="l">
              <a:lnSpc>
                <a:spcPct val="90000"/>
              </a:lnSpc>
              <a:spcBef>
                <a:spcPts val="0"/>
              </a:spcBef>
              <a:spcAft>
                <a:spcPts val="0"/>
              </a:spcAft>
              <a:buSzPts val="1450"/>
              <a:buChar char="●"/>
            </a:pPr>
            <a:r>
              <a:rPr lang="en" sz="1450"/>
              <a:t>With the main catch phrase being “</a:t>
            </a:r>
            <a:r>
              <a:rPr b="1" lang="en" sz="1450"/>
              <a:t>1000 Songs in Your Pocket</a:t>
            </a:r>
            <a:r>
              <a:rPr lang="en" sz="1450"/>
              <a:t>,” </a:t>
            </a:r>
            <a:r>
              <a:rPr lang="en" sz="1450"/>
              <a:t>Fadell</a:t>
            </a:r>
            <a:r>
              <a:rPr lang="en" sz="1450"/>
              <a:t> and Steve Jobs teamed up to </a:t>
            </a:r>
            <a:r>
              <a:rPr lang="en" sz="1450"/>
              <a:t>pitch</a:t>
            </a:r>
            <a:r>
              <a:rPr lang="en" sz="1450"/>
              <a:t> a revolutionary idea that would change not just the way we listen to music, but set the scene for the </a:t>
            </a:r>
            <a:r>
              <a:rPr b="1" lang="en" sz="1450"/>
              <a:t>iPhone </a:t>
            </a:r>
            <a:r>
              <a:rPr lang="en" sz="1450"/>
              <a:t>7 years later</a:t>
            </a:r>
            <a:endParaRPr sz="1450"/>
          </a:p>
          <a:p>
            <a:pPr indent="-320675" lvl="0" marL="457200" rtl="0" algn="l">
              <a:lnSpc>
                <a:spcPct val="90000"/>
              </a:lnSpc>
              <a:spcBef>
                <a:spcPts val="0"/>
              </a:spcBef>
              <a:spcAft>
                <a:spcPts val="0"/>
              </a:spcAft>
              <a:buSzPts val="1450"/>
              <a:buChar char="●"/>
            </a:pPr>
            <a:r>
              <a:rPr lang="en" sz="1450"/>
              <a:t>2 years later after the iPod, Apple stuck again with the release of the </a:t>
            </a:r>
            <a:r>
              <a:rPr b="1" lang="en" sz="1450"/>
              <a:t>iTunes Store</a:t>
            </a:r>
            <a:r>
              <a:rPr lang="en" sz="1450"/>
              <a:t>, which accounts for 75% of the </a:t>
            </a:r>
            <a:r>
              <a:rPr lang="en" sz="1450"/>
              <a:t>global</a:t>
            </a:r>
            <a:r>
              <a:rPr lang="en" sz="1450"/>
              <a:t> music market</a:t>
            </a:r>
            <a:r>
              <a:rPr b="1" lang="en" sz="1450"/>
              <a:t> </a:t>
            </a:r>
            <a:r>
              <a:rPr lang="en" sz="1450"/>
              <a:t>(</a:t>
            </a:r>
            <a:r>
              <a:rPr b="1" lang="en" sz="1450"/>
              <a:t>$6.9 billion</a:t>
            </a:r>
            <a:r>
              <a:rPr lang="en" sz="1450"/>
              <a:t> per year) </a:t>
            </a:r>
            <a:endParaRPr sz="1450"/>
          </a:p>
          <a:p>
            <a:pPr indent="-320675" lvl="0" marL="457200" rtl="0" algn="l">
              <a:lnSpc>
                <a:spcPct val="90000"/>
              </a:lnSpc>
              <a:spcBef>
                <a:spcPts val="0"/>
              </a:spcBef>
              <a:spcAft>
                <a:spcPts val="0"/>
              </a:spcAft>
              <a:buSzPts val="1450"/>
              <a:buChar char="●"/>
            </a:pPr>
            <a:r>
              <a:rPr lang="en" sz="1450"/>
              <a:t>Fadell would help work on the iPhone and its 3 generations before leaving Apple in 2008</a:t>
            </a:r>
            <a:endParaRPr sz="1450"/>
          </a:p>
          <a:p>
            <a:pPr indent="-320675" lvl="1" marL="914400" rtl="0" algn="l">
              <a:lnSpc>
                <a:spcPct val="90000"/>
              </a:lnSpc>
              <a:spcBef>
                <a:spcPts val="0"/>
              </a:spcBef>
              <a:spcAft>
                <a:spcPts val="0"/>
              </a:spcAft>
              <a:buSzPts val="1450"/>
              <a:buChar char="○"/>
            </a:pPr>
            <a:r>
              <a:rPr lang="en" sz="1450"/>
              <a:t>He would find </a:t>
            </a:r>
            <a:r>
              <a:rPr b="1" lang="en" sz="1450"/>
              <a:t>Nest Labs</a:t>
            </a:r>
            <a:r>
              <a:rPr lang="en" sz="1450"/>
              <a:t>, which he sold to Google for $3.2 billion in 2014</a:t>
            </a:r>
            <a:endParaRPr sz="1450"/>
          </a:p>
        </p:txBody>
      </p:sp>
      <p:sp>
        <p:nvSpPr>
          <p:cNvPr id="612" name="Google Shape;612;p84"/>
          <p:cNvSpPr txBox="1"/>
          <p:nvPr>
            <p:ph type="title"/>
          </p:nvPr>
        </p:nvSpPr>
        <p:spPr>
          <a:xfrm>
            <a:off x="534475" y="3403200"/>
            <a:ext cx="28158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Tony Fadell</a:t>
            </a:r>
            <a:endParaRPr/>
          </a:p>
        </p:txBody>
      </p:sp>
      <p:sp>
        <p:nvSpPr>
          <p:cNvPr id="613" name="Google Shape;613;p84"/>
          <p:cNvSpPr txBox="1"/>
          <p:nvPr>
            <p:ph idx="4" type="title"/>
          </p:nvPr>
        </p:nvSpPr>
        <p:spPr>
          <a:xfrm>
            <a:off x="497025" y="365300"/>
            <a:ext cx="79269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person of the day!</a:t>
            </a:r>
            <a:endParaRPr/>
          </a:p>
        </p:txBody>
      </p:sp>
      <p:pic>
        <p:nvPicPr>
          <p:cNvPr id="614" name="Google Shape;614;p84"/>
          <p:cNvPicPr preferRelativeResize="0"/>
          <p:nvPr/>
        </p:nvPicPr>
        <p:blipFill rotWithShape="1">
          <a:blip r:embed="rId3">
            <a:alphaModFix/>
          </a:blip>
          <a:srcRect b="6201" l="0" r="0" t="6201"/>
          <a:stretch/>
        </p:blipFill>
        <p:spPr>
          <a:xfrm>
            <a:off x="534475" y="1383075"/>
            <a:ext cx="2815800" cy="1644300"/>
          </a:xfrm>
          <a:prstGeom prst="roundRect">
            <a:avLst>
              <a:gd fmla="val 16667" name="adj"/>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1000"/>
                                        <p:tgtEl>
                                          <p:spTgt spid="6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1000"/>
                                        <p:tgtEl>
                                          <p:spTgt spid="612"/>
                                        </p:tgtEl>
                                      </p:cBhvr>
                                    </p:animEffect>
                                  </p:childTnLst>
                                </p:cTn>
                              </p:par>
                              <p:par>
                                <p:cTn fill="hold" nodeType="with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1000"/>
                                        <p:tgtEl>
                                          <p:spTgt spid="6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1000"/>
                                        <p:tgtEl>
                                          <p:spTgt spid="6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85"/>
          <p:cNvSpPr txBox="1"/>
          <p:nvPr>
            <p:ph type="title"/>
          </p:nvPr>
        </p:nvSpPr>
        <p:spPr>
          <a:xfrm>
            <a:off x="2559150" y="356800"/>
            <a:ext cx="40257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rPr>
              <a:t>Roadmap </a:t>
            </a:r>
            <a:r>
              <a:rPr lang="en"/>
              <a:t>for Today</a:t>
            </a:r>
            <a:endParaRPr/>
          </a:p>
        </p:txBody>
      </p:sp>
      <p:sp>
        <p:nvSpPr>
          <p:cNvPr id="620" name="Google Shape;620;p85"/>
          <p:cNvSpPr txBox="1"/>
          <p:nvPr/>
        </p:nvSpPr>
        <p:spPr>
          <a:xfrm>
            <a:off x="3244950" y="1183088"/>
            <a:ext cx="24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bel"/>
                <a:ea typeface="Abel"/>
                <a:cs typeface="Abel"/>
                <a:sym typeface="Abel"/>
              </a:rPr>
              <a:t>What are Libraries?</a:t>
            </a:r>
            <a:endParaRPr>
              <a:solidFill>
                <a:schemeClr val="accent2"/>
              </a:solidFill>
              <a:latin typeface="Abel"/>
              <a:ea typeface="Abel"/>
              <a:cs typeface="Abel"/>
              <a:sym typeface="Abel"/>
            </a:endParaRPr>
          </a:p>
        </p:txBody>
      </p:sp>
      <p:sp>
        <p:nvSpPr>
          <p:cNvPr id="621" name="Google Shape;621;p85"/>
          <p:cNvSpPr txBox="1"/>
          <p:nvPr/>
        </p:nvSpPr>
        <p:spPr>
          <a:xfrm>
            <a:off x="3244950" y="1545913"/>
            <a:ext cx="306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accent1"/>
                </a:solidFill>
                <a:latin typeface="Abel"/>
                <a:ea typeface="Abel"/>
                <a:cs typeface="Abel"/>
                <a:sym typeface="Abel"/>
              </a:rPr>
              <a:t>An introduction what </a:t>
            </a:r>
            <a:r>
              <a:rPr i="1" lang="en">
                <a:solidFill>
                  <a:schemeClr val="accent1"/>
                </a:solidFill>
                <a:latin typeface="Abel"/>
                <a:ea typeface="Abel"/>
                <a:cs typeface="Abel"/>
                <a:sym typeface="Abel"/>
              </a:rPr>
              <a:t>libraries</a:t>
            </a:r>
            <a:r>
              <a:rPr i="1" lang="en">
                <a:solidFill>
                  <a:schemeClr val="accent1"/>
                </a:solidFill>
                <a:latin typeface="Abel"/>
                <a:ea typeface="Abel"/>
                <a:cs typeface="Abel"/>
                <a:sym typeface="Abel"/>
              </a:rPr>
              <a:t> are, and why we think that you will really like them!</a:t>
            </a:r>
            <a:endParaRPr i="1">
              <a:solidFill>
                <a:schemeClr val="accent1"/>
              </a:solidFill>
              <a:latin typeface="Abel"/>
              <a:ea typeface="Abel"/>
              <a:cs typeface="Abel"/>
              <a:sym typeface="Abel"/>
            </a:endParaRPr>
          </a:p>
        </p:txBody>
      </p:sp>
      <p:pic>
        <p:nvPicPr>
          <p:cNvPr id="622" name="Google Shape;622;p85"/>
          <p:cNvPicPr preferRelativeResize="0"/>
          <p:nvPr/>
        </p:nvPicPr>
        <p:blipFill rotWithShape="1">
          <a:blip r:embed="rId3">
            <a:alphaModFix/>
          </a:blip>
          <a:srcRect b="0" l="0" r="0" t="0"/>
          <a:stretch/>
        </p:blipFill>
        <p:spPr>
          <a:xfrm>
            <a:off x="2584700" y="3861875"/>
            <a:ext cx="564300" cy="564300"/>
          </a:xfrm>
          <a:prstGeom prst="rect">
            <a:avLst/>
          </a:prstGeom>
          <a:noFill/>
          <a:ln>
            <a:noFill/>
          </a:ln>
        </p:spPr>
      </p:pic>
      <p:sp>
        <p:nvSpPr>
          <p:cNvPr id="623" name="Google Shape;623;p85"/>
          <p:cNvSpPr txBox="1"/>
          <p:nvPr/>
        </p:nvSpPr>
        <p:spPr>
          <a:xfrm>
            <a:off x="3206675" y="3603475"/>
            <a:ext cx="24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bel"/>
                <a:ea typeface="Abel"/>
                <a:cs typeface="Abel"/>
                <a:sym typeface="Abel"/>
              </a:rPr>
              <a:t>Practice</a:t>
            </a:r>
            <a:endParaRPr>
              <a:solidFill>
                <a:schemeClr val="accent2"/>
              </a:solidFill>
              <a:latin typeface="Abel"/>
              <a:ea typeface="Abel"/>
              <a:cs typeface="Abel"/>
              <a:sym typeface="Abel"/>
            </a:endParaRPr>
          </a:p>
        </p:txBody>
      </p:sp>
      <p:sp>
        <p:nvSpPr>
          <p:cNvPr id="624" name="Google Shape;624;p85"/>
          <p:cNvSpPr txBox="1"/>
          <p:nvPr/>
        </p:nvSpPr>
        <p:spPr>
          <a:xfrm>
            <a:off x="3206687" y="3966300"/>
            <a:ext cx="32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accent1"/>
                </a:solidFill>
                <a:latin typeface="Abel"/>
                <a:ea typeface="Abel"/>
                <a:cs typeface="Abel"/>
                <a:sym typeface="Abel"/>
              </a:rPr>
              <a:t>Some practice using the libraries you have just learned about!</a:t>
            </a:r>
            <a:endParaRPr i="1">
              <a:solidFill>
                <a:schemeClr val="accent1"/>
              </a:solidFill>
              <a:latin typeface="Abel"/>
              <a:ea typeface="Abel"/>
              <a:cs typeface="Abel"/>
              <a:sym typeface="Abel"/>
            </a:endParaRPr>
          </a:p>
        </p:txBody>
      </p:sp>
      <p:sp>
        <p:nvSpPr>
          <p:cNvPr id="625" name="Google Shape;625;p85"/>
          <p:cNvSpPr txBox="1"/>
          <p:nvPr/>
        </p:nvSpPr>
        <p:spPr>
          <a:xfrm>
            <a:off x="3267102" y="2423488"/>
            <a:ext cx="281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bel"/>
                <a:ea typeface="Abel"/>
                <a:cs typeface="Abel"/>
                <a:sym typeface="Abel"/>
              </a:rPr>
              <a:t>Examples of Popular Python Libraries</a:t>
            </a:r>
            <a:endParaRPr>
              <a:solidFill>
                <a:schemeClr val="accent2"/>
              </a:solidFill>
              <a:latin typeface="Abel"/>
              <a:ea typeface="Abel"/>
              <a:cs typeface="Abel"/>
              <a:sym typeface="Abel"/>
            </a:endParaRPr>
          </a:p>
        </p:txBody>
      </p:sp>
      <p:sp>
        <p:nvSpPr>
          <p:cNvPr id="626" name="Google Shape;626;p85"/>
          <p:cNvSpPr txBox="1"/>
          <p:nvPr/>
        </p:nvSpPr>
        <p:spPr>
          <a:xfrm>
            <a:off x="3267100" y="2786300"/>
            <a:ext cx="32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accent1"/>
                </a:solidFill>
                <a:latin typeface="Abel"/>
                <a:ea typeface="Abel"/>
                <a:cs typeface="Abel"/>
                <a:sym typeface="Abel"/>
              </a:rPr>
              <a:t>There are thousands of libraries for Python — we will cover just a few of them!</a:t>
            </a:r>
            <a:endParaRPr i="1">
              <a:solidFill>
                <a:schemeClr val="accent1"/>
              </a:solidFill>
              <a:latin typeface="Abel"/>
              <a:ea typeface="Abel"/>
              <a:cs typeface="Abel"/>
              <a:sym typeface="Abel"/>
            </a:endParaRPr>
          </a:p>
        </p:txBody>
      </p:sp>
      <p:pic>
        <p:nvPicPr>
          <p:cNvPr id="627" name="Google Shape;627;p85"/>
          <p:cNvPicPr preferRelativeResize="0"/>
          <p:nvPr/>
        </p:nvPicPr>
        <p:blipFill rotWithShape="1">
          <a:blip r:embed="rId4">
            <a:alphaModFix/>
          </a:blip>
          <a:srcRect b="0" l="0" r="0" t="0"/>
          <a:stretch/>
        </p:blipFill>
        <p:spPr>
          <a:xfrm>
            <a:off x="2549500" y="1414937"/>
            <a:ext cx="564300" cy="564300"/>
          </a:xfrm>
          <a:prstGeom prst="rect">
            <a:avLst/>
          </a:prstGeom>
          <a:noFill/>
          <a:ln>
            <a:noFill/>
          </a:ln>
        </p:spPr>
      </p:pic>
      <p:pic>
        <p:nvPicPr>
          <p:cNvPr id="628" name="Google Shape;628;p85"/>
          <p:cNvPicPr preferRelativeResize="0"/>
          <p:nvPr/>
        </p:nvPicPr>
        <p:blipFill rotWithShape="1">
          <a:blip r:embed="rId5">
            <a:alphaModFix/>
          </a:blip>
          <a:srcRect b="0" l="0" r="0" t="0"/>
          <a:stretch/>
        </p:blipFill>
        <p:spPr>
          <a:xfrm>
            <a:off x="2524322" y="2591638"/>
            <a:ext cx="615599" cy="6156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1000"/>
                                        <p:tgtEl>
                                          <p:spTgt spid="627"/>
                                        </p:tgtEl>
                                      </p:cBhvr>
                                    </p:animEffect>
                                  </p:childTnLst>
                                </p:cTn>
                              </p:par>
                              <p:par>
                                <p:cTn fill="hold" nodeType="with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1000"/>
                                        <p:tgtEl>
                                          <p:spTgt spid="620"/>
                                        </p:tgtEl>
                                      </p:cBhvr>
                                    </p:animEffect>
                                  </p:childTnLst>
                                </p:cTn>
                              </p:par>
                              <p:par>
                                <p:cTn fill="hold" nodeType="with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1000"/>
                                        <p:tgtEl>
                                          <p:spTgt spid="6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1000"/>
                                        <p:tgtEl>
                                          <p:spTgt spid="628"/>
                                        </p:tgtEl>
                                      </p:cBhvr>
                                    </p:animEffect>
                                  </p:childTnLst>
                                </p:cTn>
                              </p:par>
                              <p:par>
                                <p:cTn fill="hold" nodeType="withEffect" presetClass="entr" presetID="10" presetSubtype="0">
                                  <p:stCondLst>
                                    <p:cond delay="0"/>
                                  </p:stCondLst>
                                  <p:childTnLst>
                                    <p:set>
                                      <p:cBhvr>
                                        <p:cTn dur="1" fill="hold">
                                          <p:stCondLst>
                                            <p:cond delay="0"/>
                                          </p:stCondLst>
                                        </p:cTn>
                                        <p:tgtEl>
                                          <p:spTgt spid="625"/>
                                        </p:tgtEl>
                                        <p:attrNameLst>
                                          <p:attrName>style.visibility</p:attrName>
                                        </p:attrNameLst>
                                      </p:cBhvr>
                                      <p:to>
                                        <p:strVal val="visible"/>
                                      </p:to>
                                    </p:set>
                                    <p:animEffect filter="fade" transition="in">
                                      <p:cBhvr>
                                        <p:cTn dur="1000"/>
                                        <p:tgtEl>
                                          <p:spTgt spid="625"/>
                                        </p:tgtEl>
                                      </p:cBhvr>
                                    </p:animEffect>
                                  </p:childTnLst>
                                </p:cTn>
                              </p:par>
                              <p:par>
                                <p:cTn fill="hold" nodeType="withEffect" presetClass="entr" presetID="10" presetSubtype="0">
                                  <p:stCondLst>
                                    <p:cond delay="0"/>
                                  </p:stCondLst>
                                  <p:childTnLst>
                                    <p:set>
                                      <p:cBhvr>
                                        <p:cTn dur="1" fill="hold">
                                          <p:stCondLst>
                                            <p:cond delay="0"/>
                                          </p:stCondLst>
                                        </p:cTn>
                                        <p:tgtEl>
                                          <p:spTgt spid="626"/>
                                        </p:tgtEl>
                                        <p:attrNameLst>
                                          <p:attrName>style.visibility</p:attrName>
                                        </p:attrNameLst>
                                      </p:cBhvr>
                                      <p:to>
                                        <p:strVal val="visible"/>
                                      </p:to>
                                    </p:set>
                                    <p:animEffect filter="fade" transition="in">
                                      <p:cBhvr>
                                        <p:cTn dur="1000"/>
                                        <p:tgtEl>
                                          <p:spTgt spid="6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gtEl>
                                        <p:attrNameLst>
                                          <p:attrName>style.visibility</p:attrName>
                                        </p:attrNameLst>
                                      </p:cBhvr>
                                      <p:to>
                                        <p:strVal val="visible"/>
                                      </p:to>
                                    </p:set>
                                    <p:animEffect filter="fade" transition="in">
                                      <p:cBhvr>
                                        <p:cTn dur="1000"/>
                                        <p:tgtEl>
                                          <p:spTgt spid="622"/>
                                        </p:tgtEl>
                                      </p:cBhvr>
                                    </p:animEffect>
                                  </p:childTnLst>
                                </p:cTn>
                              </p:par>
                              <p:par>
                                <p:cTn fill="hold" nodeType="with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1000"/>
                                        <p:tgtEl>
                                          <p:spTgt spid="623"/>
                                        </p:tgtEl>
                                      </p:cBhvr>
                                    </p:animEffect>
                                  </p:childTnLst>
                                </p:cTn>
                              </p:par>
                              <p:par>
                                <p:cTn fill="hold" nodeType="with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1000"/>
                                        <p:tgtEl>
                                          <p:spTgt spid="6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86"/>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Before we do an entire presentation about them, we should show how useful they are!</a:t>
            </a:r>
            <a:endParaRPr/>
          </a:p>
        </p:txBody>
      </p:sp>
      <p:sp>
        <p:nvSpPr>
          <p:cNvPr id="634" name="Google Shape;634;p86"/>
          <p:cNvSpPr txBox="1"/>
          <p:nvPr>
            <p:ph idx="1" type="subTitle"/>
          </p:nvPr>
        </p:nvSpPr>
        <p:spPr>
          <a:xfrm>
            <a:off x="622050" y="1065200"/>
            <a:ext cx="7899900" cy="197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Unica One"/>
                <a:ea typeface="Unica One"/>
                <a:cs typeface="Unica One"/>
                <a:sym typeface="Unica One"/>
              </a:rPr>
              <a:t>An introduction to</a:t>
            </a:r>
            <a:endParaRPr sz="4000">
              <a:latin typeface="Unica One"/>
              <a:ea typeface="Unica One"/>
              <a:cs typeface="Unica One"/>
              <a:sym typeface="Unica One"/>
            </a:endParaRPr>
          </a:p>
          <a:p>
            <a:pPr indent="0" lvl="0" marL="0" rtl="0" algn="ctr">
              <a:spcBef>
                <a:spcPts val="1600"/>
              </a:spcBef>
              <a:spcAft>
                <a:spcPts val="1600"/>
              </a:spcAft>
              <a:buNone/>
            </a:pPr>
            <a:r>
              <a:rPr b="1" lang="en" sz="6000">
                <a:solidFill>
                  <a:schemeClr val="accent2"/>
                </a:solidFill>
                <a:latin typeface="Unica One"/>
                <a:ea typeface="Unica One"/>
                <a:cs typeface="Unica One"/>
                <a:sym typeface="Unica One"/>
              </a:rPr>
              <a:t>Programming Libraries</a:t>
            </a:r>
            <a:endParaRPr b="1" sz="6000">
              <a:solidFill>
                <a:schemeClr val="accent2"/>
              </a:solidFill>
              <a:latin typeface="Unica One"/>
              <a:ea typeface="Unica One"/>
              <a:cs typeface="Unica One"/>
              <a:sym typeface="Unica On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87"/>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AN overview of </a:t>
            </a:r>
            <a:r>
              <a:rPr b="1" lang="en" sz="2300">
                <a:solidFill>
                  <a:schemeClr val="accent4"/>
                </a:solidFill>
              </a:rPr>
              <a:t>Libraries</a:t>
            </a:r>
            <a:endParaRPr sz="2300"/>
          </a:p>
        </p:txBody>
      </p:sp>
      <p:sp>
        <p:nvSpPr>
          <p:cNvPr id="640" name="Google Shape;640;p87"/>
          <p:cNvSpPr txBox="1"/>
          <p:nvPr/>
        </p:nvSpPr>
        <p:spPr>
          <a:xfrm>
            <a:off x="491250" y="1189225"/>
            <a:ext cx="45921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Just some technical </a:t>
            </a:r>
            <a:r>
              <a:rPr lang="en">
                <a:solidFill>
                  <a:schemeClr val="accent1"/>
                </a:solidFill>
                <a:latin typeface="Abel"/>
                <a:ea typeface="Abel"/>
                <a:cs typeface="Abel"/>
                <a:sym typeface="Abel"/>
              </a:rPr>
              <a:t>mumbo</a:t>
            </a:r>
            <a:r>
              <a:rPr lang="en">
                <a:solidFill>
                  <a:schemeClr val="accent1"/>
                </a:solidFill>
                <a:latin typeface="Abel"/>
                <a:ea typeface="Abel"/>
                <a:cs typeface="Abel"/>
                <a:sym typeface="Abel"/>
              </a:rPr>
              <a:t>-jumbo before we get started, the word </a:t>
            </a:r>
            <a:r>
              <a:rPr lang="en">
                <a:solidFill>
                  <a:schemeClr val="accent5"/>
                </a:solidFill>
                <a:latin typeface="Abel"/>
                <a:ea typeface="Abel"/>
                <a:cs typeface="Abel"/>
                <a:sym typeface="Abel"/>
              </a:rPr>
              <a:t>library </a:t>
            </a:r>
            <a:r>
              <a:rPr lang="en">
                <a:solidFill>
                  <a:schemeClr val="accent1"/>
                </a:solidFill>
                <a:latin typeface="Abel"/>
                <a:ea typeface="Abel"/>
                <a:cs typeface="Abel"/>
                <a:sym typeface="Abel"/>
              </a:rPr>
              <a:t>and </a:t>
            </a:r>
            <a:r>
              <a:rPr lang="en">
                <a:solidFill>
                  <a:schemeClr val="accent5"/>
                </a:solidFill>
                <a:latin typeface="Abel"/>
                <a:ea typeface="Abel"/>
                <a:cs typeface="Abel"/>
                <a:sym typeface="Abel"/>
              </a:rPr>
              <a:t>module </a:t>
            </a:r>
            <a:r>
              <a:rPr lang="en">
                <a:solidFill>
                  <a:schemeClr val="accent1"/>
                </a:solidFill>
                <a:latin typeface="Abel"/>
                <a:ea typeface="Abel"/>
                <a:cs typeface="Abel"/>
                <a:sym typeface="Abel"/>
              </a:rPr>
              <a:t>mean nearly the same thing, but there is a difference</a:t>
            </a:r>
            <a:endParaRPr>
              <a:solidFill>
                <a:schemeClr val="accent1"/>
              </a:solidFill>
              <a:latin typeface="Abel"/>
              <a:ea typeface="Abel"/>
              <a:cs typeface="Abel"/>
              <a:sym typeface="Abel"/>
            </a:endParaRPr>
          </a:p>
          <a:p>
            <a:pPr indent="-317500" lvl="1" marL="9144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A library is a </a:t>
            </a:r>
            <a:r>
              <a:rPr lang="en">
                <a:solidFill>
                  <a:schemeClr val="accent2"/>
                </a:solidFill>
                <a:latin typeface="Abel"/>
                <a:ea typeface="Abel"/>
                <a:cs typeface="Abel"/>
                <a:sym typeface="Abel"/>
              </a:rPr>
              <a:t>collection of related </a:t>
            </a:r>
            <a:r>
              <a:rPr lang="en">
                <a:solidFill>
                  <a:schemeClr val="accent2"/>
                </a:solidFill>
                <a:latin typeface="Abel"/>
                <a:ea typeface="Abel"/>
                <a:cs typeface="Abel"/>
                <a:sym typeface="Abel"/>
              </a:rPr>
              <a:t>functionality</a:t>
            </a:r>
            <a:r>
              <a:rPr lang="en">
                <a:solidFill>
                  <a:schemeClr val="accent1"/>
                </a:solidFill>
                <a:latin typeface="Abel"/>
                <a:ea typeface="Abel"/>
                <a:cs typeface="Abel"/>
                <a:sym typeface="Abel"/>
              </a:rPr>
              <a:t>, and a module has only a </a:t>
            </a:r>
            <a:r>
              <a:rPr lang="en">
                <a:solidFill>
                  <a:schemeClr val="accent2"/>
                </a:solidFill>
                <a:latin typeface="Abel"/>
                <a:ea typeface="Abel"/>
                <a:cs typeface="Abel"/>
                <a:sym typeface="Abel"/>
              </a:rPr>
              <a:t>single piece of functionality</a:t>
            </a:r>
            <a:endParaRPr>
              <a:solidFill>
                <a:schemeClr val="accent2"/>
              </a:solidFill>
              <a:latin typeface="Abel"/>
              <a:ea typeface="Abel"/>
              <a:cs typeface="Abel"/>
              <a:sym typeface="Abel"/>
            </a:endParaRPr>
          </a:p>
          <a:p>
            <a:pPr indent="-317500" lvl="1" marL="9144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So, a library is comprised of many modules</a:t>
            </a:r>
            <a:endParaRPr>
              <a:solidFill>
                <a:schemeClr val="accent1"/>
              </a:solidFill>
              <a:latin typeface="Abel"/>
              <a:ea typeface="Abel"/>
              <a:cs typeface="Abel"/>
              <a:sym typeface="Abel"/>
            </a:endParaRPr>
          </a:p>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To why we use libraries, it’s important to remember programming doesn’t necessarily mean reinventing the wheel with every </a:t>
            </a:r>
            <a:r>
              <a:rPr lang="en">
                <a:solidFill>
                  <a:schemeClr val="accent1"/>
                </a:solidFill>
                <a:latin typeface="Abel"/>
                <a:ea typeface="Abel"/>
                <a:cs typeface="Abel"/>
                <a:sym typeface="Abel"/>
              </a:rPr>
              <a:t>single</a:t>
            </a:r>
            <a:r>
              <a:rPr lang="en">
                <a:solidFill>
                  <a:schemeClr val="accent1"/>
                </a:solidFill>
                <a:latin typeface="Abel"/>
                <a:ea typeface="Abel"/>
                <a:cs typeface="Abel"/>
                <a:sym typeface="Abel"/>
              </a:rPr>
              <a:t> program</a:t>
            </a:r>
            <a:endParaRPr>
              <a:solidFill>
                <a:schemeClr val="accent1"/>
              </a:solidFill>
              <a:latin typeface="Abel"/>
              <a:ea typeface="Abel"/>
              <a:cs typeface="Abel"/>
              <a:sym typeface="Abel"/>
            </a:endParaRPr>
          </a:p>
          <a:p>
            <a:pPr indent="-317500" lvl="1" marL="9144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In other words, for hard complex tasks that would take weeks to implement from scratch, a library can be a life-saver </a:t>
            </a:r>
            <a:endParaRPr>
              <a:solidFill>
                <a:schemeClr val="accent1"/>
              </a:solidFill>
              <a:latin typeface="Abel"/>
              <a:ea typeface="Abel"/>
              <a:cs typeface="Abel"/>
              <a:sym typeface="Abel"/>
            </a:endParaRPr>
          </a:p>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A library is a </a:t>
            </a:r>
            <a:r>
              <a:rPr lang="en">
                <a:solidFill>
                  <a:schemeClr val="accent3"/>
                </a:solidFill>
                <a:latin typeface="Abel"/>
                <a:ea typeface="Abel"/>
                <a:cs typeface="Abel"/>
                <a:sym typeface="Abel"/>
              </a:rPr>
              <a:t>reusable chunk of code</a:t>
            </a:r>
            <a:r>
              <a:rPr lang="en">
                <a:solidFill>
                  <a:schemeClr val="accent1"/>
                </a:solidFill>
                <a:latin typeface="Abel"/>
                <a:ea typeface="Abel"/>
                <a:cs typeface="Abel"/>
                <a:sym typeface="Abel"/>
              </a:rPr>
              <a:t>, a group of functions and methods that someone else has written and we can run in our code as much or as little as want</a:t>
            </a:r>
            <a:endParaRPr>
              <a:solidFill>
                <a:schemeClr val="accent1"/>
              </a:solidFill>
              <a:latin typeface="Abel"/>
              <a:ea typeface="Abel"/>
              <a:cs typeface="Abel"/>
              <a:sym typeface="Abel"/>
            </a:endParaRPr>
          </a:p>
        </p:txBody>
      </p:sp>
      <p:pic>
        <p:nvPicPr>
          <p:cNvPr id="641" name="Google Shape;641;p87"/>
          <p:cNvPicPr preferRelativeResize="0"/>
          <p:nvPr/>
        </p:nvPicPr>
        <p:blipFill>
          <a:blip r:embed="rId3">
            <a:alphaModFix/>
          </a:blip>
          <a:stretch>
            <a:fillRect/>
          </a:stretch>
        </p:blipFill>
        <p:spPr>
          <a:xfrm>
            <a:off x="5587892" y="365300"/>
            <a:ext cx="3198000" cy="4476900"/>
          </a:xfrm>
          <a:prstGeom prst="roundRect">
            <a:avLst>
              <a:gd fmla="val 16667" name="adj"/>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000"/>
                                        <p:tgtEl>
                                          <p:spTgt spid="6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0">
                                            <p:txEl>
                                              <p:pRg end="0" st="0"/>
                                            </p:txEl>
                                          </p:spTgt>
                                        </p:tgtEl>
                                        <p:attrNameLst>
                                          <p:attrName>style.visibility</p:attrName>
                                        </p:attrNameLst>
                                      </p:cBhvr>
                                      <p:to>
                                        <p:strVal val="visible"/>
                                      </p:to>
                                    </p:set>
                                    <p:animEffect filter="fade" transition="in">
                                      <p:cBhvr>
                                        <p:cTn dur="1000"/>
                                        <p:tgtEl>
                                          <p:spTgt spid="6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0">
                                            <p:txEl>
                                              <p:pRg end="1" st="1"/>
                                            </p:txEl>
                                          </p:spTgt>
                                        </p:tgtEl>
                                        <p:attrNameLst>
                                          <p:attrName>style.visibility</p:attrName>
                                        </p:attrNameLst>
                                      </p:cBhvr>
                                      <p:to>
                                        <p:strVal val="visible"/>
                                      </p:to>
                                    </p:set>
                                    <p:animEffect filter="fade" transition="in">
                                      <p:cBhvr>
                                        <p:cTn dur="1000"/>
                                        <p:tgtEl>
                                          <p:spTgt spid="6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0">
                                            <p:txEl>
                                              <p:pRg end="2" st="2"/>
                                            </p:txEl>
                                          </p:spTgt>
                                        </p:tgtEl>
                                        <p:attrNameLst>
                                          <p:attrName>style.visibility</p:attrName>
                                        </p:attrNameLst>
                                      </p:cBhvr>
                                      <p:to>
                                        <p:strVal val="visible"/>
                                      </p:to>
                                    </p:set>
                                    <p:animEffect filter="fade" transition="in">
                                      <p:cBhvr>
                                        <p:cTn dur="1000"/>
                                        <p:tgtEl>
                                          <p:spTgt spid="6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0">
                                            <p:txEl>
                                              <p:pRg end="3" st="3"/>
                                            </p:txEl>
                                          </p:spTgt>
                                        </p:tgtEl>
                                        <p:attrNameLst>
                                          <p:attrName>style.visibility</p:attrName>
                                        </p:attrNameLst>
                                      </p:cBhvr>
                                      <p:to>
                                        <p:strVal val="visible"/>
                                      </p:to>
                                    </p:set>
                                    <p:animEffect filter="fade" transition="in">
                                      <p:cBhvr>
                                        <p:cTn dur="1000"/>
                                        <p:tgtEl>
                                          <p:spTgt spid="6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0">
                                            <p:txEl>
                                              <p:pRg end="4" st="4"/>
                                            </p:txEl>
                                          </p:spTgt>
                                        </p:tgtEl>
                                        <p:attrNameLst>
                                          <p:attrName>style.visibility</p:attrName>
                                        </p:attrNameLst>
                                      </p:cBhvr>
                                      <p:to>
                                        <p:strVal val="visible"/>
                                      </p:to>
                                    </p:set>
                                    <p:animEffect filter="fade" transition="in">
                                      <p:cBhvr>
                                        <p:cTn dur="1000"/>
                                        <p:tgtEl>
                                          <p:spTgt spid="6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0">
                                            <p:txEl>
                                              <p:pRg end="5" st="5"/>
                                            </p:txEl>
                                          </p:spTgt>
                                        </p:tgtEl>
                                        <p:attrNameLst>
                                          <p:attrName>style.visibility</p:attrName>
                                        </p:attrNameLst>
                                      </p:cBhvr>
                                      <p:to>
                                        <p:strVal val="visible"/>
                                      </p:to>
                                    </p:set>
                                    <p:animEffect filter="fade" transition="in">
                                      <p:cBhvr>
                                        <p:cTn dur="1000"/>
                                        <p:tgtEl>
                                          <p:spTgt spid="64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88"/>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Libraries in </a:t>
            </a:r>
            <a:r>
              <a:rPr b="1" lang="en" sz="2300">
                <a:solidFill>
                  <a:schemeClr val="accent2"/>
                </a:solidFill>
              </a:rPr>
              <a:t>Python</a:t>
            </a:r>
            <a:endParaRPr b="1" sz="2300">
              <a:solidFill>
                <a:schemeClr val="accent2"/>
              </a:solidFill>
            </a:endParaRPr>
          </a:p>
        </p:txBody>
      </p:sp>
      <p:sp>
        <p:nvSpPr>
          <p:cNvPr id="647" name="Google Shape;647;p88"/>
          <p:cNvSpPr txBox="1"/>
          <p:nvPr/>
        </p:nvSpPr>
        <p:spPr>
          <a:xfrm>
            <a:off x="491250" y="1189225"/>
            <a:ext cx="45921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In order to use a library in Python, use the </a:t>
            </a:r>
            <a:r>
              <a:rPr b="1" lang="en">
                <a:solidFill>
                  <a:schemeClr val="accent1"/>
                </a:solidFill>
                <a:latin typeface="Abel"/>
                <a:ea typeface="Abel"/>
                <a:cs typeface="Abel"/>
                <a:sym typeface="Abel"/>
              </a:rPr>
              <a:t>import </a:t>
            </a:r>
            <a:r>
              <a:rPr lang="en">
                <a:solidFill>
                  <a:schemeClr val="accent1"/>
                </a:solidFill>
                <a:latin typeface="Abel"/>
                <a:ea typeface="Abel"/>
                <a:cs typeface="Abel"/>
                <a:sym typeface="Abel"/>
              </a:rPr>
              <a:t>word at the beginning of your program and then the name of the library</a:t>
            </a:r>
            <a:endParaRPr>
              <a:solidFill>
                <a:schemeClr val="accent1"/>
              </a:solidFill>
              <a:latin typeface="Abel"/>
              <a:ea typeface="Abel"/>
              <a:cs typeface="Abel"/>
              <a:sym typeface="Abel"/>
            </a:endParaRPr>
          </a:p>
          <a:p>
            <a:pPr indent="-317500" lvl="1" marL="9144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If you would like to not type out the name of the every single time, you can write </a:t>
            </a:r>
            <a:r>
              <a:rPr b="1" lang="en">
                <a:solidFill>
                  <a:schemeClr val="accent1"/>
                </a:solidFill>
                <a:latin typeface="Abel"/>
                <a:ea typeface="Abel"/>
                <a:cs typeface="Abel"/>
                <a:sym typeface="Abel"/>
              </a:rPr>
              <a:t>import </a:t>
            </a:r>
            <a:r>
              <a:rPr lang="en">
                <a:solidFill>
                  <a:schemeClr val="accent1"/>
                </a:solidFill>
                <a:latin typeface="Abel"/>
                <a:ea typeface="Abel"/>
                <a:cs typeface="Abel"/>
                <a:sym typeface="Abel"/>
              </a:rPr>
              <a:t>and use the word </a:t>
            </a:r>
            <a:r>
              <a:rPr b="1" lang="en">
                <a:solidFill>
                  <a:schemeClr val="accent1"/>
                </a:solidFill>
                <a:latin typeface="Abel"/>
                <a:ea typeface="Abel"/>
                <a:cs typeface="Abel"/>
                <a:sym typeface="Abel"/>
              </a:rPr>
              <a:t>as </a:t>
            </a:r>
            <a:r>
              <a:rPr lang="en">
                <a:solidFill>
                  <a:schemeClr val="accent1"/>
                </a:solidFill>
                <a:latin typeface="Abel"/>
                <a:ea typeface="Abel"/>
                <a:cs typeface="Abel"/>
                <a:sym typeface="Abel"/>
              </a:rPr>
              <a:t>to </a:t>
            </a:r>
            <a:r>
              <a:rPr lang="en">
                <a:solidFill>
                  <a:schemeClr val="accent1"/>
                </a:solidFill>
                <a:latin typeface="Abel"/>
                <a:ea typeface="Abel"/>
                <a:cs typeface="Abel"/>
                <a:sym typeface="Abel"/>
              </a:rPr>
              <a:t>create</a:t>
            </a:r>
            <a:r>
              <a:rPr lang="en">
                <a:solidFill>
                  <a:schemeClr val="accent1"/>
                </a:solidFill>
                <a:latin typeface="Abel"/>
                <a:ea typeface="Abel"/>
                <a:cs typeface="Abel"/>
                <a:sym typeface="Abel"/>
              </a:rPr>
              <a:t> an alias for the module</a:t>
            </a:r>
            <a:endParaRPr>
              <a:solidFill>
                <a:schemeClr val="accent1"/>
              </a:solidFill>
              <a:latin typeface="Abel"/>
              <a:ea typeface="Abel"/>
              <a:cs typeface="Abel"/>
              <a:sym typeface="Abel"/>
            </a:endParaRPr>
          </a:p>
          <a:p>
            <a:pPr indent="-317500" lvl="2" marL="13716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You can also create your own module in </a:t>
            </a:r>
            <a:r>
              <a:rPr lang="en">
                <a:solidFill>
                  <a:schemeClr val="accent1"/>
                </a:solidFill>
                <a:latin typeface="Abel"/>
                <a:ea typeface="Abel"/>
                <a:cs typeface="Abel"/>
                <a:sym typeface="Abel"/>
              </a:rPr>
              <a:t>separate</a:t>
            </a:r>
            <a:r>
              <a:rPr lang="en">
                <a:solidFill>
                  <a:schemeClr val="accent1"/>
                </a:solidFill>
                <a:latin typeface="Abel"/>
                <a:ea typeface="Abel"/>
                <a:cs typeface="Abel"/>
                <a:sym typeface="Abel"/>
              </a:rPr>
              <a:t> Python files, something we might cover more in-depth later in the year</a:t>
            </a:r>
            <a:endParaRPr>
              <a:solidFill>
                <a:schemeClr val="accent1"/>
              </a:solidFill>
              <a:latin typeface="Abel"/>
              <a:ea typeface="Abel"/>
              <a:cs typeface="Abel"/>
              <a:sym typeface="Abel"/>
            </a:endParaRPr>
          </a:p>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If you would like to import all of the modules of a library, use </a:t>
            </a:r>
            <a:r>
              <a:rPr b="1" lang="en">
                <a:solidFill>
                  <a:schemeClr val="accent1"/>
                </a:solidFill>
                <a:latin typeface="Abel"/>
                <a:ea typeface="Abel"/>
                <a:cs typeface="Abel"/>
                <a:sym typeface="Abel"/>
              </a:rPr>
              <a:t>from … import *</a:t>
            </a:r>
            <a:endParaRPr>
              <a:solidFill>
                <a:schemeClr val="accent1"/>
              </a:solidFill>
              <a:latin typeface="Abel"/>
              <a:ea typeface="Abel"/>
              <a:cs typeface="Abel"/>
              <a:sym typeface="Abel"/>
            </a:endParaRPr>
          </a:p>
          <a:p>
            <a:pPr indent="-317500" lvl="1" marL="9144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If you would like to only import specific functions from a module, use </a:t>
            </a:r>
            <a:r>
              <a:rPr b="1" lang="en">
                <a:solidFill>
                  <a:schemeClr val="accent1"/>
                </a:solidFill>
                <a:latin typeface="Abel"/>
                <a:ea typeface="Abel"/>
                <a:cs typeface="Abel"/>
                <a:sym typeface="Abel"/>
              </a:rPr>
              <a:t>from … import </a:t>
            </a:r>
            <a:endParaRPr>
              <a:solidFill>
                <a:schemeClr val="accent1"/>
              </a:solidFill>
              <a:latin typeface="Abel"/>
              <a:ea typeface="Abel"/>
              <a:cs typeface="Abel"/>
              <a:sym typeface="Abel"/>
            </a:endParaRPr>
          </a:p>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The </a:t>
            </a:r>
            <a:r>
              <a:rPr b="1" lang="en">
                <a:solidFill>
                  <a:schemeClr val="accent1"/>
                </a:solidFill>
                <a:latin typeface="Abel"/>
                <a:ea typeface="Abel"/>
                <a:cs typeface="Abel"/>
                <a:sym typeface="Abel"/>
              </a:rPr>
              <a:t>dir()</a:t>
            </a:r>
            <a:r>
              <a:rPr lang="en">
                <a:solidFill>
                  <a:schemeClr val="accent1"/>
                </a:solidFill>
                <a:latin typeface="Abel"/>
                <a:ea typeface="Abel"/>
                <a:cs typeface="Abel"/>
                <a:sym typeface="Abel"/>
              </a:rPr>
              <a:t> function can be used to find out all of the names of a module</a:t>
            </a:r>
            <a:endParaRPr>
              <a:solidFill>
                <a:schemeClr val="accent1"/>
              </a:solidFill>
              <a:latin typeface="Abel"/>
              <a:ea typeface="Abel"/>
              <a:cs typeface="Abel"/>
              <a:sym typeface="Abel"/>
            </a:endParaRPr>
          </a:p>
        </p:txBody>
      </p:sp>
      <p:sp>
        <p:nvSpPr>
          <p:cNvPr id="648" name="Google Shape;648;p88"/>
          <p:cNvSpPr/>
          <p:nvPr/>
        </p:nvSpPr>
        <p:spPr>
          <a:xfrm>
            <a:off x="5446125" y="542200"/>
            <a:ext cx="3511800" cy="1222500"/>
          </a:xfrm>
          <a:prstGeom prst="roundRect">
            <a:avLst>
              <a:gd fmla="val 4738" name="adj"/>
            </a:avLst>
          </a:prstGeom>
          <a:solidFill>
            <a:srgbClr val="272B4A"/>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88"/>
          <p:cNvSpPr/>
          <p:nvPr/>
        </p:nvSpPr>
        <p:spPr>
          <a:xfrm>
            <a:off x="5446125" y="2016813"/>
            <a:ext cx="3511800" cy="1222500"/>
          </a:xfrm>
          <a:prstGeom prst="roundRect">
            <a:avLst>
              <a:gd fmla="val 4738" name="adj"/>
            </a:avLst>
          </a:prstGeom>
          <a:solidFill>
            <a:srgbClr val="272B4A"/>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88"/>
          <p:cNvSpPr/>
          <p:nvPr/>
        </p:nvSpPr>
        <p:spPr>
          <a:xfrm>
            <a:off x="5446125" y="3491425"/>
            <a:ext cx="3511800" cy="1222500"/>
          </a:xfrm>
          <a:prstGeom prst="roundRect">
            <a:avLst>
              <a:gd fmla="val 4738" name="adj"/>
            </a:avLst>
          </a:prstGeom>
          <a:solidFill>
            <a:srgbClr val="272B4A"/>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88"/>
          <p:cNvSpPr txBox="1"/>
          <p:nvPr/>
        </p:nvSpPr>
        <p:spPr>
          <a:xfrm>
            <a:off x="5490075" y="542200"/>
            <a:ext cx="3423900" cy="13590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sz="3000">
              <a:solidFill>
                <a:srgbClr val="EF3560"/>
              </a:solidFill>
              <a:latin typeface="Roboto Mono"/>
              <a:ea typeface="Roboto Mono"/>
              <a:cs typeface="Roboto Mono"/>
              <a:sym typeface="Roboto Mono"/>
            </a:endParaRPr>
          </a:p>
        </p:txBody>
      </p:sp>
      <p:sp>
        <p:nvSpPr>
          <p:cNvPr id="652" name="Google Shape;652;p88"/>
          <p:cNvSpPr txBox="1"/>
          <p:nvPr/>
        </p:nvSpPr>
        <p:spPr>
          <a:xfrm>
            <a:off x="5429475" y="2016813"/>
            <a:ext cx="3545100" cy="1623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700">
                <a:solidFill>
                  <a:srgbClr val="65EBD2"/>
                </a:solidFill>
                <a:latin typeface="Roboto Mono"/>
                <a:ea typeface="Roboto Mono"/>
                <a:cs typeface="Roboto Mono"/>
                <a:sym typeface="Roboto Mono"/>
              </a:rPr>
              <a:t>import</a:t>
            </a:r>
            <a:r>
              <a:rPr lang="en" sz="1700">
                <a:solidFill>
                  <a:srgbClr val="7A86A2"/>
                </a:solidFill>
                <a:latin typeface="Roboto Mono"/>
                <a:ea typeface="Roboto Mono"/>
                <a:cs typeface="Roboto Mono"/>
                <a:sym typeface="Roboto Mono"/>
              </a:rPr>
              <a:t> math </a:t>
            </a:r>
            <a:r>
              <a:rPr lang="en" sz="1700">
                <a:solidFill>
                  <a:srgbClr val="65EBD2"/>
                </a:solidFill>
                <a:latin typeface="Roboto Mono"/>
                <a:ea typeface="Roboto Mono"/>
                <a:cs typeface="Roboto Mono"/>
                <a:sym typeface="Roboto Mono"/>
              </a:rPr>
              <a:t>as</a:t>
            </a:r>
            <a:r>
              <a:rPr lang="en" sz="1700">
                <a:solidFill>
                  <a:srgbClr val="7A86A2"/>
                </a:solidFill>
                <a:latin typeface="Roboto Mono"/>
                <a:ea typeface="Roboto Mono"/>
                <a:cs typeface="Roboto Mono"/>
                <a:sym typeface="Roboto Mono"/>
              </a:rPr>
              <a:t> m</a:t>
            </a:r>
            <a:endParaRPr sz="17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7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700">
                <a:solidFill>
                  <a:srgbClr val="65EBD2"/>
                </a:solidFill>
                <a:latin typeface="Roboto Mono"/>
                <a:ea typeface="Roboto Mono"/>
                <a:cs typeface="Roboto Mono"/>
                <a:sym typeface="Roboto Mono"/>
              </a:rPr>
              <a:t>print</a:t>
            </a:r>
            <a:r>
              <a:rPr lang="en" sz="1700">
                <a:solidFill>
                  <a:srgbClr val="FFD966"/>
                </a:solidFill>
                <a:latin typeface="Roboto Mono"/>
                <a:ea typeface="Roboto Mono"/>
                <a:cs typeface="Roboto Mono"/>
                <a:sym typeface="Roboto Mono"/>
              </a:rPr>
              <a:t>(</a:t>
            </a:r>
            <a:r>
              <a:rPr lang="en" sz="1700">
                <a:solidFill>
                  <a:srgbClr val="7A86A2"/>
                </a:solidFill>
                <a:latin typeface="Roboto Mono"/>
                <a:ea typeface="Roboto Mono"/>
                <a:cs typeface="Roboto Mono"/>
                <a:sym typeface="Roboto Mono"/>
              </a:rPr>
              <a:t>m</a:t>
            </a:r>
            <a:r>
              <a:rPr lang="en" sz="1700">
                <a:solidFill>
                  <a:srgbClr val="FFD966"/>
                </a:solidFill>
                <a:latin typeface="Roboto Mono"/>
                <a:ea typeface="Roboto Mono"/>
                <a:cs typeface="Roboto Mono"/>
                <a:sym typeface="Roboto Mono"/>
              </a:rPr>
              <a:t>.</a:t>
            </a:r>
            <a:r>
              <a:rPr lang="en" sz="1700">
                <a:solidFill>
                  <a:srgbClr val="7A86A2"/>
                </a:solidFill>
                <a:latin typeface="Roboto Mono"/>
                <a:ea typeface="Roboto Mono"/>
                <a:cs typeface="Roboto Mono"/>
                <a:sym typeface="Roboto Mono"/>
              </a:rPr>
              <a:t>sqrt</a:t>
            </a:r>
            <a:r>
              <a:rPr lang="en" sz="1700">
                <a:solidFill>
                  <a:srgbClr val="FFD966"/>
                </a:solidFill>
                <a:latin typeface="Roboto Mono"/>
                <a:ea typeface="Roboto Mono"/>
                <a:cs typeface="Roboto Mono"/>
                <a:sym typeface="Roboto Mono"/>
              </a:rPr>
              <a:t>(</a:t>
            </a:r>
            <a:r>
              <a:rPr lang="en" sz="1700">
                <a:solidFill>
                  <a:srgbClr val="FC9748"/>
                </a:solidFill>
                <a:latin typeface="Roboto Mono"/>
                <a:ea typeface="Roboto Mono"/>
                <a:cs typeface="Roboto Mono"/>
                <a:sym typeface="Roboto Mono"/>
              </a:rPr>
              <a:t>64</a:t>
            </a:r>
            <a:r>
              <a:rPr lang="en" sz="1700">
                <a:solidFill>
                  <a:srgbClr val="FFD966"/>
                </a:solidFill>
                <a:latin typeface="Roboto Mono"/>
                <a:ea typeface="Roboto Mono"/>
                <a:cs typeface="Roboto Mono"/>
                <a:sym typeface="Roboto Mono"/>
              </a:rPr>
              <a:t>)) </a:t>
            </a:r>
            <a:r>
              <a:rPr lang="en" sz="1700">
                <a:solidFill>
                  <a:srgbClr val="EF3560"/>
                </a:solidFill>
                <a:latin typeface="Roboto Mono"/>
                <a:ea typeface="Roboto Mono"/>
                <a:cs typeface="Roboto Mono"/>
                <a:sym typeface="Roboto Mono"/>
              </a:rPr>
              <a:t># 8.0</a:t>
            </a:r>
            <a:endParaRPr sz="1700">
              <a:solidFill>
                <a:srgbClr val="FFD966"/>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700">
              <a:solidFill>
                <a:srgbClr val="65EBD2"/>
              </a:solidFill>
              <a:latin typeface="Roboto Mono"/>
              <a:ea typeface="Roboto Mono"/>
              <a:cs typeface="Roboto Mono"/>
              <a:sym typeface="Roboto Mono"/>
            </a:endParaRPr>
          </a:p>
        </p:txBody>
      </p:sp>
      <p:sp>
        <p:nvSpPr>
          <p:cNvPr id="653" name="Google Shape;653;p88"/>
          <p:cNvSpPr txBox="1"/>
          <p:nvPr/>
        </p:nvSpPr>
        <p:spPr>
          <a:xfrm>
            <a:off x="5490075" y="542200"/>
            <a:ext cx="3423900" cy="1222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700">
                <a:solidFill>
                  <a:srgbClr val="65EBD2"/>
                </a:solidFill>
                <a:latin typeface="Roboto Mono"/>
                <a:ea typeface="Roboto Mono"/>
                <a:cs typeface="Roboto Mono"/>
                <a:sym typeface="Roboto Mono"/>
              </a:rPr>
              <a:t>import</a:t>
            </a:r>
            <a:r>
              <a:rPr lang="en" sz="1700">
                <a:solidFill>
                  <a:srgbClr val="7A86A2"/>
                </a:solidFill>
                <a:latin typeface="Roboto Mono"/>
                <a:ea typeface="Roboto Mono"/>
                <a:cs typeface="Roboto Mono"/>
                <a:sym typeface="Roboto Mono"/>
              </a:rPr>
              <a:t> math </a:t>
            </a:r>
            <a:endParaRPr sz="17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700">
                <a:solidFill>
                  <a:srgbClr val="65EBD2"/>
                </a:solidFill>
                <a:latin typeface="Roboto Mono"/>
                <a:ea typeface="Roboto Mono"/>
                <a:cs typeface="Roboto Mono"/>
                <a:sym typeface="Roboto Mono"/>
              </a:rPr>
              <a:t>print</a:t>
            </a:r>
            <a:r>
              <a:rPr lang="en" sz="1700">
                <a:solidFill>
                  <a:srgbClr val="FFD966"/>
                </a:solidFill>
                <a:latin typeface="Roboto Mono"/>
                <a:ea typeface="Roboto Mono"/>
                <a:cs typeface="Roboto Mono"/>
                <a:sym typeface="Roboto Mono"/>
              </a:rPr>
              <a:t>(</a:t>
            </a:r>
            <a:r>
              <a:rPr lang="en" sz="1700">
                <a:solidFill>
                  <a:srgbClr val="7A86A2"/>
                </a:solidFill>
                <a:latin typeface="Roboto Mono"/>
                <a:ea typeface="Roboto Mono"/>
                <a:cs typeface="Roboto Mono"/>
                <a:sym typeface="Roboto Mono"/>
              </a:rPr>
              <a:t>math</a:t>
            </a:r>
            <a:r>
              <a:rPr lang="en" sz="1700">
                <a:solidFill>
                  <a:srgbClr val="FFD966"/>
                </a:solidFill>
                <a:latin typeface="Roboto Mono"/>
                <a:ea typeface="Roboto Mono"/>
                <a:cs typeface="Roboto Mono"/>
                <a:sym typeface="Roboto Mono"/>
              </a:rPr>
              <a:t>.</a:t>
            </a:r>
            <a:r>
              <a:rPr lang="en" sz="1700">
                <a:solidFill>
                  <a:srgbClr val="7A86A2"/>
                </a:solidFill>
                <a:latin typeface="Roboto Mono"/>
                <a:ea typeface="Roboto Mono"/>
                <a:cs typeface="Roboto Mono"/>
                <a:sym typeface="Roboto Mono"/>
              </a:rPr>
              <a:t>sqrt</a:t>
            </a:r>
            <a:r>
              <a:rPr lang="en" sz="1700">
                <a:solidFill>
                  <a:srgbClr val="FFD966"/>
                </a:solidFill>
                <a:latin typeface="Roboto Mono"/>
                <a:ea typeface="Roboto Mono"/>
                <a:cs typeface="Roboto Mono"/>
                <a:sym typeface="Roboto Mono"/>
              </a:rPr>
              <a:t>(</a:t>
            </a:r>
            <a:r>
              <a:rPr lang="en" sz="1700">
                <a:solidFill>
                  <a:srgbClr val="FC9748"/>
                </a:solidFill>
                <a:latin typeface="Roboto Mono"/>
                <a:ea typeface="Roboto Mono"/>
                <a:cs typeface="Roboto Mono"/>
                <a:sym typeface="Roboto Mono"/>
              </a:rPr>
              <a:t>64</a:t>
            </a:r>
            <a:r>
              <a:rPr lang="en" sz="1700">
                <a:solidFill>
                  <a:srgbClr val="FFD966"/>
                </a:solidFill>
                <a:latin typeface="Roboto Mono"/>
                <a:ea typeface="Roboto Mono"/>
                <a:cs typeface="Roboto Mono"/>
                <a:sym typeface="Roboto Mono"/>
              </a:rPr>
              <a:t>))</a:t>
            </a:r>
            <a:r>
              <a:rPr lang="en" sz="1700">
                <a:solidFill>
                  <a:srgbClr val="7A86A2"/>
                </a:solidFill>
                <a:latin typeface="Roboto Mono"/>
                <a:ea typeface="Roboto Mono"/>
                <a:cs typeface="Roboto Mono"/>
                <a:sym typeface="Roboto Mono"/>
              </a:rPr>
              <a:t> </a:t>
            </a:r>
            <a:r>
              <a:rPr lang="en" sz="1700">
                <a:solidFill>
                  <a:srgbClr val="EF3560"/>
                </a:solidFill>
                <a:latin typeface="Roboto Mono"/>
                <a:ea typeface="Roboto Mono"/>
                <a:cs typeface="Roboto Mono"/>
                <a:sym typeface="Roboto Mono"/>
              </a:rPr>
              <a:t># 8.0</a:t>
            </a:r>
            <a:endParaRPr sz="1700">
              <a:solidFill>
                <a:srgbClr val="EF3560"/>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3000">
              <a:solidFill>
                <a:srgbClr val="7A86A2"/>
              </a:solidFill>
              <a:latin typeface="Roboto Mono"/>
              <a:ea typeface="Roboto Mono"/>
              <a:cs typeface="Roboto Mono"/>
              <a:sym typeface="Roboto Mono"/>
            </a:endParaRPr>
          </a:p>
        </p:txBody>
      </p:sp>
      <p:sp>
        <p:nvSpPr>
          <p:cNvPr id="654" name="Google Shape;654;p88"/>
          <p:cNvSpPr txBox="1"/>
          <p:nvPr/>
        </p:nvSpPr>
        <p:spPr>
          <a:xfrm>
            <a:off x="5490075" y="3491450"/>
            <a:ext cx="3468000" cy="1285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300">
                <a:solidFill>
                  <a:srgbClr val="65EBD2"/>
                </a:solidFill>
                <a:latin typeface="Roboto Mono"/>
                <a:ea typeface="Roboto Mono"/>
                <a:cs typeface="Roboto Mono"/>
                <a:sym typeface="Roboto Mono"/>
              </a:rPr>
              <a:t>from</a:t>
            </a:r>
            <a:r>
              <a:rPr lang="en" sz="1300">
                <a:solidFill>
                  <a:srgbClr val="7A86A2"/>
                </a:solidFill>
                <a:latin typeface="Roboto Mono"/>
                <a:ea typeface="Roboto Mono"/>
                <a:cs typeface="Roboto Mono"/>
                <a:sym typeface="Roboto Mono"/>
              </a:rPr>
              <a:t> math </a:t>
            </a:r>
            <a:r>
              <a:rPr lang="en" sz="1300">
                <a:solidFill>
                  <a:srgbClr val="65EBD2"/>
                </a:solidFill>
                <a:latin typeface="Roboto Mono"/>
                <a:ea typeface="Roboto Mono"/>
                <a:cs typeface="Roboto Mono"/>
                <a:sym typeface="Roboto Mono"/>
              </a:rPr>
              <a:t>import</a:t>
            </a:r>
            <a:r>
              <a:rPr lang="en" sz="1300">
                <a:solidFill>
                  <a:srgbClr val="7A86A2"/>
                </a:solidFill>
                <a:latin typeface="Roboto Mono"/>
                <a:ea typeface="Roboto Mono"/>
                <a:cs typeface="Roboto Mono"/>
                <a:sym typeface="Roboto Mono"/>
              </a:rPr>
              <a:t> radians </a:t>
            </a:r>
            <a:r>
              <a:rPr lang="en" sz="1300">
                <a:solidFill>
                  <a:srgbClr val="65EBD2"/>
                </a:solidFill>
                <a:latin typeface="Roboto Mono"/>
                <a:ea typeface="Roboto Mono"/>
                <a:cs typeface="Roboto Mono"/>
                <a:sym typeface="Roboto Mono"/>
              </a:rPr>
              <a:t>as</a:t>
            </a:r>
            <a:r>
              <a:rPr lang="en" sz="1300">
                <a:solidFill>
                  <a:srgbClr val="7A86A2"/>
                </a:solidFill>
                <a:latin typeface="Roboto Mono"/>
                <a:ea typeface="Roboto Mono"/>
                <a:cs typeface="Roboto Mono"/>
                <a:sym typeface="Roboto Mono"/>
              </a:rPr>
              <a:t> m</a:t>
            </a:r>
            <a:endParaRPr sz="13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3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00">
                <a:solidFill>
                  <a:srgbClr val="65EBD2"/>
                </a:solidFill>
                <a:latin typeface="Roboto Mono"/>
                <a:ea typeface="Roboto Mono"/>
                <a:cs typeface="Roboto Mono"/>
                <a:sym typeface="Roboto Mono"/>
              </a:rPr>
              <a:t>print</a:t>
            </a:r>
            <a:r>
              <a:rPr lang="en" sz="1300">
                <a:solidFill>
                  <a:srgbClr val="FFD966"/>
                </a:solidFill>
                <a:latin typeface="Roboto Mono"/>
                <a:ea typeface="Roboto Mono"/>
                <a:cs typeface="Roboto Mono"/>
                <a:sym typeface="Roboto Mono"/>
              </a:rPr>
              <a:t>(</a:t>
            </a:r>
            <a:r>
              <a:rPr lang="en" sz="1300">
                <a:solidFill>
                  <a:srgbClr val="7A86A2"/>
                </a:solidFill>
                <a:latin typeface="Roboto Mono"/>
                <a:ea typeface="Roboto Mono"/>
                <a:cs typeface="Roboto Mono"/>
                <a:sym typeface="Roboto Mono"/>
              </a:rPr>
              <a:t>m</a:t>
            </a:r>
            <a:r>
              <a:rPr lang="en" sz="1300">
                <a:solidFill>
                  <a:srgbClr val="FFD966"/>
                </a:solidFill>
                <a:latin typeface="Roboto Mono"/>
                <a:ea typeface="Roboto Mono"/>
                <a:cs typeface="Roboto Mono"/>
                <a:sym typeface="Roboto Mono"/>
              </a:rPr>
              <a:t>(</a:t>
            </a:r>
            <a:r>
              <a:rPr lang="en" sz="1300">
                <a:solidFill>
                  <a:srgbClr val="FC9748"/>
                </a:solidFill>
                <a:latin typeface="Roboto Mono"/>
                <a:ea typeface="Roboto Mono"/>
                <a:cs typeface="Roboto Mono"/>
                <a:sym typeface="Roboto Mono"/>
              </a:rPr>
              <a:t>180</a:t>
            </a:r>
            <a:r>
              <a:rPr lang="en" sz="1300">
                <a:solidFill>
                  <a:srgbClr val="FFD966"/>
                </a:solidFill>
                <a:latin typeface="Roboto Mono"/>
                <a:ea typeface="Roboto Mono"/>
                <a:cs typeface="Roboto Mono"/>
                <a:sym typeface="Roboto Mono"/>
              </a:rPr>
              <a:t>))</a:t>
            </a:r>
            <a:r>
              <a:rPr lang="en" sz="1300">
                <a:solidFill>
                  <a:srgbClr val="7A86A2"/>
                </a:solidFill>
                <a:latin typeface="Roboto Mono"/>
                <a:ea typeface="Roboto Mono"/>
                <a:cs typeface="Roboto Mono"/>
                <a:sym typeface="Roboto Mono"/>
              </a:rPr>
              <a:t> </a:t>
            </a:r>
            <a:r>
              <a:rPr lang="en" sz="1300">
                <a:solidFill>
                  <a:srgbClr val="EF3560"/>
                </a:solidFill>
                <a:latin typeface="Roboto Mono"/>
                <a:ea typeface="Roboto Mono"/>
                <a:cs typeface="Roboto Mono"/>
                <a:sym typeface="Roboto Mono"/>
              </a:rPr>
              <a:t>#3.141592653589793</a:t>
            </a:r>
            <a:endParaRPr sz="1300">
              <a:solidFill>
                <a:srgbClr val="EF3560"/>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300">
              <a:solidFill>
                <a:srgbClr val="65EBD2"/>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7">
                                            <p:txEl>
                                              <p:pRg end="0" st="0"/>
                                            </p:txEl>
                                          </p:spTgt>
                                        </p:tgtEl>
                                        <p:attrNameLst>
                                          <p:attrName>style.visibility</p:attrName>
                                        </p:attrNameLst>
                                      </p:cBhvr>
                                      <p:to>
                                        <p:strVal val="visible"/>
                                      </p:to>
                                    </p:set>
                                    <p:animEffect filter="fade" transition="in">
                                      <p:cBhvr>
                                        <p:cTn dur="1000"/>
                                        <p:tgtEl>
                                          <p:spTgt spid="6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7">
                                            <p:txEl>
                                              <p:pRg end="1" st="1"/>
                                            </p:txEl>
                                          </p:spTgt>
                                        </p:tgtEl>
                                        <p:attrNameLst>
                                          <p:attrName>style.visibility</p:attrName>
                                        </p:attrNameLst>
                                      </p:cBhvr>
                                      <p:to>
                                        <p:strVal val="visible"/>
                                      </p:to>
                                    </p:set>
                                    <p:animEffect filter="fade" transition="in">
                                      <p:cBhvr>
                                        <p:cTn dur="1000"/>
                                        <p:tgtEl>
                                          <p:spTgt spid="6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7">
                                            <p:txEl>
                                              <p:pRg end="2" st="2"/>
                                            </p:txEl>
                                          </p:spTgt>
                                        </p:tgtEl>
                                        <p:attrNameLst>
                                          <p:attrName>style.visibility</p:attrName>
                                        </p:attrNameLst>
                                      </p:cBhvr>
                                      <p:to>
                                        <p:strVal val="visible"/>
                                      </p:to>
                                    </p:set>
                                    <p:animEffect filter="fade" transition="in">
                                      <p:cBhvr>
                                        <p:cTn dur="1000"/>
                                        <p:tgtEl>
                                          <p:spTgt spid="6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7">
                                            <p:txEl>
                                              <p:pRg end="3" st="3"/>
                                            </p:txEl>
                                          </p:spTgt>
                                        </p:tgtEl>
                                        <p:attrNameLst>
                                          <p:attrName>style.visibility</p:attrName>
                                        </p:attrNameLst>
                                      </p:cBhvr>
                                      <p:to>
                                        <p:strVal val="visible"/>
                                      </p:to>
                                    </p:set>
                                    <p:animEffect filter="fade" transition="in">
                                      <p:cBhvr>
                                        <p:cTn dur="1000"/>
                                        <p:tgtEl>
                                          <p:spTgt spid="6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7">
                                            <p:txEl>
                                              <p:pRg end="4" st="4"/>
                                            </p:txEl>
                                          </p:spTgt>
                                        </p:tgtEl>
                                        <p:attrNameLst>
                                          <p:attrName>style.visibility</p:attrName>
                                        </p:attrNameLst>
                                      </p:cBhvr>
                                      <p:to>
                                        <p:strVal val="visible"/>
                                      </p:to>
                                    </p:set>
                                    <p:animEffect filter="fade" transition="in">
                                      <p:cBhvr>
                                        <p:cTn dur="1000"/>
                                        <p:tgtEl>
                                          <p:spTgt spid="6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7">
                                            <p:txEl>
                                              <p:pRg end="5" st="5"/>
                                            </p:txEl>
                                          </p:spTgt>
                                        </p:tgtEl>
                                        <p:attrNameLst>
                                          <p:attrName>style.visibility</p:attrName>
                                        </p:attrNameLst>
                                      </p:cBhvr>
                                      <p:to>
                                        <p:strVal val="visible"/>
                                      </p:to>
                                    </p:set>
                                    <p:animEffect filter="fade" transition="in">
                                      <p:cBhvr>
                                        <p:cTn dur="1000"/>
                                        <p:tgtEl>
                                          <p:spTgt spid="64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89"/>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There are some really great python libraries you should know about!</a:t>
            </a:r>
            <a:endParaRPr/>
          </a:p>
        </p:txBody>
      </p:sp>
      <p:sp>
        <p:nvSpPr>
          <p:cNvPr id="660" name="Google Shape;660;p89"/>
          <p:cNvSpPr txBox="1"/>
          <p:nvPr>
            <p:ph idx="1" type="subTitle"/>
          </p:nvPr>
        </p:nvSpPr>
        <p:spPr>
          <a:xfrm>
            <a:off x="622050" y="1065200"/>
            <a:ext cx="7899900" cy="197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Unica One"/>
                <a:ea typeface="Unica One"/>
                <a:cs typeface="Unica One"/>
                <a:sym typeface="Unica One"/>
              </a:rPr>
              <a:t>Common</a:t>
            </a:r>
            <a:endParaRPr sz="4000">
              <a:latin typeface="Unica One"/>
              <a:ea typeface="Unica One"/>
              <a:cs typeface="Unica One"/>
              <a:sym typeface="Unica One"/>
            </a:endParaRPr>
          </a:p>
          <a:p>
            <a:pPr indent="0" lvl="0" marL="0" rtl="0" algn="ctr">
              <a:spcBef>
                <a:spcPts val="1600"/>
              </a:spcBef>
              <a:spcAft>
                <a:spcPts val="1600"/>
              </a:spcAft>
              <a:buNone/>
            </a:pPr>
            <a:r>
              <a:rPr b="1" lang="en" sz="6000">
                <a:solidFill>
                  <a:schemeClr val="accent2"/>
                </a:solidFill>
                <a:latin typeface="Unica One"/>
                <a:ea typeface="Unica One"/>
                <a:cs typeface="Unica One"/>
                <a:sym typeface="Unica One"/>
              </a:rPr>
              <a:t>Python </a:t>
            </a:r>
            <a:r>
              <a:rPr b="1" lang="en" sz="6000">
                <a:solidFill>
                  <a:schemeClr val="accent2"/>
                </a:solidFill>
                <a:latin typeface="Unica One"/>
                <a:ea typeface="Unica One"/>
                <a:cs typeface="Unica One"/>
                <a:sym typeface="Unica One"/>
              </a:rPr>
              <a:t>Libraries</a:t>
            </a:r>
            <a:endParaRPr b="1" sz="6000">
              <a:solidFill>
                <a:schemeClr val="accent2"/>
              </a:solidFill>
              <a:latin typeface="Unica One"/>
              <a:ea typeface="Unica One"/>
              <a:cs typeface="Unica One"/>
              <a:sym typeface="Unica On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90"/>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chemeClr val="accent4"/>
                </a:solidFill>
              </a:rPr>
              <a:t>Numeric </a:t>
            </a:r>
            <a:r>
              <a:rPr lang="en" sz="2300"/>
              <a:t>Python Libraries</a:t>
            </a:r>
            <a:endParaRPr sz="2300"/>
          </a:p>
        </p:txBody>
      </p:sp>
      <p:sp>
        <p:nvSpPr>
          <p:cNvPr id="666" name="Google Shape;666;p90"/>
          <p:cNvSpPr txBox="1"/>
          <p:nvPr/>
        </p:nvSpPr>
        <p:spPr>
          <a:xfrm>
            <a:off x="491250" y="1189225"/>
            <a:ext cx="45921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As you saw on the last slide, the </a:t>
            </a:r>
            <a:r>
              <a:rPr b="1" lang="en">
                <a:solidFill>
                  <a:schemeClr val="accent1"/>
                </a:solidFill>
                <a:latin typeface="Abel"/>
                <a:ea typeface="Abel"/>
                <a:cs typeface="Abel"/>
                <a:sym typeface="Abel"/>
              </a:rPr>
              <a:t>math </a:t>
            </a:r>
            <a:r>
              <a:rPr lang="en">
                <a:solidFill>
                  <a:schemeClr val="accent1"/>
                </a:solidFill>
                <a:latin typeface="Abel"/>
                <a:ea typeface="Abel"/>
                <a:cs typeface="Abel"/>
                <a:sym typeface="Abel"/>
              </a:rPr>
              <a:t>module is a built-in Python library that has a bunch of very useful math tools</a:t>
            </a:r>
            <a:endParaRPr>
              <a:solidFill>
                <a:schemeClr val="accent1"/>
              </a:solidFill>
              <a:latin typeface="Abel"/>
              <a:ea typeface="Abel"/>
              <a:cs typeface="Abel"/>
              <a:sym typeface="Abel"/>
            </a:endParaRPr>
          </a:p>
          <a:p>
            <a:pPr indent="-317500" lvl="1" marL="9144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When looking at any of these libraries and modules, the </a:t>
            </a:r>
            <a:r>
              <a:rPr lang="en" u="sng">
                <a:solidFill>
                  <a:schemeClr val="accent3"/>
                </a:solidFill>
                <a:latin typeface="Abel"/>
                <a:ea typeface="Abel"/>
                <a:cs typeface="Abel"/>
                <a:sym typeface="Abel"/>
                <a:hlinkClick r:id="rId3">
                  <a:extLst>
                    <a:ext uri="{A12FA001-AC4F-418D-AE19-62706E023703}">
                      <ahyp:hlinkClr val="tx"/>
                    </a:ext>
                  </a:extLst>
                </a:hlinkClick>
              </a:rPr>
              <a:t>documentation</a:t>
            </a:r>
            <a:r>
              <a:rPr lang="en">
                <a:solidFill>
                  <a:schemeClr val="accent3"/>
                </a:solidFill>
                <a:uFill>
                  <a:noFill/>
                </a:uFill>
                <a:latin typeface="Abel"/>
                <a:ea typeface="Abel"/>
                <a:cs typeface="Abel"/>
                <a:sym typeface="Abel"/>
                <a:hlinkClick r:id="rId4">
                  <a:extLst>
                    <a:ext uri="{A12FA001-AC4F-418D-AE19-62706E023703}">
                      <ahyp:hlinkClr val="tx"/>
                    </a:ext>
                  </a:extLst>
                </a:hlinkClick>
              </a:rPr>
              <a:t> </a:t>
            </a:r>
            <a:r>
              <a:rPr lang="en">
                <a:solidFill>
                  <a:schemeClr val="accent1"/>
                </a:solidFill>
                <a:latin typeface="Abel"/>
                <a:ea typeface="Abel"/>
                <a:cs typeface="Abel"/>
                <a:sym typeface="Abel"/>
              </a:rPr>
              <a:t>is going to be critical!</a:t>
            </a:r>
            <a:endParaRPr>
              <a:solidFill>
                <a:schemeClr val="accent1"/>
              </a:solidFill>
              <a:latin typeface="Abel"/>
              <a:ea typeface="Abel"/>
              <a:cs typeface="Abel"/>
              <a:sym typeface="Abel"/>
            </a:endParaRPr>
          </a:p>
          <a:p>
            <a:pPr indent="-317500" lvl="2" marL="13716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You won’t know every single method in math, or the exact syntax, so use your resources and memorize the ones you use often!</a:t>
            </a:r>
            <a:endParaRPr>
              <a:solidFill>
                <a:schemeClr val="accent1"/>
              </a:solidFill>
              <a:latin typeface="Abel"/>
              <a:ea typeface="Abel"/>
              <a:cs typeface="Abel"/>
              <a:sym typeface="Abel"/>
            </a:endParaRPr>
          </a:p>
          <a:p>
            <a:pPr indent="-317500" lvl="0" marL="457200" rtl="0" algn="l">
              <a:spcBef>
                <a:spcPts val="0"/>
              </a:spcBef>
              <a:spcAft>
                <a:spcPts val="0"/>
              </a:spcAft>
              <a:buClr>
                <a:schemeClr val="accent1"/>
              </a:buClr>
              <a:buSzPts val="1400"/>
              <a:buFont typeface="Abel"/>
              <a:buChar char="●"/>
            </a:pPr>
            <a:r>
              <a:rPr lang="en">
                <a:solidFill>
                  <a:schemeClr val="accent5"/>
                </a:solidFill>
                <a:latin typeface="Abel"/>
                <a:ea typeface="Abel"/>
                <a:cs typeface="Abel"/>
                <a:sym typeface="Abel"/>
              </a:rPr>
              <a:t>NumPy </a:t>
            </a:r>
            <a:r>
              <a:rPr lang="en">
                <a:solidFill>
                  <a:schemeClr val="accent1"/>
                </a:solidFill>
                <a:latin typeface="Abel"/>
                <a:ea typeface="Abel"/>
                <a:cs typeface="Abel"/>
                <a:sym typeface="Abel"/>
              </a:rPr>
              <a:t>is another Python numeric library that is extremely popular, and the biggest feature of NumPy are </a:t>
            </a:r>
            <a:r>
              <a:rPr lang="en">
                <a:solidFill>
                  <a:schemeClr val="accent6"/>
                </a:solidFill>
                <a:latin typeface="Abel"/>
                <a:ea typeface="Abel"/>
                <a:cs typeface="Abel"/>
                <a:sym typeface="Abel"/>
              </a:rPr>
              <a:t>arrays</a:t>
            </a:r>
            <a:endParaRPr>
              <a:solidFill>
                <a:schemeClr val="accent6"/>
              </a:solidFill>
              <a:latin typeface="Abel"/>
              <a:ea typeface="Abel"/>
              <a:cs typeface="Abel"/>
              <a:sym typeface="Abel"/>
            </a:endParaRPr>
          </a:p>
          <a:p>
            <a:pPr indent="-317500" lvl="1" marL="9144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Similar to lists, arrays are a staple of other programming languages</a:t>
            </a:r>
            <a:endParaRPr>
              <a:solidFill>
                <a:schemeClr val="accent1"/>
              </a:solidFill>
              <a:latin typeface="Abel"/>
              <a:ea typeface="Abel"/>
              <a:cs typeface="Abel"/>
              <a:sym typeface="Abel"/>
            </a:endParaRPr>
          </a:p>
          <a:p>
            <a:pPr indent="-317500" lvl="1" marL="9144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NumPy is very fast due to the </a:t>
            </a:r>
            <a:r>
              <a:rPr lang="en">
                <a:solidFill>
                  <a:schemeClr val="accent2"/>
                </a:solidFill>
                <a:latin typeface="Abel"/>
                <a:ea typeface="Abel"/>
                <a:cs typeface="Abel"/>
                <a:sym typeface="Abel"/>
              </a:rPr>
              <a:t>vectorization </a:t>
            </a:r>
            <a:r>
              <a:rPr lang="en">
                <a:solidFill>
                  <a:schemeClr val="accent1"/>
                </a:solidFill>
                <a:latin typeface="Abel"/>
                <a:ea typeface="Abel"/>
                <a:cs typeface="Abel"/>
                <a:sym typeface="Abel"/>
              </a:rPr>
              <a:t>of the code, making it useful it things like Data Science and simulation</a:t>
            </a:r>
            <a:endParaRPr>
              <a:solidFill>
                <a:schemeClr val="accent1"/>
              </a:solidFill>
              <a:latin typeface="Abel"/>
              <a:ea typeface="Abel"/>
              <a:cs typeface="Abel"/>
              <a:sym typeface="Abel"/>
            </a:endParaRPr>
          </a:p>
          <a:p>
            <a:pPr indent="-317500" lvl="1" marL="9144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We encourage you to check out the NumPy </a:t>
            </a:r>
            <a:r>
              <a:rPr lang="en" u="sng">
                <a:solidFill>
                  <a:schemeClr val="hlink"/>
                </a:solidFill>
                <a:latin typeface="Abel"/>
                <a:ea typeface="Abel"/>
                <a:cs typeface="Abel"/>
                <a:sym typeface="Abel"/>
                <a:hlinkClick r:id="rId5"/>
              </a:rPr>
              <a:t>docs</a:t>
            </a:r>
            <a:r>
              <a:rPr lang="en">
                <a:solidFill>
                  <a:schemeClr val="accent1"/>
                </a:solidFill>
                <a:latin typeface="Abel"/>
                <a:ea typeface="Abel"/>
                <a:cs typeface="Abel"/>
                <a:sym typeface="Abel"/>
              </a:rPr>
              <a:t>, they are extremely well made! </a:t>
            </a:r>
            <a:endParaRPr>
              <a:solidFill>
                <a:schemeClr val="accent1"/>
              </a:solidFill>
              <a:latin typeface="Abel"/>
              <a:ea typeface="Abel"/>
              <a:cs typeface="Abel"/>
              <a:sym typeface="Abel"/>
            </a:endParaRPr>
          </a:p>
        </p:txBody>
      </p:sp>
      <p:sp>
        <p:nvSpPr>
          <p:cNvPr id="667" name="Google Shape;667;p90"/>
          <p:cNvSpPr/>
          <p:nvPr/>
        </p:nvSpPr>
        <p:spPr>
          <a:xfrm>
            <a:off x="5446125" y="542200"/>
            <a:ext cx="3511800" cy="1932000"/>
          </a:xfrm>
          <a:prstGeom prst="roundRect">
            <a:avLst>
              <a:gd fmla="val 4738" name="adj"/>
            </a:avLst>
          </a:prstGeom>
          <a:solidFill>
            <a:srgbClr val="272B4A"/>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90"/>
          <p:cNvSpPr/>
          <p:nvPr/>
        </p:nvSpPr>
        <p:spPr>
          <a:xfrm>
            <a:off x="5446125" y="2781925"/>
            <a:ext cx="3511800" cy="1932000"/>
          </a:xfrm>
          <a:prstGeom prst="roundRect">
            <a:avLst>
              <a:gd fmla="val 4738" name="adj"/>
            </a:avLst>
          </a:prstGeom>
          <a:solidFill>
            <a:srgbClr val="272B4A"/>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90"/>
          <p:cNvSpPr txBox="1"/>
          <p:nvPr/>
        </p:nvSpPr>
        <p:spPr>
          <a:xfrm>
            <a:off x="5490075" y="542200"/>
            <a:ext cx="3423900" cy="13590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sz="3000">
              <a:solidFill>
                <a:srgbClr val="EF3560"/>
              </a:solidFill>
              <a:latin typeface="Roboto Mono"/>
              <a:ea typeface="Roboto Mono"/>
              <a:cs typeface="Roboto Mono"/>
              <a:sym typeface="Roboto Mono"/>
            </a:endParaRPr>
          </a:p>
        </p:txBody>
      </p:sp>
      <p:sp>
        <p:nvSpPr>
          <p:cNvPr id="670" name="Google Shape;670;p90"/>
          <p:cNvSpPr txBox="1"/>
          <p:nvPr/>
        </p:nvSpPr>
        <p:spPr>
          <a:xfrm>
            <a:off x="5490075" y="542200"/>
            <a:ext cx="3423900" cy="1932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65EBD2"/>
                </a:solidFill>
                <a:latin typeface="Roboto Mono"/>
                <a:ea typeface="Roboto Mono"/>
                <a:cs typeface="Roboto Mono"/>
                <a:sym typeface="Roboto Mono"/>
              </a:rPr>
              <a:t>import</a:t>
            </a:r>
            <a:r>
              <a:rPr lang="en" sz="1200">
                <a:solidFill>
                  <a:srgbClr val="7A86A2"/>
                </a:solidFill>
                <a:latin typeface="Roboto Mono"/>
                <a:ea typeface="Roboto Mono"/>
                <a:cs typeface="Roboto Mono"/>
                <a:sym typeface="Roboto Mono"/>
              </a:rPr>
              <a:t> math </a:t>
            </a:r>
            <a:endParaRPr sz="12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65EBD2"/>
                </a:solidFill>
                <a:latin typeface="Roboto Mono"/>
                <a:ea typeface="Roboto Mono"/>
                <a:cs typeface="Roboto Mono"/>
                <a:sym typeface="Roboto Mono"/>
              </a:rPr>
              <a:t>print</a:t>
            </a:r>
            <a:r>
              <a:rPr lang="en" sz="1200">
                <a:solidFill>
                  <a:srgbClr val="FFD966"/>
                </a:solidFill>
                <a:latin typeface="Roboto Mono"/>
                <a:ea typeface="Roboto Mono"/>
                <a:cs typeface="Roboto Mono"/>
                <a:sym typeface="Roboto Mono"/>
              </a:rPr>
              <a:t>(</a:t>
            </a:r>
            <a:r>
              <a:rPr lang="en" sz="1200">
                <a:solidFill>
                  <a:srgbClr val="7A86A2"/>
                </a:solidFill>
                <a:latin typeface="Roboto Mono"/>
                <a:ea typeface="Roboto Mono"/>
                <a:cs typeface="Roboto Mono"/>
                <a:sym typeface="Roboto Mono"/>
              </a:rPr>
              <a:t>math</a:t>
            </a:r>
            <a:r>
              <a:rPr lang="en" sz="1200">
                <a:solidFill>
                  <a:srgbClr val="FFD966"/>
                </a:solidFill>
                <a:latin typeface="Roboto Mono"/>
                <a:ea typeface="Roboto Mono"/>
                <a:cs typeface="Roboto Mono"/>
                <a:sym typeface="Roboto Mono"/>
              </a:rPr>
              <a:t>.</a:t>
            </a:r>
            <a:r>
              <a:rPr lang="en" sz="1200">
                <a:solidFill>
                  <a:srgbClr val="7A86A2"/>
                </a:solidFill>
                <a:latin typeface="Roboto Mono"/>
                <a:ea typeface="Roboto Mono"/>
                <a:cs typeface="Roboto Mono"/>
                <a:sym typeface="Roboto Mono"/>
              </a:rPr>
              <a:t>cos</a:t>
            </a:r>
            <a:r>
              <a:rPr lang="en" sz="1200">
                <a:solidFill>
                  <a:srgbClr val="FFD966"/>
                </a:solidFill>
                <a:latin typeface="Roboto Mono"/>
                <a:ea typeface="Roboto Mono"/>
                <a:cs typeface="Roboto Mono"/>
                <a:sym typeface="Roboto Mono"/>
              </a:rPr>
              <a:t>(</a:t>
            </a:r>
            <a:r>
              <a:rPr lang="en" sz="1200">
                <a:solidFill>
                  <a:srgbClr val="7A86A2"/>
                </a:solidFill>
                <a:latin typeface="Roboto Mono"/>
                <a:ea typeface="Roboto Mono"/>
                <a:cs typeface="Roboto Mono"/>
                <a:sym typeface="Roboto Mono"/>
              </a:rPr>
              <a:t>math</a:t>
            </a:r>
            <a:r>
              <a:rPr lang="en" sz="1200">
                <a:solidFill>
                  <a:srgbClr val="FFD966"/>
                </a:solidFill>
                <a:latin typeface="Roboto Mono"/>
                <a:ea typeface="Roboto Mono"/>
                <a:cs typeface="Roboto Mono"/>
                <a:sym typeface="Roboto Mono"/>
              </a:rPr>
              <a:t>.</a:t>
            </a:r>
            <a:r>
              <a:rPr lang="en" sz="1200">
                <a:solidFill>
                  <a:srgbClr val="7A86A2"/>
                </a:solidFill>
                <a:latin typeface="Roboto Mono"/>
                <a:ea typeface="Roboto Mono"/>
                <a:cs typeface="Roboto Mono"/>
                <a:sym typeface="Roboto Mono"/>
              </a:rPr>
              <a:t>pi</a:t>
            </a:r>
            <a:r>
              <a:rPr lang="en" sz="1200">
                <a:solidFill>
                  <a:srgbClr val="FFD966"/>
                </a:solidFill>
                <a:latin typeface="Roboto Mono"/>
                <a:ea typeface="Roboto Mono"/>
                <a:cs typeface="Roboto Mono"/>
                <a:sym typeface="Roboto Mono"/>
              </a:rPr>
              <a:t>))</a:t>
            </a:r>
            <a:r>
              <a:rPr lang="en" sz="1200">
                <a:solidFill>
                  <a:srgbClr val="7A86A2"/>
                </a:solidFill>
                <a:latin typeface="Roboto Mono"/>
                <a:ea typeface="Roboto Mono"/>
                <a:cs typeface="Roboto Mono"/>
                <a:sym typeface="Roboto Mono"/>
              </a:rPr>
              <a:t> </a:t>
            </a:r>
            <a:r>
              <a:rPr lang="en" sz="1200">
                <a:solidFill>
                  <a:srgbClr val="EF3560"/>
                </a:solidFill>
                <a:latin typeface="Roboto Mono"/>
                <a:ea typeface="Roboto Mono"/>
                <a:cs typeface="Roboto Mono"/>
                <a:sym typeface="Roboto Mono"/>
              </a:rPr>
              <a:t>#Find the cosine of pi</a:t>
            </a:r>
            <a:endParaRPr sz="12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65EBD2"/>
                </a:solidFill>
                <a:latin typeface="Roboto Mono"/>
                <a:ea typeface="Roboto Mono"/>
                <a:cs typeface="Roboto Mono"/>
                <a:sym typeface="Roboto Mono"/>
              </a:rPr>
              <a:t>print</a:t>
            </a:r>
            <a:r>
              <a:rPr lang="en" sz="1200">
                <a:solidFill>
                  <a:srgbClr val="FFD966"/>
                </a:solidFill>
                <a:latin typeface="Roboto Mono"/>
                <a:ea typeface="Roboto Mono"/>
                <a:cs typeface="Roboto Mono"/>
                <a:sym typeface="Roboto Mono"/>
              </a:rPr>
              <a:t>(</a:t>
            </a:r>
            <a:r>
              <a:rPr lang="en" sz="1200">
                <a:solidFill>
                  <a:srgbClr val="7A86A2"/>
                </a:solidFill>
                <a:latin typeface="Roboto Mono"/>
                <a:ea typeface="Roboto Mono"/>
                <a:cs typeface="Roboto Mono"/>
                <a:sym typeface="Roboto Mono"/>
              </a:rPr>
              <a:t>math</a:t>
            </a:r>
            <a:r>
              <a:rPr lang="en" sz="1200">
                <a:solidFill>
                  <a:srgbClr val="FFD966"/>
                </a:solidFill>
                <a:latin typeface="Roboto Mono"/>
                <a:ea typeface="Roboto Mono"/>
                <a:cs typeface="Roboto Mono"/>
                <a:sym typeface="Roboto Mono"/>
              </a:rPr>
              <a:t>.</a:t>
            </a:r>
            <a:r>
              <a:rPr lang="en" sz="1200">
                <a:solidFill>
                  <a:srgbClr val="8E8EF9"/>
                </a:solidFill>
                <a:latin typeface="Roboto Mono"/>
                <a:ea typeface="Roboto Mono"/>
                <a:cs typeface="Roboto Mono"/>
                <a:sym typeface="Roboto Mono"/>
              </a:rPr>
              <a:t>pow</a:t>
            </a:r>
            <a:r>
              <a:rPr lang="en" sz="1200">
                <a:solidFill>
                  <a:srgbClr val="FFD966"/>
                </a:solidFill>
                <a:latin typeface="Roboto Mono"/>
                <a:ea typeface="Roboto Mono"/>
                <a:cs typeface="Roboto Mono"/>
                <a:sym typeface="Roboto Mono"/>
              </a:rPr>
              <a:t>(</a:t>
            </a:r>
            <a:r>
              <a:rPr lang="en" sz="1200">
                <a:solidFill>
                  <a:srgbClr val="FC9748"/>
                </a:solidFill>
                <a:latin typeface="Roboto Mono"/>
                <a:ea typeface="Roboto Mono"/>
                <a:cs typeface="Roboto Mono"/>
                <a:sym typeface="Roboto Mono"/>
              </a:rPr>
              <a:t>2</a:t>
            </a:r>
            <a:r>
              <a:rPr lang="en" sz="1200">
                <a:solidFill>
                  <a:srgbClr val="FFD966"/>
                </a:solidFill>
                <a:latin typeface="Roboto Mono"/>
                <a:ea typeface="Roboto Mono"/>
                <a:cs typeface="Roboto Mono"/>
                <a:sym typeface="Roboto Mono"/>
              </a:rPr>
              <a:t>,</a:t>
            </a:r>
            <a:r>
              <a:rPr lang="en" sz="1200">
                <a:solidFill>
                  <a:srgbClr val="7A86A2"/>
                </a:solidFill>
                <a:latin typeface="Roboto Mono"/>
                <a:ea typeface="Roboto Mono"/>
                <a:cs typeface="Roboto Mono"/>
                <a:sym typeface="Roboto Mono"/>
              </a:rPr>
              <a:t>math</a:t>
            </a:r>
            <a:r>
              <a:rPr lang="en" sz="1200">
                <a:solidFill>
                  <a:srgbClr val="FFD966"/>
                </a:solidFill>
                <a:latin typeface="Roboto Mono"/>
                <a:ea typeface="Roboto Mono"/>
                <a:cs typeface="Roboto Mono"/>
                <a:sym typeface="Roboto Mono"/>
              </a:rPr>
              <a:t>.</a:t>
            </a:r>
            <a:r>
              <a:rPr lang="en" sz="1200">
                <a:solidFill>
                  <a:srgbClr val="7A86A2"/>
                </a:solidFill>
                <a:latin typeface="Roboto Mono"/>
                <a:ea typeface="Roboto Mono"/>
                <a:cs typeface="Roboto Mono"/>
                <a:sym typeface="Roboto Mono"/>
              </a:rPr>
              <a:t>fabs</a:t>
            </a:r>
            <a:r>
              <a:rPr lang="en" sz="1200">
                <a:solidFill>
                  <a:srgbClr val="FFD966"/>
                </a:solidFill>
                <a:latin typeface="Roboto Mono"/>
                <a:ea typeface="Roboto Mono"/>
                <a:cs typeface="Roboto Mono"/>
                <a:sym typeface="Roboto Mono"/>
              </a:rPr>
              <a:t>(-</a:t>
            </a:r>
            <a:r>
              <a:rPr lang="en" sz="1200">
                <a:solidFill>
                  <a:srgbClr val="FC9748"/>
                </a:solidFill>
                <a:latin typeface="Roboto Mono"/>
                <a:ea typeface="Roboto Mono"/>
                <a:cs typeface="Roboto Mono"/>
                <a:sym typeface="Roboto Mono"/>
              </a:rPr>
              <a:t>5</a:t>
            </a:r>
            <a:r>
              <a:rPr lang="en" sz="1200">
                <a:solidFill>
                  <a:srgbClr val="FFD966"/>
                </a:solidFill>
                <a:latin typeface="Roboto Mono"/>
                <a:ea typeface="Roboto Mono"/>
                <a:cs typeface="Roboto Mono"/>
                <a:sym typeface="Roboto Mono"/>
              </a:rPr>
              <a:t>)))</a:t>
            </a:r>
            <a:r>
              <a:rPr lang="en" sz="1200">
                <a:solidFill>
                  <a:srgbClr val="7A86A2"/>
                </a:solidFill>
                <a:latin typeface="Roboto Mono"/>
                <a:ea typeface="Roboto Mono"/>
                <a:cs typeface="Roboto Mono"/>
                <a:sym typeface="Roboto Mono"/>
              </a:rPr>
              <a:t> </a:t>
            </a:r>
            <a:r>
              <a:rPr lang="en" sz="1200">
                <a:solidFill>
                  <a:srgbClr val="EF3560"/>
                </a:solidFill>
                <a:latin typeface="Roboto Mono"/>
                <a:ea typeface="Roboto Mono"/>
                <a:cs typeface="Roboto Mono"/>
                <a:sym typeface="Roboto Mono"/>
              </a:rPr>
              <a:t>#Raise 2 to the absolute power of -5</a:t>
            </a:r>
            <a:endParaRPr sz="1200">
              <a:solidFill>
                <a:srgbClr val="EF3560"/>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65EBD2"/>
              </a:solidFill>
              <a:latin typeface="Roboto Mono"/>
              <a:ea typeface="Roboto Mono"/>
              <a:cs typeface="Roboto Mono"/>
              <a:sym typeface="Roboto Mono"/>
            </a:endParaRPr>
          </a:p>
        </p:txBody>
      </p:sp>
      <p:sp>
        <p:nvSpPr>
          <p:cNvPr id="671" name="Google Shape;671;p90"/>
          <p:cNvSpPr txBox="1"/>
          <p:nvPr/>
        </p:nvSpPr>
        <p:spPr>
          <a:xfrm>
            <a:off x="5490075" y="2814100"/>
            <a:ext cx="3468000" cy="1954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150">
                <a:solidFill>
                  <a:srgbClr val="65EBD2"/>
                </a:solidFill>
                <a:latin typeface="Roboto Mono"/>
                <a:ea typeface="Roboto Mono"/>
                <a:cs typeface="Roboto Mono"/>
                <a:sym typeface="Roboto Mono"/>
              </a:rPr>
              <a:t>import</a:t>
            </a:r>
            <a:r>
              <a:rPr lang="en" sz="1150">
                <a:solidFill>
                  <a:srgbClr val="7A86A2"/>
                </a:solidFill>
                <a:latin typeface="Roboto Mono"/>
                <a:ea typeface="Roboto Mono"/>
                <a:cs typeface="Roboto Mono"/>
                <a:sym typeface="Roboto Mono"/>
              </a:rPr>
              <a:t> numpy </a:t>
            </a:r>
            <a:r>
              <a:rPr lang="en" sz="1150">
                <a:solidFill>
                  <a:srgbClr val="65EBD2"/>
                </a:solidFill>
                <a:latin typeface="Roboto Mono"/>
                <a:ea typeface="Roboto Mono"/>
                <a:cs typeface="Roboto Mono"/>
                <a:sym typeface="Roboto Mono"/>
              </a:rPr>
              <a:t>as</a:t>
            </a:r>
            <a:r>
              <a:rPr lang="en" sz="1150">
                <a:solidFill>
                  <a:srgbClr val="7A86A2"/>
                </a:solidFill>
                <a:latin typeface="Roboto Mono"/>
                <a:ea typeface="Roboto Mono"/>
                <a:cs typeface="Roboto Mono"/>
                <a:sym typeface="Roboto Mono"/>
              </a:rPr>
              <a:t> np</a:t>
            </a:r>
            <a:endParaRPr sz="115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15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150">
                <a:solidFill>
                  <a:srgbClr val="7A86A2"/>
                </a:solidFill>
                <a:latin typeface="Roboto Mono"/>
                <a:ea typeface="Roboto Mono"/>
                <a:cs typeface="Roboto Mono"/>
                <a:sym typeface="Roboto Mono"/>
              </a:rPr>
              <a:t>my_array </a:t>
            </a:r>
            <a:r>
              <a:rPr lang="en" sz="1150">
                <a:solidFill>
                  <a:srgbClr val="FFD966"/>
                </a:solidFill>
                <a:latin typeface="Roboto Mono"/>
                <a:ea typeface="Roboto Mono"/>
                <a:cs typeface="Roboto Mono"/>
                <a:sym typeface="Roboto Mono"/>
              </a:rPr>
              <a:t>=</a:t>
            </a:r>
            <a:r>
              <a:rPr lang="en" sz="1150">
                <a:solidFill>
                  <a:srgbClr val="7A86A2"/>
                </a:solidFill>
                <a:latin typeface="Roboto Mono"/>
                <a:ea typeface="Roboto Mono"/>
                <a:cs typeface="Roboto Mono"/>
                <a:sym typeface="Roboto Mono"/>
              </a:rPr>
              <a:t> np</a:t>
            </a:r>
            <a:r>
              <a:rPr lang="en" sz="1150">
                <a:solidFill>
                  <a:srgbClr val="FFD966"/>
                </a:solidFill>
                <a:latin typeface="Roboto Mono"/>
                <a:ea typeface="Roboto Mono"/>
                <a:cs typeface="Roboto Mono"/>
                <a:sym typeface="Roboto Mono"/>
              </a:rPr>
              <a:t>.</a:t>
            </a:r>
            <a:r>
              <a:rPr lang="en" sz="1150">
                <a:solidFill>
                  <a:srgbClr val="7A86A2"/>
                </a:solidFill>
                <a:latin typeface="Roboto Mono"/>
                <a:ea typeface="Roboto Mono"/>
                <a:cs typeface="Roboto Mono"/>
                <a:sym typeface="Roboto Mono"/>
              </a:rPr>
              <a:t>array</a:t>
            </a:r>
            <a:r>
              <a:rPr lang="en" sz="1150">
                <a:solidFill>
                  <a:srgbClr val="FFD966"/>
                </a:solidFill>
                <a:latin typeface="Roboto Mono"/>
                <a:ea typeface="Roboto Mono"/>
                <a:cs typeface="Roboto Mono"/>
                <a:sym typeface="Roboto Mono"/>
              </a:rPr>
              <a:t>([</a:t>
            </a:r>
            <a:r>
              <a:rPr lang="en" sz="1150">
                <a:solidFill>
                  <a:srgbClr val="FC9748"/>
                </a:solidFill>
                <a:latin typeface="Roboto Mono"/>
                <a:ea typeface="Roboto Mono"/>
                <a:cs typeface="Roboto Mono"/>
                <a:sym typeface="Roboto Mono"/>
              </a:rPr>
              <a:t>1</a:t>
            </a:r>
            <a:r>
              <a:rPr lang="en" sz="1150">
                <a:solidFill>
                  <a:srgbClr val="FFD966"/>
                </a:solidFill>
                <a:latin typeface="Roboto Mono"/>
                <a:ea typeface="Roboto Mono"/>
                <a:cs typeface="Roboto Mono"/>
                <a:sym typeface="Roboto Mono"/>
              </a:rPr>
              <a:t>,</a:t>
            </a:r>
            <a:r>
              <a:rPr lang="en" sz="1150">
                <a:solidFill>
                  <a:srgbClr val="FC9748"/>
                </a:solidFill>
                <a:latin typeface="Roboto Mono"/>
                <a:ea typeface="Roboto Mono"/>
                <a:cs typeface="Roboto Mono"/>
                <a:sym typeface="Roboto Mono"/>
              </a:rPr>
              <a:t>2</a:t>
            </a:r>
            <a:r>
              <a:rPr lang="en" sz="1150">
                <a:solidFill>
                  <a:srgbClr val="FFD966"/>
                </a:solidFill>
                <a:latin typeface="Roboto Mono"/>
                <a:ea typeface="Roboto Mono"/>
                <a:cs typeface="Roboto Mono"/>
                <a:sym typeface="Roboto Mono"/>
              </a:rPr>
              <a:t>,</a:t>
            </a:r>
            <a:r>
              <a:rPr lang="en" sz="1150">
                <a:solidFill>
                  <a:srgbClr val="FC9748"/>
                </a:solidFill>
                <a:latin typeface="Roboto Mono"/>
                <a:ea typeface="Roboto Mono"/>
                <a:cs typeface="Roboto Mono"/>
                <a:sym typeface="Roboto Mono"/>
              </a:rPr>
              <a:t>3</a:t>
            </a:r>
            <a:r>
              <a:rPr lang="en" sz="1150">
                <a:solidFill>
                  <a:srgbClr val="FFD966"/>
                </a:solidFill>
                <a:latin typeface="Roboto Mono"/>
                <a:ea typeface="Roboto Mono"/>
                <a:cs typeface="Roboto Mono"/>
                <a:sym typeface="Roboto Mono"/>
              </a:rPr>
              <a:t>,</a:t>
            </a:r>
            <a:r>
              <a:rPr lang="en" sz="1150">
                <a:solidFill>
                  <a:srgbClr val="FC9748"/>
                </a:solidFill>
                <a:latin typeface="Roboto Mono"/>
                <a:ea typeface="Roboto Mono"/>
                <a:cs typeface="Roboto Mono"/>
                <a:sym typeface="Roboto Mono"/>
              </a:rPr>
              <a:t>4</a:t>
            </a:r>
            <a:r>
              <a:rPr lang="en" sz="1150">
                <a:solidFill>
                  <a:srgbClr val="FFD966"/>
                </a:solidFill>
                <a:latin typeface="Roboto Mono"/>
                <a:ea typeface="Roboto Mono"/>
                <a:cs typeface="Roboto Mono"/>
                <a:sym typeface="Roboto Mono"/>
              </a:rPr>
              <a:t>,</a:t>
            </a:r>
            <a:r>
              <a:rPr lang="en" sz="1150">
                <a:solidFill>
                  <a:srgbClr val="FC9748"/>
                </a:solidFill>
                <a:latin typeface="Roboto Mono"/>
                <a:ea typeface="Roboto Mono"/>
                <a:cs typeface="Roboto Mono"/>
                <a:sym typeface="Roboto Mono"/>
              </a:rPr>
              <a:t>5</a:t>
            </a:r>
            <a:r>
              <a:rPr lang="en" sz="1150">
                <a:solidFill>
                  <a:srgbClr val="FFD966"/>
                </a:solidFill>
                <a:latin typeface="Roboto Mono"/>
                <a:ea typeface="Roboto Mono"/>
                <a:cs typeface="Roboto Mono"/>
                <a:sym typeface="Roboto Mono"/>
              </a:rPr>
              <a:t>])</a:t>
            </a:r>
            <a:endParaRPr sz="115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15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150">
                <a:solidFill>
                  <a:srgbClr val="65EBD2"/>
                </a:solidFill>
                <a:latin typeface="Roboto Mono"/>
                <a:ea typeface="Roboto Mono"/>
                <a:cs typeface="Roboto Mono"/>
                <a:sym typeface="Roboto Mono"/>
              </a:rPr>
              <a:t>print</a:t>
            </a:r>
            <a:r>
              <a:rPr lang="en" sz="1150">
                <a:solidFill>
                  <a:srgbClr val="FFD966"/>
                </a:solidFill>
                <a:latin typeface="Roboto Mono"/>
                <a:ea typeface="Roboto Mono"/>
                <a:cs typeface="Roboto Mono"/>
                <a:sym typeface="Roboto Mono"/>
              </a:rPr>
              <a:t>(</a:t>
            </a:r>
            <a:r>
              <a:rPr lang="en" sz="1150">
                <a:solidFill>
                  <a:srgbClr val="7A86A2"/>
                </a:solidFill>
                <a:latin typeface="Roboto Mono"/>
                <a:ea typeface="Roboto Mono"/>
                <a:cs typeface="Roboto Mono"/>
                <a:sym typeface="Roboto Mono"/>
              </a:rPr>
              <a:t>my_array </a:t>
            </a:r>
            <a:r>
              <a:rPr lang="en" sz="1150">
                <a:solidFill>
                  <a:srgbClr val="FFD966"/>
                </a:solidFill>
                <a:latin typeface="Roboto Mono"/>
                <a:ea typeface="Roboto Mono"/>
                <a:cs typeface="Roboto Mono"/>
                <a:sym typeface="Roboto Mono"/>
              </a:rPr>
              <a:t>*</a:t>
            </a:r>
            <a:r>
              <a:rPr lang="en" sz="1150">
                <a:solidFill>
                  <a:srgbClr val="7A86A2"/>
                </a:solidFill>
                <a:latin typeface="Roboto Mono"/>
                <a:ea typeface="Roboto Mono"/>
                <a:cs typeface="Roboto Mono"/>
                <a:sym typeface="Roboto Mono"/>
              </a:rPr>
              <a:t> </a:t>
            </a:r>
            <a:r>
              <a:rPr lang="en" sz="1150">
                <a:solidFill>
                  <a:srgbClr val="FC9748"/>
                </a:solidFill>
                <a:latin typeface="Roboto Mono"/>
                <a:ea typeface="Roboto Mono"/>
                <a:cs typeface="Roboto Mono"/>
                <a:sym typeface="Roboto Mono"/>
              </a:rPr>
              <a:t>5</a:t>
            </a:r>
            <a:r>
              <a:rPr lang="en" sz="1150">
                <a:solidFill>
                  <a:srgbClr val="FFD966"/>
                </a:solidFill>
                <a:latin typeface="Roboto Mono"/>
                <a:ea typeface="Roboto Mono"/>
                <a:cs typeface="Roboto Mono"/>
                <a:sym typeface="Roboto Mono"/>
              </a:rPr>
              <a:t>)</a:t>
            </a:r>
            <a:r>
              <a:rPr lang="en" sz="1150">
                <a:solidFill>
                  <a:srgbClr val="7A86A2"/>
                </a:solidFill>
                <a:latin typeface="Roboto Mono"/>
                <a:ea typeface="Roboto Mono"/>
                <a:cs typeface="Roboto Mono"/>
                <a:sym typeface="Roboto Mono"/>
              </a:rPr>
              <a:t> </a:t>
            </a:r>
            <a:r>
              <a:rPr lang="en" sz="1150">
                <a:solidFill>
                  <a:srgbClr val="EF3560"/>
                </a:solidFill>
                <a:latin typeface="Roboto Mono"/>
                <a:ea typeface="Roboto Mono"/>
                <a:cs typeface="Roboto Mono"/>
                <a:sym typeface="Roboto Mono"/>
              </a:rPr>
              <a:t>#[ 5 10 15 20 25]</a:t>
            </a:r>
            <a:endParaRPr sz="115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150">
                <a:solidFill>
                  <a:srgbClr val="65EBD2"/>
                </a:solidFill>
                <a:latin typeface="Roboto Mono"/>
                <a:ea typeface="Roboto Mono"/>
                <a:cs typeface="Roboto Mono"/>
                <a:sym typeface="Roboto Mono"/>
              </a:rPr>
              <a:t>print</a:t>
            </a:r>
            <a:r>
              <a:rPr lang="en" sz="1150">
                <a:solidFill>
                  <a:srgbClr val="FFD966"/>
                </a:solidFill>
                <a:latin typeface="Roboto Mono"/>
                <a:ea typeface="Roboto Mono"/>
                <a:cs typeface="Roboto Mono"/>
                <a:sym typeface="Roboto Mono"/>
              </a:rPr>
              <a:t>(</a:t>
            </a:r>
            <a:r>
              <a:rPr lang="en" sz="1150">
                <a:solidFill>
                  <a:srgbClr val="7A86A2"/>
                </a:solidFill>
                <a:latin typeface="Roboto Mono"/>
                <a:ea typeface="Roboto Mono"/>
                <a:cs typeface="Roboto Mono"/>
                <a:sym typeface="Roboto Mono"/>
              </a:rPr>
              <a:t>np</a:t>
            </a:r>
            <a:r>
              <a:rPr lang="en" sz="1150">
                <a:solidFill>
                  <a:srgbClr val="FFD966"/>
                </a:solidFill>
                <a:latin typeface="Roboto Mono"/>
                <a:ea typeface="Roboto Mono"/>
                <a:cs typeface="Roboto Mono"/>
                <a:sym typeface="Roboto Mono"/>
              </a:rPr>
              <a:t>.</a:t>
            </a:r>
            <a:r>
              <a:rPr lang="en" sz="1150">
                <a:solidFill>
                  <a:srgbClr val="7A86A2"/>
                </a:solidFill>
                <a:latin typeface="Roboto Mono"/>
                <a:ea typeface="Roboto Mono"/>
                <a:cs typeface="Roboto Mono"/>
                <a:sym typeface="Roboto Mono"/>
              </a:rPr>
              <a:t>average</a:t>
            </a:r>
            <a:r>
              <a:rPr lang="en" sz="1150">
                <a:solidFill>
                  <a:srgbClr val="FFD966"/>
                </a:solidFill>
                <a:latin typeface="Roboto Mono"/>
                <a:ea typeface="Roboto Mono"/>
                <a:cs typeface="Roboto Mono"/>
                <a:sym typeface="Roboto Mono"/>
              </a:rPr>
              <a:t>(</a:t>
            </a:r>
            <a:r>
              <a:rPr lang="en" sz="1150">
                <a:solidFill>
                  <a:srgbClr val="7A86A2"/>
                </a:solidFill>
                <a:latin typeface="Roboto Mono"/>
                <a:ea typeface="Roboto Mono"/>
                <a:cs typeface="Roboto Mono"/>
                <a:sym typeface="Roboto Mono"/>
              </a:rPr>
              <a:t>my_array</a:t>
            </a:r>
            <a:r>
              <a:rPr lang="en" sz="1150">
                <a:solidFill>
                  <a:srgbClr val="FFD966"/>
                </a:solidFill>
                <a:latin typeface="Roboto Mono"/>
                <a:ea typeface="Roboto Mono"/>
                <a:cs typeface="Roboto Mono"/>
                <a:sym typeface="Roboto Mono"/>
              </a:rPr>
              <a:t>))</a:t>
            </a:r>
            <a:r>
              <a:rPr lang="en" sz="1150">
                <a:solidFill>
                  <a:srgbClr val="7A86A2"/>
                </a:solidFill>
                <a:latin typeface="Roboto Mono"/>
                <a:ea typeface="Roboto Mono"/>
                <a:cs typeface="Roboto Mono"/>
                <a:sym typeface="Roboto Mono"/>
              </a:rPr>
              <a:t> </a:t>
            </a:r>
            <a:r>
              <a:rPr lang="en" sz="1150">
                <a:solidFill>
                  <a:srgbClr val="EF3560"/>
                </a:solidFill>
                <a:latin typeface="Roboto Mono"/>
                <a:ea typeface="Roboto Mono"/>
                <a:cs typeface="Roboto Mono"/>
                <a:sym typeface="Roboto Mono"/>
              </a:rPr>
              <a:t>#3.0</a:t>
            </a:r>
            <a:endParaRPr sz="1150">
              <a:solidFill>
                <a:srgbClr val="EF3560"/>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150">
              <a:solidFill>
                <a:srgbClr val="65EBD2"/>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xEl>
                                              <p:pRg end="0" st="0"/>
                                            </p:txEl>
                                          </p:spTgt>
                                        </p:tgtEl>
                                        <p:attrNameLst>
                                          <p:attrName>style.visibility</p:attrName>
                                        </p:attrNameLst>
                                      </p:cBhvr>
                                      <p:to>
                                        <p:strVal val="visible"/>
                                      </p:to>
                                    </p:set>
                                    <p:animEffect filter="fade" transition="in">
                                      <p:cBhvr>
                                        <p:cTn dur="1000"/>
                                        <p:tgtEl>
                                          <p:spTgt spid="6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xEl>
                                              <p:pRg end="1" st="1"/>
                                            </p:txEl>
                                          </p:spTgt>
                                        </p:tgtEl>
                                        <p:attrNameLst>
                                          <p:attrName>style.visibility</p:attrName>
                                        </p:attrNameLst>
                                      </p:cBhvr>
                                      <p:to>
                                        <p:strVal val="visible"/>
                                      </p:to>
                                    </p:set>
                                    <p:animEffect filter="fade" transition="in">
                                      <p:cBhvr>
                                        <p:cTn dur="1000"/>
                                        <p:tgtEl>
                                          <p:spTgt spid="6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xEl>
                                              <p:pRg end="2" st="2"/>
                                            </p:txEl>
                                          </p:spTgt>
                                        </p:tgtEl>
                                        <p:attrNameLst>
                                          <p:attrName>style.visibility</p:attrName>
                                        </p:attrNameLst>
                                      </p:cBhvr>
                                      <p:to>
                                        <p:strVal val="visible"/>
                                      </p:to>
                                    </p:set>
                                    <p:animEffect filter="fade" transition="in">
                                      <p:cBhvr>
                                        <p:cTn dur="1000"/>
                                        <p:tgtEl>
                                          <p:spTgt spid="6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xEl>
                                              <p:pRg end="3" st="3"/>
                                            </p:txEl>
                                          </p:spTgt>
                                        </p:tgtEl>
                                        <p:attrNameLst>
                                          <p:attrName>style.visibility</p:attrName>
                                        </p:attrNameLst>
                                      </p:cBhvr>
                                      <p:to>
                                        <p:strVal val="visible"/>
                                      </p:to>
                                    </p:set>
                                    <p:animEffect filter="fade" transition="in">
                                      <p:cBhvr>
                                        <p:cTn dur="1000"/>
                                        <p:tgtEl>
                                          <p:spTgt spid="6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xEl>
                                              <p:pRg end="4" st="4"/>
                                            </p:txEl>
                                          </p:spTgt>
                                        </p:tgtEl>
                                        <p:attrNameLst>
                                          <p:attrName>style.visibility</p:attrName>
                                        </p:attrNameLst>
                                      </p:cBhvr>
                                      <p:to>
                                        <p:strVal val="visible"/>
                                      </p:to>
                                    </p:set>
                                    <p:animEffect filter="fade" transition="in">
                                      <p:cBhvr>
                                        <p:cTn dur="1000"/>
                                        <p:tgtEl>
                                          <p:spTgt spid="6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xEl>
                                              <p:pRg end="5" st="5"/>
                                            </p:txEl>
                                          </p:spTgt>
                                        </p:tgtEl>
                                        <p:attrNameLst>
                                          <p:attrName>style.visibility</p:attrName>
                                        </p:attrNameLst>
                                      </p:cBhvr>
                                      <p:to>
                                        <p:strVal val="visible"/>
                                      </p:to>
                                    </p:set>
                                    <p:animEffect filter="fade" transition="in">
                                      <p:cBhvr>
                                        <p:cTn dur="1000"/>
                                        <p:tgtEl>
                                          <p:spTgt spid="6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xEl>
                                              <p:pRg end="6" st="6"/>
                                            </p:txEl>
                                          </p:spTgt>
                                        </p:tgtEl>
                                        <p:attrNameLst>
                                          <p:attrName>style.visibility</p:attrName>
                                        </p:attrNameLst>
                                      </p:cBhvr>
                                      <p:to>
                                        <p:strVal val="visible"/>
                                      </p:to>
                                    </p:set>
                                    <p:animEffect filter="fade" transition="in">
                                      <p:cBhvr>
                                        <p:cTn dur="1000"/>
                                        <p:tgtEl>
                                          <p:spTgt spid="66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91"/>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100">
                <a:solidFill>
                  <a:schemeClr val="accent4"/>
                </a:solidFill>
              </a:rPr>
              <a:t>Artificial intelligence</a:t>
            </a:r>
            <a:r>
              <a:rPr b="1" lang="en" sz="2100">
                <a:solidFill>
                  <a:schemeClr val="accent4"/>
                </a:solidFill>
              </a:rPr>
              <a:t> </a:t>
            </a:r>
            <a:r>
              <a:rPr lang="en" sz="2100"/>
              <a:t>Python Library</a:t>
            </a:r>
            <a:endParaRPr sz="2100"/>
          </a:p>
        </p:txBody>
      </p:sp>
      <p:sp>
        <p:nvSpPr>
          <p:cNvPr id="677" name="Google Shape;677;p91"/>
          <p:cNvSpPr txBox="1"/>
          <p:nvPr/>
        </p:nvSpPr>
        <p:spPr>
          <a:xfrm>
            <a:off x="491250" y="1319075"/>
            <a:ext cx="4592100" cy="3386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accent1"/>
              </a:buClr>
              <a:buSzPts val="1300"/>
              <a:buFont typeface="Abel"/>
              <a:buChar char="●"/>
            </a:pPr>
            <a:r>
              <a:rPr lang="en" sz="1300">
                <a:solidFill>
                  <a:schemeClr val="accent1"/>
                </a:solidFill>
                <a:latin typeface="Abel"/>
                <a:ea typeface="Abel"/>
                <a:cs typeface="Abel"/>
                <a:sym typeface="Abel"/>
              </a:rPr>
              <a:t>The most common and most widely used library for </a:t>
            </a:r>
            <a:r>
              <a:rPr b="1" lang="en" sz="1300">
                <a:solidFill>
                  <a:schemeClr val="accent2"/>
                </a:solidFill>
                <a:latin typeface="Abel"/>
                <a:ea typeface="Abel"/>
                <a:cs typeface="Abel"/>
                <a:sym typeface="Abel"/>
              </a:rPr>
              <a:t>machine learning</a:t>
            </a:r>
            <a:r>
              <a:rPr lang="en" sz="1300">
                <a:solidFill>
                  <a:schemeClr val="accent1"/>
                </a:solidFill>
                <a:latin typeface="Abel"/>
                <a:ea typeface="Abel"/>
                <a:cs typeface="Abel"/>
                <a:sym typeface="Abel"/>
              </a:rPr>
              <a:t> is </a:t>
            </a:r>
            <a:r>
              <a:rPr b="1" lang="en" sz="1300">
                <a:solidFill>
                  <a:schemeClr val="accent4"/>
                </a:solidFill>
                <a:latin typeface="Abel"/>
                <a:ea typeface="Abel"/>
                <a:cs typeface="Abel"/>
                <a:sym typeface="Abel"/>
              </a:rPr>
              <a:t>Tensorflow</a:t>
            </a:r>
            <a:endParaRPr b="1" sz="1300">
              <a:solidFill>
                <a:schemeClr val="accent4"/>
              </a:solidFill>
              <a:latin typeface="Abel"/>
              <a:ea typeface="Abel"/>
              <a:cs typeface="Abel"/>
              <a:sym typeface="Abel"/>
            </a:endParaRPr>
          </a:p>
          <a:p>
            <a:pPr indent="-311150" lvl="0" marL="457200" rtl="0" algn="l">
              <a:spcBef>
                <a:spcPts val="0"/>
              </a:spcBef>
              <a:spcAft>
                <a:spcPts val="0"/>
              </a:spcAft>
              <a:buClr>
                <a:schemeClr val="accent1"/>
              </a:buClr>
              <a:buSzPts val="1300"/>
              <a:buFont typeface="Abel"/>
              <a:buChar char="●"/>
            </a:pPr>
            <a:r>
              <a:rPr lang="en" sz="1300">
                <a:solidFill>
                  <a:schemeClr val="accent1"/>
                </a:solidFill>
                <a:latin typeface="Abel"/>
                <a:ea typeface="Abel"/>
                <a:cs typeface="Abel"/>
                <a:sym typeface="Abel"/>
              </a:rPr>
              <a:t>Essentially, Tensorflow is first used to train </a:t>
            </a:r>
            <a:r>
              <a:rPr b="1" lang="en" sz="1300">
                <a:solidFill>
                  <a:schemeClr val="accent6"/>
                </a:solidFill>
                <a:latin typeface="Abel"/>
                <a:ea typeface="Abel"/>
                <a:cs typeface="Abel"/>
                <a:sym typeface="Abel"/>
              </a:rPr>
              <a:t>models</a:t>
            </a:r>
            <a:r>
              <a:rPr b="1" lang="en" sz="1300">
                <a:solidFill>
                  <a:schemeClr val="accent1"/>
                </a:solidFill>
                <a:latin typeface="Abel"/>
                <a:ea typeface="Abel"/>
                <a:cs typeface="Abel"/>
                <a:sym typeface="Abel"/>
              </a:rPr>
              <a:t> </a:t>
            </a:r>
            <a:r>
              <a:rPr lang="en" sz="1300">
                <a:solidFill>
                  <a:schemeClr val="accent1"/>
                </a:solidFill>
                <a:latin typeface="Abel"/>
                <a:ea typeface="Abel"/>
                <a:cs typeface="Abel"/>
                <a:sym typeface="Abel"/>
              </a:rPr>
              <a:t>via a person giving the program some training data (such as files like photos or videos or sounds), then manually selects which part of the file is what the program needs to look for, and then making little dumb robots learn by giving them a test </a:t>
            </a:r>
            <a:endParaRPr sz="1300">
              <a:solidFill>
                <a:schemeClr val="accent1"/>
              </a:solidFill>
              <a:latin typeface="Abel"/>
              <a:ea typeface="Abel"/>
              <a:cs typeface="Abel"/>
              <a:sym typeface="Abel"/>
            </a:endParaRPr>
          </a:p>
          <a:p>
            <a:pPr indent="-311150" lvl="0" marL="457200" rtl="0" algn="l">
              <a:spcBef>
                <a:spcPts val="0"/>
              </a:spcBef>
              <a:spcAft>
                <a:spcPts val="0"/>
              </a:spcAft>
              <a:buClr>
                <a:schemeClr val="accent1"/>
              </a:buClr>
              <a:buSzPts val="1300"/>
              <a:buFont typeface="Abel"/>
              <a:buChar char="●"/>
            </a:pPr>
            <a:r>
              <a:rPr lang="en" sz="1300">
                <a:solidFill>
                  <a:schemeClr val="accent1"/>
                </a:solidFill>
                <a:latin typeface="Abel"/>
                <a:ea typeface="Abel"/>
                <a:cs typeface="Abel"/>
                <a:sym typeface="Abel"/>
              </a:rPr>
              <a:t>This is repeated thousands, sometimes millions of times and eventually, the program gets so good at doing that one thing, it may be better than a human</a:t>
            </a:r>
            <a:endParaRPr sz="1300">
              <a:solidFill>
                <a:schemeClr val="accent1"/>
              </a:solidFill>
              <a:latin typeface="Abel"/>
              <a:ea typeface="Abel"/>
              <a:cs typeface="Abel"/>
              <a:sym typeface="Abel"/>
            </a:endParaRPr>
          </a:p>
          <a:p>
            <a:pPr indent="-311150" lvl="0" marL="457200" rtl="0" algn="l">
              <a:spcBef>
                <a:spcPts val="0"/>
              </a:spcBef>
              <a:spcAft>
                <a:spcPts val="0"/>
              </a:spcAft>
              <a:buClr>
                <a:schemeClr val="accent1"/>
              </a:buClr>
              <a:buSzPts val="1300"/>
              <a:buFont typeface="Abel"/>
              <a:buChar char="●"/>
            </a:pPr>
            <a:r>
              <a:rPr lang="en" sz="1300">
                <a:solidFill>
                  <a:schemeClr val="accent1"/>
                </a:solidFill>
                <a:latin typeface="Abel"/>
                <a:ea typeface="Abel"/>
                <a:cs typeface="Abel"/>
                <a:sym typeface="Abel"/>
              </a:rPr>
              <a:t>After the training is complete, the program is deployed and can be run on any device</a:t>
            </a:r>
            <a:endParaRPr sz="1300">
              <a:solidFill>
                <a:schemeClr val="accent1"/>
              </a:solidFill>
              <a:latin typeface="Abel"/>
              <a:ea typeface="Abel"/>
              <a:cs typeface="Abel"/>
              <a:sym typeface="Abel"/>
            </a:endParaRPr>
          </a:p>
          <a:p>
            <a:pPr indent="-311150" lvl="0" marL="457200" rtl="0" algn="l">
              <a:spcBef>
                <a:spcPts val="0"/>
              </a:spcBef>
              <a:spcAft>
                <a:spcPts val="0"/>
              </a:spcAft>
              <a:buClr>
                <a:schemeClr val="accent1"/>
              </a:buClr>
              <a:buSzPts val="1300"/>
              <a:buFont typeface="Abel"/>
              <a:buChar char="●"/>
            </a:pPr>
            <a:r>
              <a:rPr lang="en" sz="1300">
                <a:solidFill>
                  <a:schemeClr val="accent1"/>
                </a:solidFill>
                <a:latin typeface="Abel"/>
                <a:ea typeface="Abel"/>
                <a:cs typeface="Abel"/>
                <a:sym typeface="Abel"/>
              </a:rPr>
              <a:t>If you are interested in this, ask </a:t>
            </a:r>
            <a:r>
              <a:rPr b="1" lang="en" sz="1300">
                <a:solidFill>
                  <a:schemeClr val="accent1"/>
                </a:solidFill>
                <a:latin typeface="Abel"/>
                <a:ea typeface="Abel"/>
                <a:cs typeface="Abel"/>
                <a:sym typeface="Abel"/>
              </a:rPr>
              <a:t>Fillip</a:t>
            </a:r>
            <a:r>
              <a:rPr lang="en" sz="1300">
                <a:solidFill>
                  <a:schemeClr val="accent1"/>
                </a:solidFill>
                <a:latin typeface="Abel"/>
                <a:ea typeface="Abel"/>
                <a:cs typeface="Abel"/>
                <a:sym typeface="Abel"/>
              </a:rPr>
              <a:t> about it, he worked with it before - he loves this stuff, he is very excited when he hears about it; it is also the future so building your career in this field is great</a:t>
            </a:r>
            <a:endParaRPr sz="1300">
              <a:solidFill>
                <a:schemeClr val="accent1"/>
              </a:solidFill>
              <a:latin typeface="Abel"/>
              <a:ea typeface="Abel"/>
              <a:cs typeface="Abel"/>
              <a:sym typeface="Abel"/>
            </a:endParaRPr>
          </a:p>
        </p:txBody>
      </p:sp>
      <p:pic>
        <p:nvPicPr>
          <p:cNvPr id="678" name="Google Shape;678;p91"/>
          <p:cNvPicPr preferRelativeResize="0"/>
          <p:nvPr/>
        </p:nvPicPr>
        <p:blipFill rotWithShape="1">
          <a:blip r:embed="rId3">
            <a:alphaModFix/>
          </a:blip>
          <a:srcRect b="21371" l="0" r="0" t="0"/>
          <a:stretch/>
        </p:blipFill>
        <p:spPr>
          <a:xfrm>
            <a:off x="7329100" y="0"/>
            <a:ext cx="1814901" cy="1189225"/>
          </a:xfrm>
          <a:prstGeom prst="rect">
            <a:avLst/>
          </a:prstGeom>
          <a:noFill/>
          <a:ln>
            <a:noFill/>
          </a:ln>
        </p:spPr>
      </p:pic>
      <p:pic>
        <p:nvPicPr>
          <p:cNvPr id="679" name="Google Shape;679;p91"/>
          <p:cNvPicPr preferRelativeResize="0"/>
          <p:nvPr/>
        </p:nvPicPr>
        <p:blipFill>
          <a:blip r:embed="rId4">
            <a:alphaModFix/>
          </a:blip>
          <a:stretch>
            <a:fillRect/>
          </a:stretch>
        </p:blipFill>
        <p:spPr>
          <a:xfrm>
            <a:off x="5345775" y="1883000"/>
            <a:ext cx="3665700" cy="2973000"/>
          </a:xfrm>
          <a:prstGeom prst="roundRect">
            <a:avLst>
              <a:gd fmla="val 16667" name="adj"/>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7">
                                            <p:txEl>
                                              <p:pRg end="0" st="0"/>
                                            </p:txEl>
                                          </p:spTgt>
                                        </p:tgtEl>
                                        <p:attrNameLst>
                                          <p:attrName>style.visibility</p:attrName>
                                        </p:attrNameLst>
                                      </p:cBhvr>
                                      <p:to>
                                        <p:strVal val="visible"/>
                                      </p:to>
                                    </p:set>
                                    <p:animEffect filter="fade" transition="in">
                                      <p:cBhvr>
                                        <p:cTn dur="1000"/>
                                        <p:tgtEl>
                                          <p:spTgt spid="6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7">
                                            <p:txEl>
                                              <p:pRg end="1" st="1"/>
                                            </p:txEl>
                                          </p:spTgt>
                                        </p:tgtEl>
                                        <p:attrNameLst>
                                          <p:attrName>style.visibility</p:attrName>
                                        </p:attrNameLst>
                                      </p:cBhvr>
                                      <p:to>
                                        <p:strVal val="visible"/>
                                      </p:to>
                                    </p:set>
                                    <p:animEffect filter="fade" transition="in">
                                      <p:cBhvr>
                                        <p:cTn dur="1000"/>
                                        <p:tgtEl>
                                          <p:spTgt spid="6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7">
                                            <p:txEl>
                                              <p:pRg end="2" st="2"/>
                                            </p:txEl>
                                          </p:spTgt>
                                        </p:tgtEl>
                                        <p:attrNameLst>
                                          <p:attrName>style.visibility</p:attrName>
                                        </p:attrNameLst>
                                      </p:cBhvr>
                                      <p:to>
                                        <p:strVal val="visible"/>
                                      </p:to>
                                    </p:set>
                                    <p:animEffect filter="fade" transition="in">
                                      <p:cBhvr>
                                        <p:cTn dur="1000"/>
                                        <p:tgtEl>
                                          <p:spTgt spid="6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7">
                                            <p:txEl>
                                              <p:pRg end="3" st="3"/>
                                            </p:txEl>
                                          </p:spTgt>
                                        </p:tgtEl>
                                        <p:attrNameLst>
                                          <p:attrName>style.visibility</p:attrName>
                                        </p:attrNameLst>
                                      </p:cBhvr>
                                      <p:to>
                                        <p:strVal val="visible"/>
                                      </p:to>
                                    </p:set>
                                    <p:animEffect filter="fade" transition="in">
                                      <p:cBhvr>
                                        <p:cTn dur="1000"/>
                                        <p:tgtEl>
                                          <p:spTgt spid="6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7">
                                            <p:txEl>
                                              <p:pRg end="4" st="4"/>
                                            </p:txEl>
                                          </p:spTgt>
                                        </p:tgtEl>
                                        <p:attrNameLst>
                                          <p:attrName>style.visibility</p:attrName>
                                        </p:attrNameLst>
                                      </p:cBhvr>
                                      <p:to>
                                        <p:strVal val="visible"/>
                                      </p:to>
                                    </p:set>
                                    <p:animEffect filter="fade" transition="in">
                                      <p:cBhvr>
                                        <p:cTn dur="1000"/>
                                        <p:tgtEl>
                                          <p:spTgt spid="67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rk Interface Social Media by Slidesgo">
  <a:themeElements>
    <a:clrScheme name="Simple Light">
      <a:dk1>
        <a:srgbClr val="1B203A"/>
      </a:dk1>
      <a:lt1>
        <a:srgbClr val="272B4A"/>
      </a:lt1>
      <a:dk2>
        <a:srgbClr val="34394C"/>
      </a:dk2>
      <a:lt2>
        <a:srgbClr val="7A86A2"/>
      </a:lt2>
      <a:accent1>
        <a:srgbClr val="FFFFFF"/>
      </a:accent1>
      <a:accent2>
        <a:srgbClr val="65EBD2"/>
      </a:accent2>
      <a:accent3>
        <a:srgbClr val="EF3560"/>
      </a:accent3>
      <a:accent4>
        <a:srgbClr val="FC9748"/>
      </a:accent4>
      <a:accent5>
        <a:srgbClr val="FFD966"/>
      </a:accent5>
      <a:accent6>
        <a:srgbClr val="8E8EF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ark Interface Social Media by Slidesgo">
  <a:themeElements>
    <a:clrScheme name="Simple Light">
      <a:dk1>
        <a:srgbClr val="1B203A"/>
      </a:dk1>
      <a:lt1>
        <a:srgbClr val="272B4A"/>
      </a:lt1>
      <a:dk2>
        <a:srgbClr val="34394C"/>
      </a:dk2>
      <a:lt2>
        <a:srgbClr val="7A86A2"/>
      </a:lt2>
      <a:accent1>
        <a:srgbClr val="FFFFFF"/>
      </a:accent1>
      <a:accent2>
        <a:srgbClr val="65EBD2"/>
      </a:accent2>
      <a:accent3>
        <a:srgbClr val="EF3560"/>
      </a:accent3>
      <a:accent4>
        <a:srgbClr val="FC9748"/>
      </a:accent4>
      <a:accent5>
        <a:srgbClr val="FFD966"/>
      </a:accent5>
      <a:accent6>
        <a:srgbClr val="8E8EF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