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6" r:id="rId4"/>
    <p:sldMasterId id="2147483757" r:id="rId5"/>
    <p:sldMasterId id="2147483758" r:id="rId6"/>
    <p:sldMasterId id="214748375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Bebas Neue"/>
      <p:regular r:id="rId24"/>
    </p:embeddedFont>
    <p:embeddedFont>
      <p:font typeface="Abel"/>
      <p:regular r:id="rId25"/>
    </p:embeddedFont>
    <p:embeddedFont>
      <p:font typeface="Unica One"/>
      <p:regular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BebasNeue-regular.fntdata"/><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UnicaOne-regular.fntdata"/><Relationship Id="rId25" Type="http://schemas.openxmlformats.org/officeDocument/2006/relationships/font" Target="fonts/Abel-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Mono-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0" Type="http://schemas.openxmlformats.org/officeDocument/2006/relationships/font" Target="fonts/RobotoMon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lpython.com/python-f-string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f931c9661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f931c9661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f931c96612_0_3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f931c96612_0_3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f931c96612_0_3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f931c96612_0_3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f931c96612_0_3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f931c96612_0_3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f931c96612_0_3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f931c96612_0_3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f931c96612_0_4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f931c96612_0_4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f931c96612_0_5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f931c96612_0_5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f931c96612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f931c96612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f931c96612_0_3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f931c96612_0_3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f931c96612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f931c96612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Github is and what version control 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f931c96612_0_2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f931c96612_0_2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f931c96612_0_2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f931c96612_0_2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nica One"/>
                <a:ea typeface="Unica One"/>
                <a:cs typeface="Unica One"/>
                <a:sym typeface="Unica One"/>
              </a:rPr>
              <a:t>An in depth explanation of formatting in python and its history! </a:t>
            </a:r>
            <a:r>
              <a:rPr lang="en" u="sng">
                <a:solidFill>
                  <a:schemeClr val="hlink"/>
                </a:solidFill>
                <a:latin typeface="Unica One"/>
                <a:ea typeface="Unica One"/>
                <a:cs typeface="Unica One"/>
                <a:sym typeface="Unica One"/>
                <a:hlinkClick r:id="rId2"/>
              </a:rPr>
              <a:t>https://realpython.com/python-f-strings/</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f931c96612_0_2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f931c96612_0_2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f931c96612_0_3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f931c96612_0_3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f931c96612_0_3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f931c96612_0_3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761" name="Shape 761"/>
        <p:cNvGrpSpPr/>
        <p:nvPr/>
      </p:nvGrpSpPr>
      <p:grpSpPr>
        <a:xfrm>
          <a:off x="0" y="0"/>
          <a:ext cx="0" cy="0"/>
          <a:chOff x="0" y="0"/>
          <a:chExt cx="0" cy="0"/>
        </a:xfrm>
      </p:grpSpPr>
      <p:grpSp>
        <p:nvGrpSpPr>
          <p:cNvPr id="762" name="Google Shape;762;p104"/>
          <p:cNvGrpSpPr/>
          <p:nvPr/>
        </p:nvGrpSpPr>
        <p:grpSpPr>
          <a:xfrm>
            <a:off x="364200" y="356774"/>
            <a:ext cx="8415923" cy="4429926"/>
            <a:chOff x="364200" y="356774"/>
            <a:chExt cx="8415923" cy="4429926"/>
          </a:xfrm>
        </p:grpSpPr>
        <p:sp>
          <p:nvSpPr>
            <p:cNvPr id="763" name="Google Shape;763;p10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4"/>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4"/>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4"/>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104"/>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8" name="Google Shape;768;p104"/>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9" name="Google Shape;769;p104"/>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0" name="Google Shape;770;p104"/>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1" name="Google Shape;771;p104"/>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104"/>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3" name="Google Shape;773;p104"/>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4" name="Shape 774"/>
        <p:cNvGrpSpPr/>
        <p:nvPr/>
      </p:nvGrpSpPr>
      <p:grpSpPr>
        <a:xfrm>
          <a:off x="0" y="0"/>
          <a:ext cx="0" cy="0"/>
          <a:chOff x="0" y="0"/>
          <a:chExt cx="0" cy="0"/>
        </a:xfrm>
      </p:grpSpPr>
      <p:grpSp>
        <p:nvGrpSpPr>
          <p:cNvPr id="775" name="Google Shape;775;p105"/>
          <p:cNvGrpSpPr/>
          <p:nvPr/>
        </p:nvGrpSpPr>
        <p:grpSpPr>
          <a:xfrm>
            <a:off x="364223" y="356774"/>
            <a:ext cx="8415900" cy="4429801"/>
            <a:chOff x="364223" y="356774"/>
            <a:chExt cx="8415900" cy="4429801"/>
          </a:xfrm>
        </p:grpSpPr>
        <p:sp>
          <p:nvSpPr>
            <p:cNvPr id="776" name="Google Shape;776;p105"/>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5"/>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5"/>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05"/>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105"/>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2" name="Google Shape;782;p105"/>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3" name="Google Shape;783;p105"/>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4" name="Google Shape;784;p105"/>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5" name="Google Shape;785;p105"/>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6" name="Google Shape;786;p105"/>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7" name="Google Shape;787;p105"/>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8" name="Google Shape;788;p105"/>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9" name="Google Shape;789;p105"/>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90" name="Shape 790"/>
        <p:cNvGrpSpPr/>
        <p:nvPr/>
      </p:nvGrpSpPr>
      <p:grpSpPr>
        <a:xfrm>
          <a:off x="0" y="0"/>
          <a:ext cx="0" cy="0"/>
          <a:chOff x="0" y="0"/>
          <a:chExt cx="0" cy="0"/>
        </a:xfrm>
      </p:grpSpPr>
      <p:grpSp>
        <p:nvGrpSpPr>
          <p:cNvPr id="791" name="Google Shape;791;p106"/>
          <p:cNvGrpSpPr/>
          <p:nvPr/>
        </p:nvGrpSpPr>
        <p:grpSpPr>
          <a:xfrm>
            <a:off x="364200" y="356774"/>
            <a:ext cx="8415923" cy="4429931"/>
            <a:chOff x="364200" y="356774"/>
            <a:chExt cx="8415923" cy="4429931"/>
          </a:xfrm>
        </p:grpSpPr>
        <p:sp>
          <p:nvSpPr>
            <p:cNvPr id="792" name="Google Shape;792;p106"/>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6"/>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6"/>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6"/>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6"/>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6"/>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106"/>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0" name="Google Shape;800;p106"/>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1" name="Google Shape;801;p106"/>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2" name="Google Shape;802;p106"/>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3" name="Google Shape;803;p106"/>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4" name="Google Shape;804;p106"/>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5" name="Google Shape;805;p106"/>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6" name="Google Shape;806;p106"/>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7" name="Google Shape;807;p106"/>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8" name="Google Shape;808;p106"/>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9" name="Google Shape;809;p106"/>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0" name="Google Shape;810;p106"/>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1" name="Google Shape;811;p106"/>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12" name="Shape 812"/>
        <p:cNvGrpSpPr/>
        <p:nvPr/>
      </p:nvGrpSpPr>
      <p:grpSpPr>
        <a:xfrm>
          <a:off x="0" y="0"/>
          <a:ext cx="0" cy="0"/>
          <a:chOff x="0" y="0"/>
          <a:chExt cx="0" cy="0"/>
        </a:xfrm>
      </p:grpSpPr>
      <p:grpSp>
        <p:nvGrpSpPr>
          <p:cNvPr id="813" name="Google Shape;813;p107"/>
          <p:cNvGrpSpPr/>
          <p:nvPr/>
        </p:nvGrpSpPr>
        <p:grpSpPr>
          <a:xfrm>
            <a:off x="364225" y="356823"/>
            <a:ext cx="8415600" cy="4429951"/>
            <a:chOff x="364225" y="1164375"/>
            <a:chExt cx="8415600" cy="3622200"/>
          </a:xfrm>
        </p:grpSpPr>
        <p:sp>
          <p:nvSpPr>
            <p:cNvPr id="814" name="Google Shape;814;p107"/>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7"/>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107"/>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17" name="Google Shape;817;p107"/>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8" name="Google Shape;818;p107"/>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19" name="Google Shape;819;p107"/>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20" name="Shape 820"/>
        <p:cNvGrpSpPr/>
        <p:nvPr/>
      </p:nvGrpSpPr>
      <p:grpSpPr>
        <a:xfrm>
          <a:off x="0" y="0"/>
          <a:ext cx="0" cy="0"/>
          <a:chOff x="0" y="0"/>
          <a:chExt cx="0" cy="0"/>
        </a:xfrm>
      </p:grpSpPr>
      <p:grpSp>
        <p:nvGrpSpPr>
          <p:cNvPr id="821" name="Google Shape;821;p108"/>
          <p:cNvGrpSpPr/>
          <p:nvPr/>
        </p:nvGrpSpPr>
        <p:grpSpPr>
          <a:xfrm>
            <a:off x="364175" y="356775"/>
            <a:ext cx="8415025" cy="4430025"/>
            <a:chOff x="364175" y="356775"/>
            <a:chExt cx="8415025" cy="4430025"/>
          </a:xfrm>
        </p:grpSpPr>
        <p:sp>
          <p:nvSpPr>
            <p:cNvPr id="822" name="Google Shape;822;p108"/>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8"/>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108"/>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5" name="Google Shape;825;p108"/>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6" name="Google Shape;826;p108"/>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27" name="Google Shape;827;p108"/>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828" name="Shape 828"/>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829" name="Shape 829"/>
        <p:cNvGrpSpPr/>
        <p:nvPr/>
      </p:nvGrpSpPr>
      <p:grpSpPr>
        <a:xfrm>
          <a:off x="0" y="0"/>
          <a:ext cx="0" cy="0"/>
          <a:chOff x="0" y="0"/>
          <a:chExt cx="0" cy="0"/>
        </a:xfrm>
      </p:grpSpPr>
      <p:sp>
        <p:nvSpPr>
          <p:cNvPr id="830" name="Google Shape;830;p11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831" name="Shape 831"/>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832" name="Shape 83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93" name="Shape 93"/>
        <p:cNvGrpSpPr/>
        <p:nvPr/>
      </p:nvGrpSpPr>
      <p:grpSpPr>
        <a:xfrm>
          <a:off x="0" y="0"/>
          <a:ext cx="0" cy="0"/>
          <a:chOff x="0" y="0"/>
          <a:chExt cx="0" cy="0"/>
        </a:xfrm>
      </p:grpSpPr>
      <p:grpSp>
        <p:nvGrpSpPr>
          <p:cNvPr id="94" name="Google Shape;94;p19"/>
          <p:cNvGrpSpPr/>
          <p:nvPr/>
        </p:nvGrpSpPr>
        <p:grpSpPr>
          <a:xfrm>
            <a:off x="364242" y="356775"/>
            <a:ext cx="4846801" cy="4429926"/>
            <a:chOff x="364242" y="356775"/>
            <a:chExt cx="4846801" cy="4429926"/>
          </a:xfrm>
        </p:grpSpPr>
        <p:sp>
          <p:nvSpPr>
            <p:cNvPr id="95" name="Google Shape;95;p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 Board">
  <p:cSld name="TITLE_ONLY_2_1">
    <p:spTree>
      <p:nvGrpSpPr>
        <p:cNvPr id="98" name="Shape 98"/>
        <p:cNvGrpSpPr/>
        <p:nvPr/>
      </p:nvGrpSpPr>
      <p:grpSpPr>
        <a:xfrm>
          <a:off x="0" y="0"/>
          <a:ext cx="0" cy="0"/>
          <a:chOff x="0" y="0"/>
          <a:chExt cx="0" cy="0"/>
        </a:xfrm>
      </p:grpSpPr>
      <p:sp>
        <p:nvSpPr>
          <p:cNvPr id="99" name="Google Shape;99;p20"/>
          <p:cNvSpPr/>
          <p:nvPr/>
        </p:nvSpPr>
        <p:spPr>
          <a:xfrm>
            <a:off x="517892" y="356788"/>
            <a:ext cx="81081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a:off x="517900" y="2945126"/>
            <a:ext cx="8108100" cy="18417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grpSp>
        <p:nvGrpSpPr>
          <p:cNvPr id="103" name="Google Shape;103;p21"/>
          <p:cNvGrpSpPr/>
          <p:nvPr/>
        </p:nvGrpSpPr>
        <p:grpSpPr>
          <a:xfrm>
            <a:off x="364223" y="356774"/>
            <a:ext cx="8415902" cy="4429926"/>
            <a:chOff x="364223" y="356774"/>
            <a:chExt cx="8415902" cy="4429926"/>
          </a:xfrm>
        </p:grpSpPr>
        <p:sp>
          <p:nvSpPr>
            <p:cNvPr id="104" name="Google Shape;104;p2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21"/>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 name="Google Shape;107;p2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1"/>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grpSp>
        <p:nvGrpSpPr>
          <p:cNvPr id="113" name="Google Shape;113;p23"/>
          <p:cNvGrpSpPr/>
          <p:nvPr/>
        </p:nvGrpSpPr>
        <p:grpSpPr>
          <a:xfrm>
            <a:off x="364225" y="356823"/>
            <a:ext cx="8415600" cy="4430101"/>
            <a:chOff x="364225" y="356823"/>
            <a:chExt cx="8415600" cy="4430101"/>
          </a:xfrm>
        </p:grpSpPr>
        <p:sp>
          <p:nvSpPr>
            <p:cNvPr id="114" name="Google Shape;114;p23"/>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23"/>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23"/>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24"/>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grpSp>
        <p:nvGrpSpPr>
          <p:cNvPr id="122" name="Google Shape;122;p25"/>
          <p:cNvGrpSpPr/>
          <p:nvPr/>
        </p:nvGrpSpPr>
        <p:grpSpPr>
          <a:xfrm>
            <a:off x="364200" y="356775"/>
            <a:ext cx="8415700" cy="4430025"/>
            <a:chOff x="364200" y="356775"/>
            <a:chExt cx="8415700" cy="4430025"/>
          </a:xfrm>
        </p:grpSpPr>
        <p:sp>
          <p:nvSpPr>
            <p:cNvPr id="123" name="Google Shape;123;p2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5"/>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8" name="Google Shape;128;p25"/>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9" name="Shape 12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30" name="Shape 130"/>
        <p:cNvGrpSpPr/>
        <p:nvPr/>
      </p:nvGrpSpPr>
      <p:grpSpPr>
        <a:xfrm>
          <a:off x="0" y="0"/>
          <a:ext cx="0" cy="0"/>
          <a:chOff x="0" y="0"/>
          <a:chExt cx="0" cy="0"/>
        </a:xfrm>
      </p:grpSpPr>
      <p:grpSp>
        <p:nvGrpSpPr>
          <p:cNvPr id="131" name="Google Shape;131;p27"/>
          <p:cNvGrpSpPr/>
          <p:nvPr/>
        </p:nvGrpSpPr>
        <p:grpSpPr>
          <a:xfrm flipH="1">
            <a:off x="364200" y="356749"/>
            <a:ext cx="8414700" cy="4429926"/>
            <a:chOff x="364200" y="356749"/>
            <a:chExt cx="8414700" cy="4429926"/>
          </a:xfrm>
        </p:grpSpPr>
        <p:sp>
          <p:nvSpPr>
            <p:cNvPr id="132" name="Google Shape;132;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7"/>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7" name="Google Shape;137;p27"/>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38" name="Google Shape;138;p27"/>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9" name="Shape 139"/>
        <p:cNvGrpSpPr/>
        <p:nvPr/>
      </p:nvGrpSpPr>
      <p:grpSpPr>
        <a:xfrm>
          <a:off x="0" y="0"/>
          <a:ext cx="0" cy="0"/>
          <a:chOff x="0" y="0"/>
          <a:chExt cx="0" cy="0"/>
        </a:xfrm>
      </p:grpSpPr>
      <p:grpSp>
        <p:nvGrpSpPr>
          <p:cNvPr id="140" name="Google Shape;140;p28"/>
          <p:cNvGrpSpPr/>
          <p:nvPr/>
        </p:nvGrpSpPr>
        <p:grpSpPr>
          <a:xfrm>
            <a:off x="364200" y="356749"/>
            <a:ext cx="8414700" cy="3295501"/>
            <a:chOff x="364200" y="356749"/>
            <a:chExt cx="8414700" cy="3295501"/>
          </a:xfrm>
        </p:grpSpPr>
        <p:sp>
          <p:nvSpPr>
            <p:cNvPr id="141" name="Google Shape;141;p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7" name="Google Shape;147;p28"/>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8" name="Google Shape;148;p28"/>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9" name="Shape 149"/>
        <p:cNvGrpSpPr/>
        <p:nvPr/>
      </p:nvGrpSpPr>
      <p:grpSpPr>
        <a:xfrm>
          <a:off x="0" y="0"/>
          <a:ext cx="0" cy="0"/>
          <a:chOff x="0" y="0"/>
          <a:chExt cx="0" cy="0"/>
        </a:xfrm>
      </p:grpSpPr>
      <p:grpSp>
        <p:nvGrpSpPr>
          <p:cNvPr id="150" name="Google Shape;150;p29"/>
          <p:cNvGrpSpPr/>
          <p:nvPr/>
        </p:nvGrpSpPr>
        <p:grpSpPr>
          <a:xfrm>
            <a:off x="364200" y="356749"/>
            <a:ext cx="8415700" cy="4430153"/>
            <a:chOff x="364200" y="356749"/>
            <a:chExt cx="8415700" cy="4430153"/>
          </a:xfrm>
        </p:grpSpPr>
        <p:sp>
          <p:nvSpPr>
            <p:cNvPr id="151" name="Google Shape;151;p29"/>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9"/>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7" name="Google Shape;157;p29"/>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8" name="Google Shape;158;p2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9" name="Shape 159"/>
        <p:cNvGrpSpPr/>
        <p:nvPr/>
      </p:nvGrpSpPr>
      <p:grpSpPr>
        <a:xfrm>
          <a:off x="0" y="0"/>
          <a:ext cx="0" cy="0"/>
          <a:chOff x="0" y="0"/>
          <a:chExt cx="0" cy="0"/>
        </a:xfrm>
      </p:grpSpPr>
      <p:grpSp>
        <p:nvGrpSpPr>
          <p:cNvPr id="160" name="Google Shape;160;p30"/>
          <p:cNvGrpSpPr/>
          <p:nvPr/>
        </p:nvGrpSpPr>
        <p:grpSpPr>
          <a:xfrm flipH="1">
            <a:off x="364200" y="1491174"/>
            <a:ext cx="8414700" cy="3295501"/>
            <a:chOff x="364200" y="356749"/>
            <a:chExt cx="8414700" cy="3295501"/>
          </a:xfrm>
        </p:grpSpPr>
        <p:sp>
          <p:nvSpPr>
            <p:cNvPr id="161" name="Google Shape;161;p3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30"/>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4" name="Google Shape;164;p30"/>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5" name="Google Shape;165;p30"/>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6" name="Google Shape;166;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9" name="Shape 169"/>
        <p:cNvGrpSpPr/>
        <p:nvPr/>
      </p:nvGrpSpPr>
      <p:grpSpPr>
        <a:xfrm>
          <a:off x="0" y="0"/>
          <a:ext cx="0" cy="0"/>
          <a:chOff x="0" y="0"/>
          <a:chExt cx="0" cy="0"/>
        </a:xfrm>
      </p:grpSpPr>
      <p:sp>
        <p:nvSpPr>
          <p:cNvPr id="170" name="Google Shape;170;p31"/>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1"/>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76" name="Google Shape;176;p31"/>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7" name="Google Shape;177;p31"/>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8" name="Shape 178"/>
        <p:cNvGrpSpPr/>
        <p:nvPr/>
      </p:nvGrpSpPr>
      <p:grpSpPr>
        <a:xfrm>
          <a:off x="0" y="0"/>
          <a:ext cx="0" cy="0"/>
          <a:chOff x="0" y="0"/>
          <a:chExt cx="0" cy="0"/>
        </a:xfrm>
      </p:grpSpPr>
      <p:sp>
        <p:nvSpPr>
          <p:cNvPr id="179" name="Google Shape;179;p32"/>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2"/>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32"/>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32"/>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8" name="Google Shape;188;p32"/>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32"/>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32"/>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1" name="Google Shape;191;p32"/>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32"/>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32"/>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32"/>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32"/>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32"/>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7" name="Google Shape;197;p32"/>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32"/>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32"/>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0" name="Google Shape;200;p32"/>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1" name="Google Shape;201;p32"/>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32"/>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3" name="Shape 203"/>
        <p:cNvGrpSpPr/>
        <p:nvPr/>
      </p:nvGrpSpPr>
      <p:grpSpPr>
        <a:xfrm>
          <a:off x="0" y="0"/>
          <a:ext cx="0" cy="0"/>
          <a:chOff x="0" y="0"/>
          <a:chExt cx="0" cy="0"/>
        </a:xfrm>
      </p:grpSpPr>
      <p:grpSp>
        <p:nvGrpSpPr>
          <p:cNvPr id="204" name="Google Shape;204;p33"/>
          <p:cNvGrpSpPr/>
          <p:nvPr/>
        </p:nvGrpSpPr>
        <p:grpSpPr>
          <a:xfrm>
            <a:off x="364175" y="356775"/>
            <a:ext cx="8415025" cy="4430025"/>
            <a:chOff x="364175" y="356775"/>
            <a:chExt cx="8415025" cy="4430025"/>
          </a:xfrm>
        </p:grpSpPr>
        <p:sp>
          <p:nvSpPr>
            <p:cNvPr id="205" name="Google Shape;205;p3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3"/>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33"/>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09" name="Shape 209"/>
        <p:cNvGrpSpPr/>
        <p:nvPr/>
      </p:nvGrpSpPr>
      <p:grpSpPr>
        <a:xfrm>
          <a:off x="0" y="0"/>
          <a:ext cx="0" cy="0"/>
          <a:chOff x="0" y="0"/>
          <a:chExt cx="0" cy="0"/>
        </a:xfrm>
      </p:grpSpPr>
      <p:sp>
        <p:nvSpPr>
          <p:cNvPr id="210" name="Google Shape;210;p34"/>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3" name="Google Shape;213;p34"/>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4" name="Shape 214"/>
        <p:cNvGrpSpPr/>
        <p:nvPr/>
      </p:nvGrpSpPr>
      <p:grpSpPr>
        <a:xfrm>
          <a:off x="0" y="0"/>
          <a:ext cx="0" cy="0"/>
          <a:chOff x="0" y="0"/>
          <a:chExt cx="0" cy="0"/>
        </a:xfrm>
      </p:grpSpPr>
      <p:sp>
        <p:nvSpPr>
          <p:cNvPr id="215" name="Google Shape;215;p35"/>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5"/>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5"/>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 name="Google Shape;219;p35"/>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35"/>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 name="Google Shape;221;p35"/>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2" name="Google Shape;222;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35"/>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25" name="Shape 225"/>
        <p:cNvGrpSpPr/>
        <p:nvPr/>
      </p:nvGrpSpPr>
      <p:grpSpPr>
        <a:xfrm>
          <a:off x="0" y="0"/>
          <a:ext cx="0" cy="0"/>
          <a:chOff x="0" y="0"/>
          <a:chExt cx="0" cy="0"/>
        </a:xfrm>
      </p:grpSpPr>
      <p:sp>
        <p:nvSpPr>
          <p:cNvPr id="226" name="Google Shape;226;p36"/>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3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1" name="Google Shape;231;p36"/>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3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3" name="Google Shape;233;p3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4" name="Shape 234"/>
        <p:cNvGrpSpPr/>
        <p:nvPr/>
      </p:nvGrpSpPr>
      <p:grpSpPr>
        <a:xfrm>
          <a:off x="0" y="0"/>
          <a:ext cx="0" cy="0"/>
          <a:chOff x="0" y="0"/>
          <a:chExt cx="0" cy="0"/>
        </a:xfrm>
      </p:grpSpPr>
      <p:grpSp>
        <p:nvGrpSpPr>
          <p:cNvPr id="235" name="Google Shape;235;p37"/>
          <p:cNvGrpSpPr/>
          <p:nvPr/>
        </p:nvGrpSpPr>
        <p:grpSpPr>
          <a:xfrm>
            <a:off x="364200" y="356774"/>
            <a:ext cx="8415923" cy="4429926"/>
            <a:chOff x="364200" y="356774"/>
            <a:chExt cx="8415923" cy="4429926"/>
          </a:xfrm>
        </p:grpSpPr>
        <p:sp>
          <p:nvSpPr>
            <p:cNvPr id="236" name="Google Shape;236;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7"/>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1" name="Google Shape;241;p37"/>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2" name="Google Shape;242;p37"/>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 name="Google Shape;243;p37"/>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4" name="Google Shape;244;p37"/>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5" name="Google Shape;245;p37"/>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6" name="Google Shape;246;p37"/>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7" name="Shape 247"/>
        <p:cNvGrpSpPr/>
        <p:nvPr/>
      </p:nvGrpSpPr>
      <p:grpSpPr>
        <a:xfrm>
          <a:off x="0" y="0"/>
          <a:ext cx="0" cy="0"/>
          <a:chOff x="0" y="0"/>
          <a:chExt cx="0" cy="0"/>
        </a:xfrm>
      </p:grpSpPr>
      <p:grpSp>
        <p:nvGrpSpPr>
          <p:cNvPr id="248" name="Google Shape;248;p38"/>
          <p:cNvGrpSpPr/>
          <p:nvPr/>
        </p:nvGrpSpPr>
        <p:grpSpPr>
          <a:xfrm>
            <a:off x="364223" y="356774"/>
            <a:ext cx="8415900" cy="4429801"/>
            <a:chOff x="364223" y="356774"/>
            <a:chExt cx="8415900" cy="4429801"/>
          </a:xfrm>
        </p:grpSpPr>
        <p:sp>
          <p:nvSpPr>
            <p:cNvPr id="249" name="Google Shape;249;p38"/>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8"/>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5" name="Google Shape;255;p38"/>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6" name="Google Shape;256;p38"/>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8"/>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8"/>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9" name="Google Shape;259;p38"/>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38"/>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1" name="Google Shape;261;p38"/>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38"/>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63" name="Shape 263"/>
        <p:cNvGrpSpPr/>
        <p:nvPr/>
      </p:nvGrpSpPr>
      <p:grpSpPr>
        <a:xfrm>
          <a:off x="0" y="0"/>
          <a:ext cx="0" cy="0"/>
          <a:chOff x="0" y="0"/>
          <a:chExt cx="0" cy="0"/>
        </a:xfrm>
      </p:grpSpPr>
      <p:grpSp>
        <p:nvGrpSpPr>
          <p:cNvPr id="264" name="Google Shape;264;p39"/>
          <p:cNvGrpSpPr/>
          <p:nvPr/>
        </p:nvGrpSpPr>
        <p:grpSpPr>
          <a:xfrm>
            <a:off x="364200" y="356774"/>
            <a:ext cx="8415923" cy="4429931"/>
            <a:chOff x="364200" y="356774"/>
            <a:chExt cx="8415923" cy="4429931"/>
          </a:xfrm>
        </p:grpSpPr>
        <p:sp>
          <p:nvSpPr>
            <p:cNvPr id="265" name="Google Shape;265;p39"/>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39"/>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3" name="Google Shape;273;p39"/>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9"/>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5" name="Google Shape;275;p39"/>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6" name="Google Shape;276;p39"/>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7" name="Google Shape;277;p39"/>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9"/>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9" name="Google Shape;279;p39"/>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9"/>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1" name="Google Shape;281;p39"/>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39"/>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3" name="Google Shape;283;p39"/>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4" name="Google Shape;284;p39"/>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5" name="Shape 285"/>
        <p:cNvGrpSpPr/>
        <p:nvPr/>
      </p:nvGrpSpPr>
      <p:grpSpPr>
        <a:xfrm>
          <a:off x="0" y="0"/>
          <a:ext cx="0" cy="0"/>
          <a:chOff x="0" y="0"/>
          <a:chExt cx="0" cy="0"/>
        </a:xfrm>
      </p:grpSpPr>
      <p:grpSp>
        <p:nvGrpSpPr>
          <p:cNvPr id="286" name="Google Shape;286;p40"/>
          <p:cNvGrpSpPr/>
          <p:nvPr/>
        </p:nvGrpSpPr>
        <p:grpSpPr>
          <a:xfrm>
            <a:off x="364225" y="356823"/>
            <a:ext cx="8415600" cy="4429951"/>
            <a:chOff x="364225" y="1164375"/>
            <a:chExt cx="8415600" cy="3622200"/>
          </a:xfrm>
        </p:grpSpPr>
        <p:sp>
          <p:nvSpPr>
            <p:cNvPr id="287" name="Google Shape;287;p40"/>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40"/>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0" name="Google Shape;290;p40"/>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1" name="Google Shape;291;p40"/>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2" name="Google Shape;292;p40"/>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93" name="Shape 293"/>
        <p:cNvGrpSpPr/>
        <p:nvPr/>
      </p:nvGrpSpPr>
      <p:grpSpPr>
        <a:xfrm>
          <a:off x="0" y="0"/>
          <a:ext cx="0" cy="0"/>
          <a:chOff x="0" y="0"/>
          <a:chExt cx="0" cy="0"/>
        </a:xfrm>
      </p:grpSpPr>
      <p:grpSp>
        <p:nvGrpSpPr>
          <p:cNvPr id="294" name="Google Shape;294;p41"/>
          <p:cNvGrpSpPr/>
          <p:nvPr/>
        </p:nvGrpSpPr>
        <p:grpSpPr>
          <a:xfrm>
            <a:off x="364175" y="356775"/>
            <a:ext cx="8415025" cy="4430025"/>
            <a:chOff x="364175" y="356775"/>
            <a:chExt cx="8415025" cy="4430025"/>
          </a:xfrm>
        </p:grpSpPr>
        <p:sp>
          <p:nvSpPr>
            <p:cNvPr id="295" name="Google Shape;295;p4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41"/>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8" name="Google Shape;298;p41"/>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9" name="Google Shape;299;p41"/>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0" name="Google Shape;300;p41"/>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301" name="Shape 301"/>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302" name="Shape 302"/>
        <p:cNvGrpSpPr/>
        <p:nvPr/>
      </p:nvGrpSpPr>
      <p:grpSpPr>
        <a:xfrm>
          <a:off x="0" y="0"/>
          <a:ext cx="0" cy="0"/>
          <a:chOff x="0" y="0"/>
          <a:chExt cx="0" cy="0"/>
        </a:xfrm>
      </p:grpSpPr>
      <p:sp>
        <p:nvSpPr>
          <p:cNvPr id="303" name="Google Shape;303;p43"/>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06" name="Shape 306"/>
        <p:cNvGrpSpPr/>
        <p:nvPr/>
      </p:nvGrpSpPr>
      <p:grpSpPr>
        <a:xfrm>
          <a:off x="0" y="0"/>
          <a:ext cx="0" cy="0"/>
          <a:chOff x="0" y="0"/>
          <a:chExt cx="0" cy="0"/>
        </a:xfrm>
      </p:grpSpPr>
      <p:sp>
        <p:nvSpPr>
          <p:cNvPr id="307" name="Google Shape;307;p46"/>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6"/>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6"/>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 name="Google Shape;311;p4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46"/>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3" name="Google Shape;313;p4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4" name="Google Shape;314;p4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15" name="Shape 315"/>
        <p:cNvGrpSpPr/>
        <p:nvPr/>
      </p:nvGrpSpPr>
      <p:grpSpPr>
        <a:xfrm>
          <a:off x="0" y="0"/>
          <a:ext cx="0" cy="0"/>
          <a:chOff x="0" y="0"/>
          <a:chExt cx="0" cy="0"/>
        </a:xfrm>
      </p:grpSpPr>
      <p:grpSp>
        <p:nvGrpSpPr>
          <p:cNvPr id="316" name="Google Shape;316;p47"/>
          <p:cNvGrpSpPr/>
          <p:nvPr/>
        </p:nvGrpSpPr>
        <p:grpSpPr>
          <a:xfrm>
            <a:off x="2234060" y="356788"/>
            <a:ext cx="4675875" cy="4429926"/>
            <a:chOff x="364223" y="356774"/>
            <a:chExt cx="8415902" cy="4429926"/>
          </a:xfrm>
        </p:grpSpPr>
        <p:sp>
          <p:nvSpPr>
            <p:cNvPr id="317" name="Google Shape;317;p4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47"/>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3" name="Shape 323"/>
        <p:cNvGrpSpPr/>
        <p:nvPr/>
      </p:nvGrpSpPr>
      <p:grpSpPr>
        <a:xfrm>
          <a:off x="0" y="0"/>
          <a:ext cx="0" cy="0"/>
          <a:chOff x="0" y="0"/>
          <a:chExt cx="0" cy="0"/>
        </a:xfrm>
      </p:grpSpPr>
      <p:grpSp>
        <p:nvGrpSpPr>
          <p:cNvPr id="324" name="Google Shape;324;p49"/>
          <p:cNvGrpSpPr/>
          <p:nvPr/>
        </p:nvGrpSpPr>
        <p:grpSpPr>
          <a:xfrm>
            <a:off x="364175" y="364200"/>
            <a:ext cx="8415725" cy="4422702"/>
            <a:chOff x="364175" y="364200"/>
            <a:chExt cx="8415725" cy="4422702"/>
          </a:xfrm>
        </p:grpSpPr>
        <p:sp>
          <p:nvSpPr>
            <p:cNvPr id="325" name="Google Shape;325;p4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9"/>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0" name="Google Shape;330;p49"/>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1" name="Google Shape;331;p49"/>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2" name="Shape 332"/>
        <p:cNvGrpSpPr/>
        <p:nvPr/>
      </p:nvGrpSpPr>
      <p:grpSpPr>
        <a:xfrm>
          <a:off x="0" y="0"/>
          <a:ext cx="0" cy="0"/>
          <a:chOff x="0" y="0"/>
          <a:chExt cx="0" cy="0"/>
        </a:xfrm>
      </p:grpSpPr>
      <p:grpSp>
        <p:nvGrpSpPr>
          <p:cNvPr id="333" name="Google Shape;333;p50"/>
          <p:cNvGrpSpPr/>
          <p:nvPr/>
        </p:nvGrpSpPr>
        <p:grpSpPr>
          <a:xfrm>
            <a:off x="364200" y="356749"/>
            <a:ext cx="8414700" cy="4429926"/>
            <a:chOff x="364200" y="356749"/>
            <a:chExt cx="8414700" cy="4429926"/>
          </a:xfrm>
        </p:grpSpPr>
        <p:sp>
          <p:nvSpPr>
            <p:cNvPr id="334" name="Google Shape;334;p5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0"/>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50"/>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39" name="Google Shape;339;p50"/>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40" name="Google Shape;340;p50"/>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1" name="Shape 341"/>
        <p:cNvGrpSpPr/>
        <p:nvPr/>
      </p:nvGrpSpPr>
      <p:grpSpPr>
        <a:xfrm>
          <a:off x="0" y="0"/>
          <a:ext cx="0" cy="0"/>
          <a:chOff x="0" y="0"/>
          <a:chExt cx="0" cy="0"/>
        </a:xfrm>
      </p:grpSpPr>
      <p:sp>
        <p:nvSpPr>
          <p:cNvPr id="342" name="Google Shape;342;p5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51"/>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6" name="Shape 346"/>
        <p:cNvGrpSpPr/>
        <p:nvPr/>
      </p:nvGrpSpPr>
      <p:grpSpPr>
        <a:xfrm>
          <a:off x="0" y="0"/>
          <a:ext cx="0" cy="0"/>
          <a:chOff x="0" y="0"/>
          <a:chExt cx="0" cy="0"/>
        </a:xfrm>
      </p:grpSpPr>
      <p:grpSp>
        <p:nvGrpSpPr>
          <p:cNvPr id="347" name="Google Shape;347;p52"/>
          <p:cNvGrpSpPr/>
          <p:nvPr/>
        </p:nvGrpSpPr>
        <p:grpSpPr>
          <a:xfrm>
            <a:off x="364223" y="356774"/>
            <a:ext cx="8415902" cy="4429739"/>
            <a:chOff x="364223" y="356774"/>
            <a:chExt cx="8415902" cy="4429739"/>
          </a:xfrm>
        </p:grpSpPr>
        <p:sp>
          <p:nvSpPr>
            <p:cNvPr id="348" name="Google Shape;348;p5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2"/>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2"/>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52"/>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4" name="Google Shape;354;p52"/>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5" name="Google Shape;355;p52"/>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52"/>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5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8" name="Shape 358"/>
        <p:cNvGrpSpPr/>
        <p:nvPr/>
      </p:nvGrpSpPr>
      <p:grpSpPr>
        <a:xfrm>
          <a:off x="0" y="0"/>
          <a:ext cx="0" cy="0"/>
          <a:chOff x="0" y="0"/>
          <a:chExt cx="0" cy="0"/>
        </a:xfrm>
      </p:grpSpPr>
      <p:grpSp>
        <p:nvGrpSpPr>
          <p:cNvPr id="359" name="Google Shape;359;p53"/>
          <p:cNvGrpSpPr/>
          <p:nvPr/>
        </p:nvGrpSpPr>
        <p:grpSpPr>
          <a:xfrm>
            <a:off x="364223" y="356774"/>
            <a:ext cx="8415902" cy="4429926"/>
            <a:chOff x="364223" y="356774"/>
            <a:chExt cx="8415902" cy="4429926"/>
          </a:xfrm>
        </p:grpSpPr>
        <p:sp>
          <p:nvSpPr>
            <p:cNvPr id="360" name="Google Shape;360;p5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3"/>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5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363" name="Shape 363"/>
        <p:cNvGrpSpPr/>
        <p:nvPr/>
      </p:nvGrpSpPr>
      <p:grpSpPr>
        <a:xfrm>
          <a:off x="0" y="0"/>
          <a:ext cx="0" cy="0"/>
          <a:chOff x="0" y="0"/>
          <a:chExt cx="0" cy="0"/>
        </a:xfrm>
      </p:grpSpPr>
      <p:grpSp>
        <p:nvGrpSpPr>
          <p:cNvPr id="364" name="Google Shape;364;p54"/>
          <p:cNvGrpSpPr/>
          <p:nvPr/>
        </p:nvGrpSpPr>
        <p:grpSpPr>
          <a:xfrm>
            <a:off x="364242" y="356775"/>
            <a:ext cx="4846801" cy="4429926"/>
            <a:chOff x="364242" y="356775"/>
            <a:chExt cx="4846801" cy="4429926"/>
          </a:xfrm>
        </p:grpSpPr>
        <p:sp>
          <p:nvSpPr>
            <p:cNvPr id="365" name="Google Shape;365;p54"/>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4"/>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5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grpSp>
        <p:nvGrpSpPr>
          <p:cNvPr id="369" name="Google Shape;369;p55"/>
          <p:cNvGrpSpPr/>
          <p:nvPr/>
        </p:nvGrpSpPr>
        <p:grpSpPr>
          <a:xfrm>
            <a:off x="364223" y="356774"/>
            <a:ext cx="8415902" cy="4429926"/>
            <a:chOff x="364223" y="356774"/>
            <a:chExt cx="8415902" cy="4429926"/>
          </a:xfrm>
        </p:grpSpPr>
        <p:sp>
          <p:nvSpPr>
            <p:cNvPr id="370" name="Google Shape;370;p55"/>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55"/>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55"/>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4" name="Google Shape;374;p55"/>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5" name="Shape 375"/>
        <p:cNvGrpSpPr/>
        <p:nvPr/>
      </p:nvGrpSpPr>
      <p:grpSpPr>
        <a:xfrm>
          <a:off x="0" y="0"/>
          <a:ext cx="0" cy="0"/>
          <a:chOff x="0" y="0"/>
          <a:chExt cx="0" cy="0"/>
        </a:xfrm>
      </p:grpSpPr>
      <p:sp>
        <p:nvSpPr>
          <p:cNvPr id="376" name="Google Shape;376;p56"/>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6"/>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8" name="Shape 378"/>
        <p:cNvGrpSpPr/>
        <p:nvPr/>
      </p:nvGrpSpPr>
      <p:grpSpPr>
        <a:xfrm>
          <a:off x="0" y="0"/>
          <a:ext cx="0" cy="0"/>
          <a:chOff x="0" y="0"/>
          <a:chExt cx="0" cy="0"/>
        </a:xfrm>
      </p:grpSpPr>
      <p:grpSp>
        <p:nvGrpSpPr>
          <p:cNvPr id="379" name="Google Shape;379;p57"/>
          <p:cNvGrpSpPr/>
          <p:nvPr/>
        </p:nvGrpSpPr>
        <p:grpSpPr>
          <a:xfrm>
            <a:off x="364225" y="356823"/>
            <a:ext cx="8415600" cy="4430101"/>
            <a:chOff x="364225" y="356823"/>
            <a:chExt cx="8415600" cy="4430101"/>
          </a:xfrm>
        </p:grpSpPr>
        <p:sp>
          <p:nvSpPr>
            <p:cNvPr id="380" name="Google Shape;380;p57"/>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7"/>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7"/>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57"/>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4" name="Google Shape;384;p57"/>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5" name="Shape 385"/>
        <p:cNvGrpSpPr/>
        <p:nvPr/>
      </p:nvGrpSpPr>
      <p:grpSpPr>
        <a:xfrm>
          <a:off x="0" y="0"/>
          <a:ext cx="0" cy="0"/>
          <a:chOff x="0" y="0"/>
          <a:chExt cx="0" cy="0"/>
        </a:xfrm>
      </p:grpSpPr>
      <p:sp>
        <p:nvSpPr>
          <p:cNvPr id="386" name="Google Shape;386;p58"/>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7" name="Shape 387"/>
        <p:cNvGrpSpPr/>
        <p:nvPr/>
      </p:nvGrpSpPr>
      <p:grpSpPr>
        <a:xfrm>
          <a:off x="0" y="0"/>
          <a:ext cx="0" cy="0"/>
          <a:chOff x="0" y="0"/>
          <a:chExt cx="0" cy="0"/>
        </a:xfrm>
      </p:grpSpPr>
      <p:grpSp>
        <p:nvGrpSpPr>
          <p:cNvPr id="388" name="Google Shape;388;p59"/>
          <p:cNvGrpSpPr/>
          <p:nvPr/>
        </p:nvGrpSpPr>
        <p:grpSpPr>
          <a:xfrm>
            <a:off x="364200" y="356775"/>
            <a:ext cx="8415700" cy="4430025"/>
            <a:chOff x="364200" y="356775"/>
            <a:chExt cx="8415700" cy="4430025"/>
          </a:xfrm>
        </p:grpSpPr>
        <p:sp>
          <p:nvSpPr>
            <p:cNvPr id="389" name="Google Shape;389;p59"/>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9"/>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9"/>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9"/>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59"/>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4" name="Google Shape;394;p59"/>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95" name="Shape 395"/>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96" name="Shape 396"/>
        <p:cNvGrpSpPr/>
        <p:nvPr/>
      </p:nvGrpSpPr>
      <p:grpSpPr>
        <a:xfrm>
          <a:off x="0" y="0"/>
          <a:ext cx="0" cy="0"/>
          <a:chOff x="0" y="0"/>
          <a:chExt cx="0" cy="0"/>
        </a:xfrm>
      </p:grpSpPr>
      <p:grpSp>
        <p:nvGrpSpPr>
          <p:cNvPr id="397" name="Google Shape;397;p61"/>
          <p:cNvGrpSpPr/>
          <p:nvPr/>
        </p:nvGrpSpPr>
        <p:grpSpPr>
          <a:xfrm flipH="1">
            <a:off x="364200" y="356749"/>
            <a:ext cx="8414700" cy="4429926"/>
            <a:chOff x="364200" y="356749"/>
            <a:chExt cx="8414700" cy="4429926"/>
          </a:xfrm>
        </p:grpSpPr>
        <p:sp>
          <p:nvSpPr>
            <p:cNvPr id="398" name="Google Shape;398;p61"/>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1"/>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1"/>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1"/>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61"/>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03" name="Google Shape;403;p61"/>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04" name="Google Shape;404;p61"/>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05" name="Shape 405"/>
        <p:cNvGrpSpPr/>
        <p:nvPr/>
      </p:nvGrpSpPr>
      <p:grpSpPr>
        <a:xfrm>
          <a:off x="0" y="0"/>
          <a:ext cx="0" cy="0"/>
          <a:chOff x="0" y="0"/>
          <a:chExt cx="0" cy="0"/>
        </a:xfrm>
      </p:grpSpPr>
      <p:grpSp>
        <p:nvGrpSpPr>
          <p:cNvPr id="406" name="Google Shape;406;p62"/>
          <p:cNvGrpSpPr/>
          <p:nvPr/>
        </p:nvGrpSpPr>
        <p:grpSpPr>
          <a:xfrm>
            <a:off x="364200" y="356749"/>
            <a:ext cx="8414700" cy="3295501"/>
            <a:chOff x="364200" y="356749"/>
            <a:chExt cx="8414700" cy="3295501"/>
          </a:xfrm>
        </p:grpSpPr>
        <p:sp>
          <p:nvSpPr>
            <p:cNvPr id="407" name="Google Shape;407;p62"/>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2"/>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62"/>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2"/>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2"/>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2"/>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3" name="Google Shape;413;p62"/>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14" name="Google Shape;414;p62"/>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15" name="Shape 415"/>
        <p:cNvGrpSpPr/>
        <p:nvPr/>
      </p:nvGrpSpPr>
      <p:grpSpPr>
        <a:xfrm>
          <a:off x="0" y="0"/>
          <a:ext cx="0" cy="0"/>
          <a:chOff x="0" y="0"/>
          <a:chExt cx="0" cy="0"/>
        </a:xfrm>
      </p:grpSpPr>
      <p:grpSp>
        <p:nvGrpSpPr>
          <p:cNvPr id="416" name="Google Shape;416;p63"/>
          <p:cNvGrpSpPr/>
          <p:nvPr/>
        </p:nvGrpSpPr>
        <p:grpSpPr>
          <a:xfrm>
            <a:off x="364200" y="356749"/>
            <a:ext cx="8415700" cy="4430153"/>
            <a:chOff x="364200" y="356749"/>
            <a:chExt cx="8415700" cy="4430153"/>
          </a:xfrm>
        </p:grpSpPr>
        <p:sp>
          <p:nvSpPr>
            <p:cNvPr id="417" name="Google Shape;417;p63"/>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3"/>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3"/>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3"/>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63"/>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23" name="Google Shape;423;p63"/>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4" name="Google Shape;424;p63"/>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425" name="Shape 425"/>
        <p:cNvGrpSpPr/>
        <p:nvPr/>
      </p:nvGrpSpPr>
      <p:grpSpPr>
        <a:xfrm>
          <a:off x="0" y="0"/>
          <a:ext cx="0" cy="0"/>
          <a:chOff x="0" y="0"/>
          <a:chExt cx="0" cy="0"/>
        </a:xfrm>
      </p:grpSpPr>
      <p:grpSp>
        <p:nvGrpSpPr>
          <p:cNvPr id="426" name="Google Shape;426;p64"/>
          <p:cNvGrpSpPr/>
          <p:nvPr/>
        </p:nvGrpSpPr>
        <p:grpSpPr>
          <a:xfrm flipH="1">
            <a:off x="364200" y="1491174"/>
            <a:ext cx="8414700" cy="3295501"/>
            <a:chOff x="364200" y="356749"/>
            <a:chExt cx="8414700" cy="3295501"/>
          </a:xfrm>
        </p:grpSpPr>
        <p:sp>
          <p:nvSpPr>
            <p:cNvPr id="427" name="Google Shape;427;p64"/>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64"/>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0" name="Google Shape;430;p64"/>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31" name="Google Shape;431;p64"/>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2" name="Google Shape;432;p64"/>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4"/>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4"/>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35" name="Shape 435"/>
        <p:cNvGrpSpPr/>
        <p:nvPr/>
      </p:nvGrpSpPr>
      <p:grpSpPr>
        <a:xfrm>
          <a:off x="0" y="0"/>
          <a:ext cx="0" cy="0"/>
          <a:chOff x="0" y="0"/>
          <a:chExt cx="0" cy="0"/>
        </a:xfrm>
      </p:grpSpPr>
      <p:sp>
        <p:nvSpPr>
          <p:cNvPr id="436" name="Google Shape;436;p65"/>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5"/>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5"/>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5"/>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5"/>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42" name="Google Shape;442;p65"/>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43" name="Google Shape;443;p65"/>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4" name="Shape 444"/>
        <p:cNvGrpSpPr/>
        <p:nvPr/>
      </p:nvGrpSpPr>
      <p:grpSpPr>
        <a:xfrm>
          <a:off x="0" y="0"/>
          <a:ext cx="0" cy="0"/>
          <a:chOff x="0" y="0"/>
          <a:chExt cx="0" cy="0"/>
        </a:xfrm>
      </p:grpSpPr>
      <p:sp>
        <p:nvSpPr>
          <p:cNvPr id="445" name="Google Shape;445;p66"/>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6"/>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6"/>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6"/>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6"/>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6"/>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2" name="Google Shape;452;p66"/>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3" name="Google Shape;453;p66"/>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4" name="Google Shape;454;p66"/>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5" name="Google Shape;455;p66"/>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6" name="Google Shape;456;p66"/>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7" name="Google Shape;457;p66"/>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8" name="Google Shape;458;p66"/>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66"/>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0" name="Google Shape;460;p66"/>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1" name="Google Shape;461;p66"/>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2" name="Google Shape;462;p66"/>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3" name="Google Shape;463;p66"/>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66"/>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5" name="Google Shape;465;p66"/>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6" name="Google Shape;466;p66"/>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7" name="Google Shape;467;p66"/>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8" name="Google Shape;468;p66"/>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69" name="Shape 469"/>
        <p:cNvGrpSpPr/>
        <p:nvPr/>
      </p:nvGrpSpPr>
      <p:grpSpPr>
        <a:xfrm>
          <a:off x="0" y="0"/>
          <a:ext cx="0" cy="0"/>
          <a:chOff x="0" y="0"/>
          <a:chExt cx="0" cy="0"/>
        </a:xfrm>
      </p:grpSpPr>
      <p:grpSp>
        <p:nvGrpSpPr>
          <p:cNvPr id="470" name="Google Shape;470;p67"/>
          <p:cNvGrpSpPr/>
          <p:nvPr/>
        </p:nvGrpSpPr>
        <p:grpSpPr>
          <a:xfrm>
            <a:off x="364175" y="356775"/>
            <a:ext cx="8415025" cy="4430025"/>
            <a:chOff x="364175" y="356775"/>
            <a:chExt cx="8415025" cy="4430025"/>
          </a:xfrm>
        </p:grpSpPr>
        <p:sp>
          <p:nvSpPr>
            <p:cNvPr id="471" name="Google Shape;471;p67"/>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7"/>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6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4" name="Google Shape;474;p67"/>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475" name="Shape 475"/>
        <p:cNvGrpSpPr/>
        <p:nvPr/>
      </p:nvGrpSpPr>
      <p:grpSpPr>
        <a:xfrm>
          <a:off x="0" y="0"/>
          <a:ext cx="0" cy="0"/>
          <a:chOff x="0" y="0"/>
          <a:chExt cx="0" cy="0"/>
        </a:xfrm>
      </p:grpSpPr>
      <p:sp>
        <p:nvSpPr>
          <p:cNvPr id="476" name="Google Shape;476;p68"/>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8"/>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8"/>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9" name="Google Shape;479;p68"/>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80" name="Shape 480"/>
        <p:cNvGrpSpPr/>
        <p:nvPr/>
      </p:nvGrpSpPr>
      <p:grpSpPr>
        <a:xfrm>
          <a:off x="0" y="0"/>
          <a:ext cx="0" cy="0"/>
          <a:chOff x="0" y="0"/>
          <a:chExt cx="0" cy="0"/>
        </a:xfrm>
      </p:grpSpPr>
      <p:sp>
        <p:nvSpPr>
          <p:cNvPr id="481" name="Google Shape;481;p69"/>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9"/>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9"/>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5" name="Google Shape;485;p69"/>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69"/>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7" name="Google Shape;487;p69"/>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8" name="Google Shape;488;p69"/>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9" name="Google Shape;489;p69"/>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9"/>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91" name="Shape 491"/>
        <p:cNvGrpSpPr/>
        <p:nvPr/>
      </p:nvGrpSpPr>
      <p:grpSpPr>
        <a:xfrm>
          <a:off x="0" y="0"/>
          <a:ext cx="0" cy="0"/>
          <a:chOff x="0" y="0"/>
          <a:chExt cx="0" cy="0"/>
        </a:xfrm>
      </p:grpSpPr>
      <p:sp>
        <p:nvSpPr>
          <p:cNvPr id="492" name="Google Shape;492;p70"/>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0"/>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0"/>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6" name="Google Shape;496;p7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7" name="Google Shape;497;p70"/>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8" name="Google Shape;498;p7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9" name="Google Shape;499;p7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500" name="Shape 500"/>
        <p:cNvGrpSpPr/>
        <p:nvPr/>
      </p:nvGrpSpPr>
      <p:grpSpPr>
        <a:xfrm>
          <a:off x="0" y="0"/>
          <a:ext cx="0" cy="0"/>
          <a:chOff x="0" y="0"/>
          <a:chExt cx="0" cy="0"/>
        </a:xfrm>
      </p:grpSpPr>
      <p:grpSp>
        <p:nvGrpSpPr>
          <p:cNvPr id="501" name="Google Shape;501;p71"/>
          <p:cNvGrpSpPr/>
          <p:nvPr/>
        </p:nvGrpSpPr>
        <p:grpSpPr>
          <a:xfrm>
            <a:off x="364200" y="356774"/>
            <a:ext cx="8415923" cy="4429926"/>
            <a:chOff x="364200" y="356774"/>
            <a:chExt cx="8415923" cy="4429926"/>
          </a:xfrm>
        </p:grpSpPr>
        <p:sp>
          <p:nvSpPr>
            <p:cNvPr id="502" name="Google Shape;502;p7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1"/>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1"/>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1"/>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71"/>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7" name="Google Shape;507;p71"/>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71"/>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9" name="Google Shape;509;p71"/>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0" name="Google Shape;510;p71"/>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71"/>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71"/>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3" name="Shape 513"/>
        <p:cNvGrpSpPr/>
        <p:nvPr/>
      </p:nvGrpSpPr>
      <p:grpSpPr>
        <a:xfrm>
          <a:off x="0" y="0"/>
          <a:ext cx="0" cy="0"/>
          <a:chOff x="0" y="0"/>
          <a:chExt cx="0" cy="0"/>
        </a:xfrm>
      </p:grpSpPr>
      <p:grpSp>
        <p:nvGrpSpPr>
          <p:cNvPr id="514" name="Google Shape;514;p72"/>
          <p:cNvGrpSpPr/>
          <p:nvPr/>
        </p:nvGrpSpPr>
        <p:grpSpPr>
          <a:xfrm>
            <a:off x="364223" y="356774"/>
            <a:ext cx="8415900" cy="4429801"/>
            <a:chOff x="364223" y="356774"/>
            <a:chExt cx="8415900" cy="4429801"/>
          </a:xfrm>
        </p:grpSpPr>
        <p:sp>
          <p:nvSpPr>
            <p:cNvPr id="515" name="Google Shape;515;p72"/>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2"/>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2"/>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2"/>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72"/>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1" name="Google Shape;521;p72"/>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2" name="Google Shape;522;p72"/>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3" name="Google Shape;523;p72"/>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72"/>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5" name="Google Shape;525;p72"/>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6" name="Google Shape;526;p72"/>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7" name="Google Shape;527;p72"/>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8" name="Google Shape;528;p72"/>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29" name="Shape 529"/>
        <p:cNvGrpSpPr/>
        <p:nvPr/>
      </p:nvGrpSpPr>
      <p:grpSpPr>
        <a:xfrm>
          <a:off x="0" y="0"/>
          <a:ext cx="0" cy="0"/>
          <a:chOff x="0" y="0"/>
          <a:chExt cx="0" cy="0"/>
        </a:xfrm>
      </p:grpSpPr>
      <p:grpSp>
        <p:nvGrpSpPr>
          <p:cNvPr id="530" name="Google Shape;530;p73"/>
          <p:cNvGrpSpPr/>
          <p:nvPr/>
        </p:nvGrpSpPr>
        <p:grpSpPr>
          <a:xfrm>
            <a:off x="364200" y="356774"/>
            <a:ext cx="8415923" cy="4429931"/>
            <a:chOff x="364200" y="356774"/>
            <a:chExt cx="8415923" cy="4429931"/>
          </a:xfrm>
        </p:grpSpPr>
        <p:sp>
          <p:nvSpPr>
            <p:cNvPr id="531" name="Google Shape;531;p73"/>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3"/>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3"/>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3"/>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3"/>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73"/>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9" name="Google Shape;539;p73"/>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73"/>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73"/>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73"/>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3" name="Google Shape;543;p73"/>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73"/>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5" name="Google Shape;545;p73"/>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6" name="Google Shape;546;p73"/>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7" name="Google Shape;547;p73"/>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8" name="Google Shape;548;p73"/>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9" name="Google Shape;549;p73"/>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0" name="Google Shape;550;p73"/>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1" name="Shape 551"/>
        <p:cNvGrpSpPr/>
        <p:nvPr/>
      </p:nvGrpSpPr>
      <p:grpSpPr>
        <a:xfrm>
          <a:off x="0" y="0"/>
          <a:ext cx="0" cy="0"/>
          <a:chOff x="0" y="0"/>
          <a:chExt cx="0" cy="0"/>
        </a:xfrm>
      </p:grpSpPr>
      <p:grpSp>
        <p:nvGrpSpPr>
          <p:cNvPr id="552" name="Google Shape;552;p74"/>
          <p:cNvGrpSpPr/>
          <p:nvPr/>
        </p:nvGrpSpPr>
        <p:grpSpPr>
          <a:xfrm>
            <a:off x="364225" y="356823"/>
            <a:ext cx="8415600" cy="4429951"/>
            <a:chOff x="364225" y="1164375"/>
            <a:chExt cx="8415600" cy="3622200"/>
          </a:xfrm>
        </p:grpSpPr>
        <p:sp>
          <p:nvSpPr>
            <p:cNvPr id="553" name="Google Shape;553;p74"/>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4"/>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74"/>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6" name="Google Shape;556;p74"/>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7" name="Google Shape;557;p74"/>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8" name="Google Shape;558;p74"/>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59" name="Shape 559"/>
        <p:cNvGrpSpPr/>
        <p:nvPr/>
      </p:nvGrpSpPr>
      <p:grpSpPr>
        <a:xfrm>
          <a:off x="0" y="0"/>
          <a:ext cx="0" cy="0"/>
          <a:chOff x="0" y="0"/>
          <a:chExt cx="0" cy="0"/>
        </a:xfrm>
      </p:grpSpPr>
      <p:grpSp>
        <p:nvGrpSpPr>
          <p:cNvPr id="560" name="Google Shape;560;p75"/>
          <p:cNvGrpSpPr/>
          <p:nvPr/>
        </p:nvGrpSpPr>
        <p:grpSpPr>
          <a:xfrm>
            <a:off x="364175" y="356775"/>
            <a:ext cx="8415025" cy="4430025"/>
            <a:chOff x="364175" y="356775"/>
            <a:chExt cx="8415025" cy="4430025"/>
          </a:xfrm>
        </p:grpSpPr>
        <p:sp>
          <p:nvSpPr>
            <p:cNvPr id="561" name="Google Shape;561;p7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5"/>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75"/>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4" name="Google Shape;564;p75"/>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65" name="Google Shape;565;p75"/>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66" name="Google Shape;566;p75"/>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67" name="Shape 567"/>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68" name="Shape 568"/>
        <p:cNvGrpSpPr/>
        <p:nvPr/>
      </p:nvGrpSpPr>
      <p:grpSpPr>
        <a:xfrm>
          <a:off x="0" y="0"/>
          <a:ext cx="0" cy="0"/>
          <a:chOff x="0" y="0"/>
          <a:chExt cx="0" cy="0"/>
        </a:xfrm>
      </p:grpSpPr>
      <p:sp>
        <p:nvSpPr>
          <p:cNvPr id="569" name="Google Shape;569;p77"/>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70" name="Shape 570"/>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71" name="Shape 571"/>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572" name="Shape 572"/>
        <p:cNvGrpSpPr/>
        <p:nvPr/>
      </p:nvGrpSpPr>
      <p:grpSpPr>
        <a:xfrm>
          <a:off x="0" y="0"/>
          <a:ext cx="0" cy="0"/>
          <a:chOff x="0" y="0"/>
          <a:chExt cx="0" cy="0"/>
        </a:xfrm>
      </p:grpSpPr>
      <p:sp>
        <p:nvSpPr>
          <p:cNvPr id="573" name="Google Shape;573;p80"/>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0"/>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0"/>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7" name="Google Shape;577;p8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8" name="Google Shape;578;p80"/>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9" name="Google Shape;579;p8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0" name="Google Shape;580;p8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581" name="Shape 581"/>
        <p:cNvGrpSpPr/>
        <p:nvPr/>
      </p:nvGrpSpPr>
      <p:grpSpPr>
        <a:xfrm>
          <a:off x="0" y="0"/>
          <a:ext cx="0" cy="0"/>
          <a:chOff x="0" y="0"/>
          <a:chExt cx="0" cy="0"/>
        </a:xfrm>
      </p:grpSpPr>
      <p:grpSp>
        <p:nvGrpSpPr>
          <p:cNvPr id="582" name="Google Shape;582;p81"/>
          <p:cNvGrpSpPr/>
          <p:nvPr/>
        </p:nvGrpSpPr>
        <p:grpSpPr>
          <a:xfrm>
            <a:off x="2234060" y="356788"/>
            <a:ext cx="4675875" cy="4429926"/>
            <a:chOff x="364223" y="356774"/>
            <a:chExt cx="8415902" cy="4429926"/>
          </a:xfrm>
        </p:grpSpPr>
        <p:sp>
          <p:nvSpPr>
            <p:cNvPr id="583" name="Google Shape;583;p8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81"/>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amples Template">
  <p:cSld name="TITLE_ONLY_2_1">
    <p:spTree>
      <p:nvGrpSpPr>
        <p:cNvPr id="586" name="Shape 586"/>
        <p:cNvGrpSpPr/>
        <p:nvPr/>
      </p:nvGrpSpPr>
      <p:grpSpPr>
        <a:xfrm>
          <a:off x="0" y="0"/>
          <a:ext cx="0" cy="0"/>
          <a:chOff x="0" y="0"/>
          <a:chExt cx="0" cy="0"/>
        </a:xfrm>
      </p:grpSpPr>
      <p:sp>
        <p:nvSpPr>
          <p:cNvPr id="587" name="Google Shape;587;p82"/>
          <p:cNvSpPr/>
          <p:nvPr/>
        </p:nvSpPr>
        <p:spPr>
          <a:xfrm>
            <a:off x="364256" y="356775"/>
            <a:ext cx="8575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2"/>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89" name="Google Shape;589;p82"/>
          <p:cNvSpPr/>
          <p:nvPr/>
        </p:nvSpPr>
        <p:spPr>
          <a:xfrm>
            <a:off x="5005500"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2"/>
          <p:cNvSpPr/>
          <p:nvPr/>
        </p:nvSpPr>
        <p:spPr>
          <a:xfrm>
            <a:off x="620225"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2"/>
          <p:cNvSpPr/>
          <p:nvPr/>
        </p:nvSpPr>
        <p:spPr>
          <a:xfrm>
            <a:off x="620225"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2"/>
          <p:cNvSpPr/>
          <p:nvPr/>
        </p:nvSpPr>
        <p:spPr>
          <a:xfrm>
            <a:off x="5005500"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6" name="Shape 596"/>
        <p:cNvGrpSpPr/>
        <p:nvPr/>
      </p:nvGrpSpPr>
      <p:grpSpPr>
        <a:xfrm>
          <a:off x="0" y="0"/>
          <a:ext cx="0" cy="0"/>
          <a:chOff x="0" y="0"/>
          <a:chExt cx="0" cy="0"/>
        </a:xfrm>
      </p:grpSpPr>
      <p:grpSp>
        <p:nvGrpSpPr>
          <p:cNvPr id="597" name="Google Shape;597;p84"/>
          <p:cNvGrpSpPr/>
          <p:nvPr/>
        </p:nvGrpSpPr>
        <p:grpSpPr>
          <a:xfrm>
            <a:off x="364175" y="364200"/>
            <a:ext cx="8415725" cy="4422702"/>
            <a:chOff x="364175" y="364200"/>
            <a:chExt cx="8415725" cy="4422702"/>
          </a:xfrm>
        </p:grpSpPr>
        <p:sp>
          <p:nvSpPr>
            <p:cNvPr id="598" name="Google Shape;598;p8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8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3" name="Google Shape;603;p8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4" name="Google Shape;604;p8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5" name="Shape 605"/>
        <p:cNvGrpSpPr/>
        <p:nvPr/>
      </p:nvGrpSpPr>
      <p:grpSpPr>
        <a:xfrm>
          <a:off x="0" y="0"/>
          <a:ext cx="0" cy="0"/>
          <a:chOff x="0" y="0"/>
          <a:chExt cx="0" cy="0"/>
        </a:xfrm>
      </p:grpSpPr>
      <p:grpSp>
        <p:nvGrpSpPr>
          <p:cNvPr id="606" name="Google Shape;606;p85"/>
          <p:cNvGrpSpPr/>
          <p:nvPr/>
        </p:nvGrpSpPr>
        <p:grpSpPr>
          <a:xfrm>
            <a:off x="364200" y="356749"/>
            <a:ext cx="8414700" cy="4429926"/>
            <a:chOff x="364200" y="356749"/>
            <a:chExt cx="8414700" cy="4429926"/>
          </a:xfrm>
        </p:grpSpPr>
        <p:sp>
          <p:nvSpPr>
            <p:cNvPr id="607" name="Google Shape;607;p8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8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12" name="Google Shape;612;p8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13" name="Google Shape;613;p8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4" name="Shape 614"/>
        <p:cNvGrpSpPr/>
        <p:nvPr/>
      </p:nvGrpSpPr>
      <p:grpSpPr>
        <a:xfrm>
          <a:off x="0" y="0"/>
          <a:ext cx="0" cy="0"/>
          <a:chOff x="0" y="0"/>
          <a:chExt cx="0" cy="0"/>
        </a:xfrm>
      </p:grpSpPr>
      <p:sp>
        <p:nvSpPr>
          <p:cNvPr id="615" name="Google Shape;615;p8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8" name="Google Shape;618;p8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9" name="Shape 619"/>
        <p:cNvGrpSpPr/>
        <p:nvPr/>
      </p:nvGrpSpPr>
      <p:grpSpPr>
        <a:xfrm>
          <a:off x="0" y="0"/>
          <a:ext cx="0" cy="0"/>
          <a:chOff x="0" y="0"/>
          <a:chExt cx="0" cy="0"/>
        </a:xfrm>
      </p:grpSpPr>
      <p:grpSp>
        <p:nvGrpSpPr>
          <p:cNvPr id="620" name="Google Shape;620;p87"/>
          <p:cNvGrpSpPr/>
          <p:nvPr/>
        </p:nvGrpSpPr>
        <p:grpSpPr>
          <a:xfrm>
            <a:off x="364223" y="356774"/>
            <a:ext cx="8415902" cy="4429739"/>
            <a:chOff x="364223" y="356774"/>
            <a:chExt cx="8415902" cy="4429739"/>
          </a:xfrm>
        </p:grpSpPr>
        <p:sp>
          <p:nvSpPr>
            <p:cNvPr id="621" name="Google Shape;621;p8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8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27" name="Google Shape;627;p8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28" name="Google Shape;628;p8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9" name="Google Shape;629;p8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0" name="Google Shape;630;p8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1" name="Shape 631"/>
        <p:cNvGrpSpPr/>
        <p:nvPr/>
      </p:nvGrpSpPr>
      <p:grpSpPr>
        <a:xfrm>
          <a:off x="0" y="0"/>
          <a:ext cx="0" cy="0"/>
          <a:chOff x="0" y="0"/>
          <a:chExt cx="0" cy="0"/>
        </a:xfrm>
      </p:grpSpPr>
      <p:grpSp>
        <p:nvGrpSpPr>
          <p:cNvPr id="632" name="Google Shape;632;p88"/>
          <p:cNvGrpSpPr/>
          <p:nvPr/>
        </p:nvGrpSpPr>
        <p:grpSpPr>
          <a:xfrm>
            <a:off x="364223" y="356774"/>
            <a:ext cx="8415902" cy="4429926"/>
            <a:chOff x="364223" y="356774"/>
            <a:chExt cx="8415902" cy="4429926"/>
          </a:xfrm>
        </p:grpSpPr>
        <p:sp>
          <p:nvSpPr>
            <p:cNvPr id="633" name="Google Shape;633;p8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8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6" name="Shape 636"/>
        <p:cNvGrpSpPr/>
        <p:nvPr/>
      </p:nvGrpSpPr>
      <p:grpSpPr>
        <a:xfrm>
          <a:off x="0" y="0"/>
          <a:ext cx="0" cy="0"/>
          <a:chOff x="0" y="0"/>
          <a:chExt cx="0" cy="0"/>
        </a:xfrm>
      </p:grpSpPr>
      <p:grpSp>
        <p:nvGrpSpPr>
          <p:cNvPr id="637" name="Google Shape;637;p89"/>
          <p:cNvGrpSpPr/>
          <p:nvPr/>
        </p:nvGrpSpPr>
        <p:grpSpPr>
          <a:xfrm>
            <a:off x="364223" y="356774"/>
            <a:ext cx="8415902" cy="4429926"/>
            <a:chOff x="364223" y="356774"/>
            <a:chExt cx="8415902" cy="4429926"/>
          </a:xfrm>
        </p:grpSpPr>
        <p:sp>
          <p:nvSpPr>
            <p:cNvPr id="638" name="Google Shape;638;p8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89"/>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1" name="Google Shape;641;p8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2" name="Google Shape;642;p89"/>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3" name="Shape 643"/>
        <p:cNvGrpSpPr/>
        <p:nvPr/>
      </p:nvGrpSpPr>
      <p:grpSpPr>
        <a:xfrm>
          <a:off x="0" y="0"/>
          <a:ext cx="0" cy="0"/>
          <a:chOff x="0" y="0"/>
          <a:chExt cx="0" cy="0"/>
        </a:xfrm>
      </p:grpSpPr>
      <p:sp>
        <p:nvSpPr>
          <p:cNvPr id="644" name="Google Shape;644;p9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0"/>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6" name="Shape 646"/>
        <p:cNvGrpSpPr/>
        <p:nvPr/>
      </p:nvGrpSpPr>
      <p:grpSpPr>
        <a:xfrm>
          <a:off x="0" y="0"/>
          <a:ext cx="0" cy="0"/>
          <a:chOff x="0" y="0"/>
          <a:chExt cx="0" cy="0"/>
        </a:xfrm>
      </p:grpSpPr>
      <p:grpSp>
        <p:nvGrpSpPr>
          <p:cNvPr id="647" name="Google Shape;647;p91"/>
          <p:cNvGrpSpPr/>
          <p:nvPr/>
        </p:nvGrpSpPr>
        <p:grpSpPr>
          <a:xfrm>
            <a:off x="364225" y="356823"/>
            <a:ext cx="8415600" cy="4430101"/>
            <a:chOff x="364225" y="356823"/>
            <a:chExt cx="8415600" cy="4430101"/>
          </a:xfrm>
        </p:grpSpPr>
        <p:sp>
          <p:nvSpPr>
            <p:cNvPr id="648" name="Google Shape;648;p91"/>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1"/>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1"/>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91"/>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2" name="Google Shape;652;p91"/>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3" name="Shape 653"/>
        <p:cNvGrpSpPr/>
        <p:nvPr/>
      </p:nvGrpSpPr>
      <p:grpSpPr>
        <a:xfrm>
          <a:off x="0" y="0"/>
          <a:ext cx="0" cy="0"/>
          <a:chOff x="0" y="0"/>
          <a:chExt cx="0" cy="0"/>
        </a:xfrm>
      </p:grpSpPr>
      <p:sp>
        <p:nvSpPr>
          <p:cNvPr id="654" name="Google Shape;654;p92"/>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5" name="Shape 655"/>
        <p:cNvGrpSpPr/>
        <p:nvPr/>
      </p:nvGrpSpPr>
      <p:grpSpPr>
        <a:xfrm>
          <a:off x="0" y="0"/>
          <a:ext cx="0" cy="0"/>
          <a:chOff x="0" y="0"/>
          <a:chExt cx="0" cy="0"/>
        </a:xfrm>
      </p:grpSpPr>
      <p:grpSp>
        <p:nvGrpSpPr>
          <p:cNvPr id="656" name="Google Shape;656;p93"/>
          <p:cNvGrpSpPr/>
          <p:nvPr/>
        </p:nvGrpSpPr>
        <p:grpSpPr>
          <a:xfrm>
            <a:off x="364200" y="356775"/>
            <a:ext cx="8415700" cy="4430025"/>
            <a:chOff x="364200" y="356775"/>
            <a:chExt cx="8415700" cy="4430025"/>
          </a:xfrm>
        </p:grpSpPr>
        <p:sp>
          <p:nvSpPr>
            <p:cNvPr id="657" name="Google Shape;657;p9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3"/>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3"/>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3"/>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93"/>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62" name="Google Shape;662;p93"/>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663" name="Shape 663"/>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664" name="Shape 664"/>
        <p:cNvGrpSpPr/>
        <p:nvPr/>
      </p:nvGrpSpPr>
      <p:grpSpPr>
        <a:xfrm>
          <a:off x="0" y="0"/>
          <a:ext cx="0" cy="0"/>
          <a:chOff x="0" y="0"/>
          <a:chExt cx="0" cy="0"/>
        </a:xfrm>
      </p:grpSpPr>
      <p:grpSp>
        <p:nvGrpSpPr>
          <p:cNvPr id="665" name="Google Shape;665;p95"/>
          <p:cNvGrpSpPr/>
          <p:nvPr/>
        </p:nvGrpSpPr>
        <p:grpSpPr>
          <a:xfrm flipH="1">
            <a:off x="364200" y="356749"/>
            <a:ext cx="8414700" cy="4429926"/>
            <a:chOff x="364200" y="356749"/>
            <a:chExt cx="8414700" cy="4429926"/>
          </a:xfrm>
        </p:grpSpPr>
        <p:sp>
          <p:nvSpPr>
            <p:cNvPr id="666" name="Google Shape;666;p9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95"/>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71" name="Google Shape;671;p95"/>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72" name="Google Shape;672;p95"/>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673" name="Shape 673"/>
        <p:cNvGrpSpPr/>
        <p:nvPr/>
      </p:nvGrpSpPr>
      <p:grpSpPr>
        <a:xfrm>
          <a:off x="0" y="0"/>
          <a:ext cx="0" cy="0"/>
          <a:chOff x="0" y="0"/>
          <a:chExt cx="0" cy="0"/>
        </a:xfrm>
      </p:grpSpPr>
      <p:grpSp>
        <p:nvGrpSpPr>
          <p:cNvPr id="674" name="Google Shape;674;p96"/>
          <p:cNvGrpSpPr/>
          <p:nvPr/>
        </p:nvGrpSpPr>
        <p:grpSpPr>
          <a:xfrm>
            <a:off x="364200" y="356749"/>
            <a:ext cx="8414700" cy="3295501"/>
            <a:chOff x="364200" y="356749"/>
            <a:chExt cx="8414700" cy="3295501"/>
          </a:xfrm>
        </p:grpSpPr>
        <p:sp>
          <p:nvSpPr>
            <p:cNvPr id="675" name="Google Shape;675;p9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96"/>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6"/>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6"/>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6"/>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81" name="Google Shape;681;p9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82" name="Google Shape;682;p9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683" name="Shape 683"/>
        <p:cNvGrpSpPr/>
        <p:nvPr/>
      </p:nvGrpSpPr>
      <p:grpSpPr>
        <a:xfrm>
          <a:off x="0" y="0"/>
          <a:ext cx="0" cy="0"/>
          <a:chOff x="0" y="0"/>
          <a:chExt cx="0" cy="0"/>
        </a:xfrm>
      </p:grpSpPr>
      <p:grpSp>
        <p:nvGrpSpPr>
          <p:cNvPr id="684" name="Google Shape;684;p97"/>
          <p:cNvGrpSpPr/>
          <p:nvPr/>
        </p:nvGrpSpPr>
        <p:grpSpPr>
          <a:xfrm>
            <a:off x="364200" y="356749"/>
            <a:ext cx="8415700" cy="4430153"/>
            <a:chOff x="364200" y="356749"/>
            <a:chExt cx="8415700" cy="4430153"/>
          </a:xfrm>
        </p:grpSpPr>
        <p:sp>
          <p:nvSpPr>
            <p:cNvPr id="685" name="Google Shape;685;p97"/>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7"/>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97"/>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1" name="Google Shape;691;p97"/>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2" name="Google Shape;692;p9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693" name="Shape 693"/>
        <p:cNvGrpSpPr/>
        <p:nvPr/>
      </p:nvGrpSpPr>
      <p:grpSpPr>
        <a:xfrm>
          <a:off x="0" y="0"/>
          <a:ext cx="0" cy="0"/>
          <a:chOff x="0" y="0"/>
          <a:chExt cx="0" cy="0"/>
        </a:xfrm>
      </p:grpSpPr>
      <p:grpSp>
        <p:nvGrpSpPr>
          <p:cNvPr id="694" name="Google Shape;694;p98"/>
          <p:cNvGrpSpPr/>
          <p:nvPr/>
        </p:nvGrpSpPr>
        <p:grpSpPr>
          <a:xfrm flipH="1">
            <a:off x="364200" y="1491174"/>
            <a:ext cx="8414700" cy="3295501"/>
            <a:chOff x="364200" y="356749"/>
            <a:chExt cx="8414700" cy="3295501"/>
          </a:xfrm>
        </p:grpSpPr>
        <p:sp>
          <p:nvSpPr>
            <p:cNvPr id="695" name="Google Shape;695;p9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98"/>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8" name="Google Shape;698;p98"/>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99" name="Google Shape;699;p98"/>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0" name="Google Shape;700;p98"/>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8"/>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8"/>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703" name="Shape 703"/>
        <p:cNvGrpSpPr/>
        <p:nvPr/>
      </p:nvGrpSpPr>
      <p:grpSpPr>
        <a:xfrm>
          <a:off x="0" y="0"/>
          <a:ext cx="0" cy="0"/>
          <a:chOff x="0" y="0"/>
          <a:chExt cx="0" cy="0"/>
        </a:xfrm>
      </p:grpSpPr>
      <p:sp>
        <p:nvSpPr>
          <p:cNvPr id="704" name="Google Shape;704;p99"/>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9"/>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9"/>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710" name="Google Shape;710;p99"/>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11" name="Google Shape;711;p99"/>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12" name="Shape 712"/>
        <p:cNvGrpSpPr/>
        <p:nvPr/>
      </p:nvGrpSpPr>
      <p:grpSpPr>
        <a:xfrm>
          <a:off x="0" y="0"/>
          <a:ext cx="0" cy="0"/>
          <a:chOff x="0" y="0"/>
          <a:chExt cx="0" cy="0"/>
        </a:xfrm>
      </p:grpSpPr>
      <p:sp>
        <p:nvSpPr>
          <p:cNvPr id="713" name="Google Shape;713;p100"/>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0"/>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0"/>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0"/>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0"/>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0"/>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0"/>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0" name="Google Shape;720;p100"/>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1" name="Google Shape;721;p100"/>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2" name="Google Shape;722;p100"/>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3" name="Google Shape;723;p100"/>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4" name="Google Shape;724;p100"/>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5" name="Google Shape;725;p100"/>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6" name="Google Shape;726;p100"/>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7" name="Google Shape;727;p100"/>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8" name="Google Shape;728;p100"/>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9" name="Google Shape;729;p100"/>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0" name="Google Shape;730;p100"/>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31" name="Google Shape;731;p100"/>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2" name="Google Shape;732;p100"/>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3" name="Google Shape;733;p100"/>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34" name="Google Shape;734;p100"/>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5" name="Google Shape;735;p100"/>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6" name="Google Shape;736;p100"/>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7" name="Shape 737"/>
        <p:cNvGrpSpPr/>
        <p:nvPr/>
      </p:nvGrpSpPr>
      <p:grpSpPr>
        <a:xfrm>
          <a:off x="0" y="0"/>
          <a:ext cx="0" cy="0"/>
          <a:chOff x="0" y="0"/>
          <a:chExt cx="0" cy="0"/>
        </a:xfrm>
      </p:grpSpPr>
      <p:grpSp>
        <p:nvGrpSpPr>
          <p:cNvPr id="738" name="Google Shape;738;p101"/>
          <p:cNvGrpSpPr/>
          <p:nvPr/>
        </p:nvGrpSpPr>
        <p:grpSpPr>
          <a:xfrm>
            <a:off x="364175" y="356775"/>
            <a:ext cx="8415025" cy="4430025"/>
            <a:chOff x="364175" y="356775"/>
            <a:chExt cx="8415025" cy="4430025"/>
          </a:xfrm>
        </p:grpSpPr>
        <p:sp>
          <p:nvSpPr>
            <p:cNvPr id="739" name="Google Shape;739;p10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0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42" name="Google Shape;742;p101"/>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743" name="Shape 743"/>
        <p:cNvGrpSpPr/>
        <p:nvPr/>
      </p:nvGrpSpPr>
      <p:grpSpPr>
        <a:xfrm>
          <a:off x="0" y="0"/>
          <a:ext cx="0" cy="0"/>
          <a:chOff x="0" y="0"/>
          <a:chExt cx="0" cy="0"/>
        </a:xfrm>
      </p:grpSpPr>
      <p:sp>
        <p:nvSpPr>
          <p:cNvPr id="744" name="Google Shape;744;p102"/>
          <p:cNvSpPr/>
          <p:nvPr/>
        </p:nvSpPr>
        <p:spPr>
          <a:xfrm>
            <a:off x="364225" y="1139600"/>
            <a:ext cx="4098900" cy="36474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2"/>
          <p:cNvSpPr/>
          <p:nvPr/>
        </p:nvSpPr>
        <p:spPr>
          <a:xfrm>
            <a:off x="4680925" y="1139600"/>
            <a:ext cx="4098900" cy="36474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2"/>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8" name="Google Shape;748;p102"/>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9" name="Google Shape;749;p102"/>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0" name="Google Shape;750;p102"/>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1" name="Google Shape;751;p102"/>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752" name="Shape 752"/>
        <p:cNvGrpSpPr/>
        <p:nvPr/>
      </p:nvGrpSpPr>
      <p:grpSpPr>
        <a:xfrm>
          <a:off x="0" y="0"/>
          <a:ext cx="0" cy="0"/>
          <a:chOff x="0" y="0"/>
          <a:chExt cx="0" cy="0"/>
        </a:xfrm>
      </p:grpSpPr>
      <p:sp>
        <p:nvSpPr>
          <p:cNvPr id="753" name="Google Shape;753;p103"/>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3"/>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3"/>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7" name="Google Shape;757;p103"/>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8" name="Google Shape;758;p103"/>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9" name="Google Shape;759;p103"/>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0" name="Google Shape;760;p103"/>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3.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5.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35" Type="http://schemas.openxmlformats.org/officeDocument/2006/relationships/theme" Target="../theme/theme5.xml"/><Relationship Id="rId12" Type="http://schemas.openxmlformats.org/officeDocument/2006/relationships/slideLayout" Target="../slideLayouts/slideLayout57.xml"/><Relationship Id="rId34" Type="http://schemas.openxmlformats.org/officeDocument/2006/relationships/slideLayout" Target="../slideLayouts/slideLayout79.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7" Type="http://schemas.openxmlformats.org/officeDocument/2006/relationships/slideLayout" Target="../slideLayouts/slideLayout62.xml"/><Relationship Id="rId16" Type="http://schemas.openxmlformats.org/officeDocument/2006/relationships/slideLayout" Target="../slideLayouts/slideLayout61.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9.xml"/><Relationship Id="rId22" Type="http://schemas.openxmlformats.org/officeDocument/2006/relationships/slideLayout" Target="../slideLayouts/slideLayout101.xml"/><Relationship Id="rId21" Type="http://schemas.openxmlformats.org/officeDocument/2006/relationships/slideLayout" Target="../slideLayouts/slideLayout100.xml"/><Relationship Id="rId24" Type="http://schemas.openxmlformats.org/officeDocument/2006/relationships/slideLayout" Target="../slideLayouts/slideLayout103.xml"/><Relationship Id="rId23" Type="http://schemas.openxmlformats.org/officeDocument/2006/relationships/slideLayout" Target="../slideLayouts/slideLayout102.xml"/><Relationship Id="rId1" Type="http://schemas.openxmlformats.org/officeDocument/2006/relationships/slideLayout" Target="../slideLayouts/slideLayout80.xml"/><Relationship Id="rId2" Type="http://schemas.openxmlformats.org/officeDocument/2006/relationships/slideLayout" Target="../slideLayouts/slideLayout81.xml"/><Relationship Id="rId3" Type="http://schemas.openxmlformats.org/officeDocument/2006/relationships/slideLayout" Target="../slideLayouts/slideLayout82.xml"/><Relationship Id="rId4" Type="http://schemas.openxmlformats.org/officeDocument/2006/relationships/slideLayout" Target="../slideLayouts/slideLayout83.xml"/><Relationship Id="rId9" Type="http://schemas.openxmlformats.org/officeDocument/2006/relationships/slideLayout" Target="../slideLayouts/slideLayout88.xml"/><Relationship Id="rId26" Type="http://schemas.openxmlformats.org/officeDocument/2006/relationships/slideLayout" Target="../slideLayouts/slideLayout105.xml"/><Relationship Id="rId25" Type="http://schemas.openxmlformats.org/officeDocument/2006/relationships/slideLayout" Target="../slideLayouts/slideLayout104.xml"/><Relationship Id="rId28" Type="http://schemas.openxmlformats.org/officeDocument/2006/relationships/slideLayout" Target="../slideLayouts/slideLayout107.xml"/><Relationship Id="rId27" Type="http://schemas.openxmlformats.org/officeDocument/2006/relationships/slideLayout" Target="../slideLayouts/slideLayout106.xml"/><Relationship Id="rId5" Type="http://schemas.openxmlformats.org/officeDocument/2006/relationships/slideLayout" Target="../slideLayouts/slideLayout84.xml"/><Relationship Id="rId6" Type="http://schemas.openxmlformats.org/officeDocument/2006/relationships/slideLayout" Target="../slideLayouts/slideLayout85.xml"/><Relationship Id="rId29" Type="http://schemas.openxmlformats.org/officeDocument/2006/relationships/slideLayout" Target="../slideLayouts/slideLayout108.xml"/><Relationship Id="rId7" Type="http://schemas.openxmlformats.org/officeDocument/2006/relationships/slideLayout" Target="../slideLayouts/slideLayout86.xml"/><Relationship Id="rId8" Type="http://schemas.openxmlformats.org/officeDocument/2006/relationships/slideLayout" Target="../slideLayouts/slideLayout87.xml"/><Relationship Id="rId30" Type="http://schemas.openxmlformats.org/officeDocument/2006/relationships/theme" Target="../theme/theme2.xml"/><Relationship Id="rId11" Type="http://schemas.openxmlformats.org/officeDocument/2006/relationships/slideLayout" Target="../slideLayouts/slideLayout90.xml"/><Relationship Id="rId10" Type="http://schemas.openxmlformats.org/officeDocument/2006/relationships/slideLayout" Target="../slideLayouts/slideLayout89.xml"/><Relationship Id="rId13" Type="http://schemas.openxmlformats.org/officeDocument/2006/relationships/slideLayout" Target="../slideLayouts/slideLayout92.xml"/><Relationship Id="rId12" Type="http://schemas.openxmlformats.org/officeDocument/2006/relationships/slideLayout" Target="../slideLayouts/slideLayout91.xml"/><Relationship Id="rId15" Type="http://schemas.openxmlformats.org/officeDocument/2006/relationships/slideLayout" Target="../slideLayouts/slideLayout94.xml"/><Relationship Id="rId14" Type="http://schemas.openxmlformats.org/officeDocument/2006/relationships/slideLayout" Target="../slideLayouts/slideLayout93.xml"/><Relationship Id="rId17" Type="http://schemas.openxmlformats.org/officeDocument/2006/relationships/slideLayout" Target="../slideLayouts/slideLayout96.xml"/><Relationship Id="rId16" Type="http://schemas.openxmlformats.org/officeDocument/2006/relationships/slideLayout" Target="../slideLayouts/slideLayout95.xml"/><Relationship Id="rId19" Type="http://schemas.openxmlformats.org/officeDocument/2006/relationships/slideLayout" Target="../slideLayouts/slideLayout98.xml"/><Relationship Id="rId18"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20" name="Shape 320"/>
        <p:cNvGrpSpPr/>
        <p:nvPr/>
      </p:nvGrpSpPr>
      <p:grpSpPr>
        <a:xfrm>
          <a:off x="0" y="0"/>
          <a:ext cx="0" cy="0"/>
          <a:chOff x="0" y="0"/>
          <a:chExt cx="0" cy="0"/>
        </a:xfrm>
      </p:grpSpPr>
      <p:sp>
        <p:nvSpPr>
          <p:cNvPr id="321" name="Google Shape;321;p4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322" name="Google Shape;322;p4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93" name="Shape 593"/>
        <p:cNvGrpSpPr/>
        <p:nvPr/>
      </p:nvGrpSpPr>
      <p:grpSpPr>
        <a:xfrm>
          <a:off x="0" y="0"/>
          <a:ext cx="0" cy="0"/>
          <a:chOff x="0" y="0"/>
          <a:chExt cx="0" cy="0"/>
        </a:xfrm>
      </p:grpSpPr>
      <p:sp>
        <p:nvSpPr>
          <p:cNvPr id="594" name="Google Shape;594;p8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95" name="Google Shape;595;p8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750" r:id="rId24"/>
    <p:sldLayoutId id="2147483751" r:id="rId25"/>
    <p:sldLayoutId id="2147483752" r:id="rId26"/>
    <p:sldLayoutId id="2147483753" r:id="rId27"/>
    <p:sldLayoutId id="2147483754" r:id="rId28"/>
    <p:sldLayoutId id="214748375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4.xml"/><Relationship Id="rId3" Type="http://schemas.openxmlformats.org/officeDocument/2006/relationships/slide" Target="/ppt/slid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hyperlink" Target="https://replit.com/site/kajam"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3"/>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838" name="Google Shape;838;p113"/>
          <p:cNvSpPr txBox="1"/>
          <p:nvPr>
            <p:ph idx="1" type="subTitle"/>
          </p:nvPr>
        </p:nvSpPr>
        <p:spPr>
          <a:xfrm>
            <a:off x="2288250" y="4113350"/>
            <a:ext cx="4567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Woo! Hopefully this is where you guys can really see yourself making some cool programs!</a:t>
            </a:r>
            <a:endParaRPr/>
          </a:p>
        </p:txBody>
      </p:sp>
      <p:sp>
        <p:nvSpPr>
          <p:cNvPr id="839" name="Google Shape;839;p113"/>
          <p:cNvSpPr txBox="1"/>
          <p:nvPr>
            <p:ph type="ctrTitle"/>
          </p:nvPr>
        </p:nvSpPr>
        <p:spPr>
          <a:xfrm>
            <a:off x="1537050" y="2806425"/>
            <a:ext cx="60699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Input and Conditionals</a:t>
            </a:r>
            <a:endParaRPr/>
          </a:p>
        </p:txBody>
      </p:sp>
      <p:cxnSp>
        <p:nvCxnSpPr>
          <p:cNvPr id="840" name="Google Shape;840;p113"/>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841" name="Google Shape;841;p113"/>
          <p:cNvPicPr preferRelativeResize="0"/>
          <p:nvPr/>
        </p:nvPicPr>
        <p:blipFill rotWithShape="1">
          <a:blip r:embed="rId3">
            <a:alphaModFix/>
          </a:blip>
          <a:srcRect b="0" l="0" r="0" t="0"/>
          <a:stretch/>
        </p:blipFill>
        <p:spPr>
          <a:xfrm>
            <a:off x="8133075" y="4073200"/>
            <a:ext cx="448200" cy="448200"/>
          </a:xfrm>
          <a:prstGeom prst="rect">
            <a:avLst/>
          </a:prstGeom>
          <a:noFill/>
          <a:ln>
            <a:noFill/>
          </a:ln>
        </p:spPr>
      </p:pic>
      <p:pic>
        <p:nvPicPr>
          <p:cNvPr id="842" name="Google Shape;842;p113"/>
          <p:cNvPicPr preferRelativeResize="0"/>
          <p:nvPr/>
        </p:nvPicPr>
        <p:blipFill rotWithShape="1">
          <a:blip r:embed="rId4">
            <a:alphaModFix/>
          </a:blip>
          <a:srcRect b="0" l="0" r="0" t="0"/>
          <a:stretch/>
        </p:blipFill>
        <p:spPr>
          <a:xfrm>
            <a:off x="562725" y="4113350"/>
            <a:ext cx="448200" cy="4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2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will be short, but gives us a good overview for the future!</a:t>
            </a:r>
            <a:endParaRPr/>
          </a:p>
        </p:txBody>
      </p:sp>
      <p:sp>
        <p:nvSpPr>
          <p:cNvPr id="926" name="Google Shape;926;p122"/>
          <p:cNvSpPr txBox="1"/>
          <p:nvPr>
            <p:ph idx="1" type="subTitle"/>
          </p:nvPr>
        </p:nvSpPr>
        <p:spPr>
          <a:xfrm>
            <a:off x="1159200" y="1155575"/>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An introduction to</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Conditionals</a:t>
            </a:r>
            <a:endParaRPr b="1" sz="6000">
              <a:solidFill>
                <a:schemeClr val="accent2"/>
              </a:solidFill>
              <a:latin typeface="Unica One"/>
              <a:ea typeface="Unica One"/>
              <a:cs typeface="Unica One"/>
              <a:sym typeface="Unic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3"/>
          <p:cNvSpPr/>
          <p:nvPr/>
        </p:nvSpPr>
        <p:spPr>
          <a:xfrm>
            <a:off x="5446125" y="542200"/>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23"/>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a:t>
            </a:r>
            <a:r>
              <a:rPr b="1" lang="en">
                <a:solidFill>
                  <a:schemeClr val="accent4"/>
                </a:solidFill>
              </a:rPr>
              <a:t> Conditionals?</a:t>
            </a:r>
            <a:endParaRPr/>
          </a:p>
        </p:txBody>
      </p:sp>
      <p:sp>
        <p:nvSpPr>
          <p:cNvPr id="933" name="Google Shape;933;p123"/>
          <p:cNvSpPr txBox="1"/>
          <p:nvPr/>
        </p:nvSpPr>
        <p:spPr>
          <a:xfrm>
            <a:off x="491250" y="1231000"/>
            <a:ext cx="45921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In programming, it is infrequent that we just take information the user inputs and just spit it back at them</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Usually, given what the user gives us or some other condition,</a:t>
            </a:r>
            <a:r>
              <a:rPr lang="en">
                <a:solidFill>
                  <a:schemeClr val="accent3"/>
                </a:solidFill>
                <a:latin typeface="Abel"/>
                <a:ea typeface="Abel"/>
                <a:cs typeface="Abel"/>
                <a:sym typeface="Abel"/>
              </a:rPr>
              <a:t> we want to check if something is True or False, and then display something</a:t>
            </a:r>
            <a:endParaRPr>
              <a:solidFill>
                <a:schemeClr val="accent3"/>
              </a:solidFill>
              <a:latin typeface="Abel"/>
              <a:ea typeface="Abel"/>
              <a:cs typeface="Abel"/>
              <a:sym typeface="Abel"/>
            </a:endParaRPr>
          </a:p>
          <a:p>
            <a:pPr indent="-317500" lvl="2" marL="13716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For example, in our </a:t>
            </a:r>
            <a:r>
              <a:rPr lang="en">
                <a:solidFill>
                  <a:schemeClr val="accent1"/>
                </a:solidFill>
                <a:latin typeface="Abel"/>
                <a:ea typeface="Abel"/>
                <a:cs typeface="Abel"/>
                <a:sym typeface="Abel"/>
              </a:rPr>
              <a:t>previous</a:t>
            </a:r>
            <a:r>
              <a:rPr lang="en">
                <a:solidFill>
                  <a:schemeClr val="accent1"/>
                </a:solidFill>
                <a:latin typeface="Abel"/>
                <a:ea typeface="Abel"/>
                <a:cs typeface="Abel"/>
                <a:sym typeface="Abel"/>
              </a:rPr>
              <a:t> income example, what a person’s income was above a certain number and they had to pay higher taxes? We would want to check for that!</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That is where </a:t>
            </a:r>
            <a:r>
              <a:rPr b="1" lang="en">
                <a:solidFill>
                  <a:schemeClr val="accent5"/>
                </a:solidFill>
                <a:latin typeface="Abel"/>
                <a:ea typeface="Abel"/>
                <a:cs typeface="Abel"/>
                <a:sym typeface="Abel"/>
              </a:rPr>
              <a:t>if statements</a:t>
            </a:r>
            <a:r>
              <a:rPr lang="en">
                <a:solidFill>
                  <a:schemeClr val="accent1"/>
                </a:solidFill>
                <a:latin typeface="Abel"/>
                <a:ea typeface="Abel"/>
                <a:cs typeface="Abel"/>
                <a:sym typeface="Abel"/>
              </a:rPr>
              <a:t> come into play!</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They allow us to specify a condition and if that condition is true, we run a block of code</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Using the </a:t>
            </a:r>
            <a:r>
              <a:rPr b="1" lang="en">
                <a:solidFill>
                  <a:schemeClr val="accent5"/>
                </a:solidFill>
                <a:latin typeface="Abel"/>
                <a:ea typeface="Abel"/>
                <a:cs typeface="Abel"/>
                <a:sym typeface="Abel"/>
              </a:rPr>
              <a:t>else statement</a:t>
            </a:r>
            <a:r>
              <a:rPr lang="en">
                <a:solidFill>
                  <a:schemeClr val="accent1"/>
                </a:solidFill>
                <a:latin typeface="Abel"/>
                <a:ea typeface="Abel"/>
                <a:cs typeface="Abel"/>
                <a:sym typeface="Abel"/>
              </a:rPr>
              <a:t>, if the condition isn’t true, we can tell our program to run something else!</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statements look a bit different in every language, but on the right is how they look in Python!</a:t>
            </a:r>
            <a:endParaRPr>
              <a:solidFill>
                <a:schemeClr val="accent1"/>
              </a:solidFill>
              <a:latin typeface="Abel"/>
              <a:ea typeface="Abel"/>
              <a:cs typeface="Abel"/>
              <a:sym typeface="Abel"/>
            </a:endParaRPr>
          </a:p>
        </p:txBody>
      </p:sp>
      <p:sp>
        <p:nvSpPr>
          <p:cNvPr id="934" name="Google Shape;934;p123"/>
          <p:cNvSpPr/>
          <p:nvPr/>
        </p:nvSpPr>
        <p:spPr>
          <a:xfrm>
            <a:off x="5446125" y="2016826"/>
            <a:ext cx="3511800" cy="13059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23"/>
          <p:cNvSpPr/>
          <p:nvPr/>
        </p:nvSpPr>
        <p:spPr>
          <a:xfrm>
            <a:off x="5446125" y="3491425"/>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23"/>
          <p:cNvSpPr txBox="1"/>
          <p:nvPr/>
        </p:nvSpPr>
        <p:spPr>
          <a:xfrm>
            <a:off x="5446125" y="1998625"/>
            <a:ext cx="3511800" cy="14928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2750">
                <a:solidFill>
                  <a:srgbClr val="7A86A2"/>
                </a:solidFill>
                <a:latin typeface="Roboto Mono"/>
                <a:ea typeface="Roboto Mono"/>
                <a:cs typeface="Roboto Mono"/>
                <a:sym typeface="Roboto Mono"/>
              </a:rPr>
              <a:t>number </a:t>
            </a:r>
            <a:r>
              <a:rPr lang="en" sz="2750">
                <a:solidFill>
                  <a:srgbClr val="FFD966"/>
                </a:solidFill>
                <a:latin typeface="Roboto Mono"/>
                <a:ea typeface="Roboto Mono"/>
                <a:cs typeface="Roboto Mono"/>
                <a:sym typeface="Roboto Mono"/>
              </a:rPr>
              <a:t>=</a:t>
            </a:r>
            <a:r>
              <a:rPr lang="en" sz="2750">
                <a:solidFill>
                  <a:srgbClr val="7A86A2"/>
                </a:solidFill>
                <a:latin typeface="Roboto Mono"/>
                <a:ea typeface="Roboto Mono"/>
                <a:cs typeface="Roboto Mono"/>
                <a:sym typeface="Roboto Mono"/>
              </a:rPr>
              <a:t> </a:t>
            </a:r>
            <a:r>
              <a:rPr lang="en" sz="2750">
                <a:solidFill>
                  <a:srgbClr val="FC9748"/>
                </a:solidFill>
                <a:latin typeface="Roboto Mono"/>
                <a:ea typeface="Roboto Mono"/>
                <a:cs typeface="Roboto Mono"/>
                <a:sym typeface="Roboto Mono"/>
              </a:rPr>
              <a:t>12</a:t>
            </a:r>
            <a:r>
              <a:rPr lang="en" sz="2750">
                <a:solidFill>
                  <a:srgbClr val="7A86A2"/>
                </a:solidFill>
                <a:latin typeface="Roboto Mono"/>
                <a:ea typeface="Roboto Mono"/>
                <a:cs typeface="Roboto Mono"/>
                <a:sym typeface="Roboto Mono"/>
              </a:rPr>
              <a:t> </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65EBD2"/>
                </a:solidFill>
                <a:latin typeface="Roboto Mono"/>
                <a:ea typeface="Roboto Mono"/>
                <a:cs typeface="Roboto Mono"/>
                <a:sym typeface="Roboto Mono"/>
              </a:rPr>
              <a:t>if</a:t>
            </a:r>
            <a:r>
              <a:rPr lang="en" sz="2750">
                <a:solidFill>
                  <a:srgbClr val="7A86A2"/>
                </a:solidFill>
                <a:latin typeface="Roboto Mono"/>
                <a:ea typeface="Roboto Mono"/>
                <a:cs typeface="Roboto Mono"/>
                <a:sym typeface="Roboto Mono"/>
              </a:rPr>
              <a:t> number </a:t>
            </a:r>
            <a:r>
              <a:rPr lang="en" sz="2750">
                <a:solidFill>
                  <a:srgbClr val="FFD966"/>
                </a:solidFill>
                <a:latin typeface="Roboto Mono"/>
                <a:ea typeface="Roboto Mono"/>
                <a:cs typeface="Roboto Mono"/>
                <a:sym typeface="Roboto Mono"/>
              </a:rPr>
              <a:t>&gt;</a:t>
            </a:r>
            <a:r>
              <a:rPr lang="en" sz="2750">
                <a:solidFill>
                  <a:srgbClr val="7A86A2"/>
                </a:solidFill>
                <a:latin typeface="Roboto Mono"/>
                <a:ea typeface="Roboto Mono"/>
                <a:cs typeface="Roboto Mono"/>
                <a:sym typeface="Roboto Mono"/>
              </a:rPr>
              <a:t> </a:t>
            </a:r>
            <a:r>
              <a:rPr lang="en" sz="2750">
                <a:solidFill>
                  <a:srgbClr val="FC9748"/>
                </a:solidFill>
                <a:latin typeface="Roboto Mono"/>
                <a:ea typeface="Roboto Mono"/>
                <a:cs typeface="Roboto Mono"/>
                <a:sym typeface="Roboto Mono"/>
              </a:rPr>
              <a:t>11</a:t>
            </a:r>
            <a:r>
              <a:rPr lang="en" sz="2750">
                <a:solidFill>
                  <a:srgbClr val="FFD966"/>
                </a:solidFill>
                <a:latin typeface="Roboto Mono"/>
                <a:ea typeface="Roboto Mono"/>
                <a:cs typeface="Roboto Mono"/>
                <a:sym typeface="Roboto Mono"/>
              </a:rPr>
              <a:t>:</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7A86A2"/>
                </a:solidFill>
                <a:latin typeface="Roboto Mono"/>
                <a:ea typeface="Roboto Mono"/>
                <a:cs typeface="Roboto Mono"/>
                <a:sym typeface="Roboto Mono"/>
              </a:rPr>
              <a:t>  </a:t>
            </a:r>
            <a:r>
              <a:rPr lang="en" sz="2750">
                <a:solidFill>
                  <a:srgbClr val="65EBD2"/>
                </a:solidFill>
                <a:latin typeface="Roboto Mono"/>
                <a:ea typeface="Roboto Mono"/>
                <a:cs typeface="Roboto Mono"/>
                <a:sym typeface="Roboto Mono"/>
              </a:rPr>
              <a:t>print</a:t>
            </a:r>
            <a:r>
              <a:rPr lang="en" sz="2750">
                <a:solidFill>
                  <a:srgbClr val="FFD966"/>
                </a:solidFill>
                <a:latin typeface="Roboto Mono"/>
                <a:ea typeface="Roboto Mono"/>
                <a:cs typeface="Roboto Mono"/>
                <a:sym typeface="Roboto Mono"/>
              </a:rPr>
              <a:t>(</a:t>
            </a:r>
            <a:r>
              <a:rPr lang="en" sz="2750">
                <a:solidFill>
                  <a:srgbClr val="FFFFFF"/>
                </a:solidFill>
                <a:latin typeface="Roboto Mono"/>
                <a:ea typeface="Roboto Mono"/>
                <a:cs typeface="Roboto Mono"/>
                <a:sym typeface="Roboto Mono"/>
              </a:rPr>
              <a:t>"Number is above 11!"</a:t>
            </a:r>
            <a:r>
              <a:rPr lang="en" sz="2750">
                <a:solidFill>
                  <a:srgbClr val="FFD966"/>
                </a:solidFill>
                <a:latin typeface="Roboto Mono"/>
                <a:ea typeface="Roboto Mono"/>
                <a:cs typeface="Roboto Mono"/>
                <a:sym typeface="Roboto Mono"/>
              </a:rPr>
              <a:t>)</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65EBD2"/>
                </a:solidFill>
                <a:latin typeface="Roboto Mono"/>
                <a:ea typeface="Roboto Mono"/>
                <a:cs typeface="Roboto Mono"/>
                <a:sym typeface="Roboto Mono"/>
              </a:rPr>
              <a:t>else</a:t>
            </a:r>
            <a:r>
              <a:rPr lang="en" sz="2750">
                <a:solidFill>
                  <a:srgbClr val="FFD966"/>
                </a:solidFill>
                <a:latin typeface="Roboto Mono"/>
                <a:ea typeface="Roboto Mono"/>
                <a:cs typeface="Roboto Mono"/>
                <a:sym typeface="Roboto Mono"/>
              </a:rPr>
              <a:t>:</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7A86A2"/>
                </a:solidFill>
                <a:latin typeface="Roboto Mono"/>
                <a:ea typeface="Roboto Mono"/>
                <a:cs typeface="Roboto Mono"/>
                <a:sym typeface="Roboto Mono"/>
              </a:rPr>
              <a:t>  </a:t>
            </a:r>
            <a:r>
              <a:rPr lang="en" sz="2750">
                <a:solidFill>
                  <a:srgbClr val="65EBD2"/>
                </a:solidFill>
                <a:latin typeface="Roboto Mono"/>
                <a:ea typeface="Roboto Mono"/>
                <a:cs typeface="Roboto Mono"/>
                <a:sym typeface="Roboto Mono"/>
              </a:rPr>
              <a:t>print</a:t>
            </a:r>
            <a:r>
              <a:rPr lang="en" sz="2750">
                <a:solidFill>
                  <a:srgbClr val="FFD966"/>
                </a:solidFill>
                <a:latin typeface="Roboto Mono"/>
                <a:ea typeface="Roboto Mono"/>
                <a:cs typeface="Roboto Mono"/>
                <a:sym typeface="Roboto Mono"/>
              </a:rPr>
              <a:t>(</a:t>
            </a:r>
            <a:r>
              <a:rPr lang="en" sz="2750">
                <a:solidFill>
                  <a:srgbClr val="FFFFFF"/>
                </a:solidFill>
                <a:latin typeface="Roboto Mono"/>
                <a:ea typeface="Roboto Mono"/>
                <a:cs typeface="Roboto Mono"/>
                <a:sym typeface="Roboto Mono"/>
              </a:rPr>
              <a:t>"Number is below 11!"</a:t>
            </a:r>
            <a:r>
              <a:rPr lang="en" sz="2750">
                <a:solidFill>
                  <a:srgbClr val="FFD966"/>
                </a:solidFill>
                <a:latin typeface="Roboto Mono"/>
                <a:ea typeface="Roboto Mono"/>
                <a:cs typeface="Roboto Mono"/>
                <a:sym typeface="Roboto Mono"/>
              </a:rPr>
              <a:t>)</a:t>
            </a:r>
            <a:endParaRPr sz="275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7A86A2"/>
              </a:solidFill>
              <a:latin typeface="Roboto Mono"/>
              <a:ea typeface="Roboto Mono"/>
              <a:cs typeface="Roboto Mono"/>
              <a:sym typeface="Roboto Mono"/>
            </a:endParaRPr>
          </a:p>
        </p:txBody>
      </p:sp>
      <p:sp>
        <p:nvSpPr>
          <p:cNvPr id="937" name="Google Shape;937;p123"/>
          <p:cNvSpPr txBox="1"/>
          <p:nvPr/>
        </p:nvSpPr>
        <p:spPr>
          <a:xfrm>
            <a:off x="5598525" y="542200"/>
            <a:ext cx="3511800" cy="119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if</a:t>
            </a:r>
            <a:r>
              <a:rPr lang="en" sz="1200">
                <a:solidFill>
                  <a:srgbClr val="7A86A2"/>
                </a:solidFill>
                <a:latin typeface="Roboto Mono"/>
                <a:ea typeface="Roboto Mono"/>
                <a:cs typeface="Roboto Mono"/>
                <a:sym typeface="Roboto Mono"/>
              </a:rPr>
              <a:t> SOME CONDITION</a:t>
            </a:r>
            <a:r>
              <a:rPr lang="en" sz="1200">
                <a:solidFill>
                  <a:srgbClr val="FFD966"/>
                </a:solidFill>
                <a:latin typeface="Roboto Mono"/>
                <a:ea typeface="Roboto Mono"/>
                <a:cs typeface="Roboto Mono"/>
                <a:sym typeface="Roboto Mono"/>
              </a:rPr>
              <a:t>:</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 Run this block of code</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else</a:t>
            </a:r>
            <a:r>
              <a:rPr lang="en" sz="1200">
                <a:solidFill>
                  <a:srgbClr val="FFD966"/>
                </a:solidFill>
                <a:latin typeface="Roboto Mono"/>
                <a:ea typeface="Roboto Mono"/>
                <a:cs typeface="Roboto Mono"/>
                <a:sym typeface="Roboto Mono"/>
              </a:rPr>
              <a:t>:</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#Run this block of code instead</a:t>
            </a:r>
            <a:endParaRPr sz="12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8E8EF9"/>
              </a:solidFill>
              <a:latin typeface="Roboto Mono"/>
              <a:ea typeface="Roboto Mono"/>
              <a:cs typeface="Roboto Mono"/>
              <a:sym typeface="Roboto Mono"/>
            </a:endParaRPr>
          </a:p>
        </p:txBody>
      </p:sp>
      <p:sp>
        <p:nvSpPr>
          <p:cNvPr id="938" name="Google Shape;938;p123"/>
          <p:cNvSpPr txBox="1"/>
          <p:nvPr/>
        </p:nvSpPr>
        <p:spPr>
          <a:xfrm>
            <a:off x="5446125" y="3491450"/>
            <a:ext cx="3511800" cy="119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50">
                <a:solidFill>
                  <a:srgbClr val="7A86A2"/>
                </a:solidFill>
                <a:latin typeface="Roboto Mono"/>
                <a:ea typeface="Roboto Mono"/>
                <a:cs typeface="Roboto Mono"/>
                <a:sym typeface="Roboto Mono"/>
              </a:rPr>
              <a:t>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r>
              <a:rPr lang="en" sz="950">
                <a:solidFill>
                  <a:srgbClr val="8E8EF9"/>
                </a:solidFill>
                <a:latin typeface="Roboto Mono"/>
                <a:ea typeface="Roboto Mono"/>
                <a:cs typeface="Roboto Mono"/>
                <a:sym typeface="Roboto Mono"/>
              </a:rPr>
              <a:t>input</a:t>
            </a:r>
            <a:r>
              <a:rPr lang="en" sz="950">
                <a:solidFill>
                  <a:srgbClr val="FFD966"/>
                </a:solidFill>
                <a:latin typeface="Roboto Mono"/>
                <a:ea typeface="Roboto Mono"/>
                <a:cs typeface="Roboto Mono"/>
                <a:sym typeface="Roboto Mono"/>
              </a:rPr>
              <a:t>(</a:t>
            </a:r>
            <a:r>
              <a:rPr lang="en" sz="950">
                <a:solidFill>
                  <a:srgbClr val="FFFFFF"/>
                </a:solidFill>
                <a:latin typeface="Roboto Mono"/>
                <a:ea typeface="Roboto Mono"/>
                <a:cs typeface="Roboto Mono"/>
                <a:sym typeface="Roboto Mono"/>
              </a:rPr>
              <a:t>"What is your 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65EBD2"/>
                </a:solidFill>
                <a:latin typeface="Roboto Mono"/>
                <a:ea typeface="Roboto Mono"/>
                <a:cs typeface="Roboto Mono"/>
                <a:sym typeface="Roboto Mono"/>
              </a:rPr>
              <a:t>if</a:t>
            </a:r>
            <a:r>
              <a:rPr lang="en" sz="950">
                <a:solidFill>
                  <a:srgbClr val="7A86A2"/>
                </a:solidFill>
                <a:latin typeface="Roboto Mono"/>
                <a:ea typeface="Roboto Mono"/>
                <a:cs typeface="Roboto Mono"/>
                <a:sym typeface="Roboto Mono"/>
              </a:rPr>
              <a:t> 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r>
              <a:rPr lang="en" sz="950">
                <a:solidFill>
                  <a:srgbClr val="FFFFFF"/>
                </a:solidFill>
                <a:latin typeface="Roboto Mono"/>
                <a:ea typeface="Roboto Mono"/>
                <a:cs typeface="Roboto Mono"/>
                <a:sym typeface="Roboto Mono"/>
              </a:rPr>
              <a:t>"Arnav"</a:t>
            </a:r>
            <a:r>
              <a:rPr lang="en" sz="950">
                <a:solidFill>
                  <a:srgbClr val="7A86A2"/>
                </a:solidFill>
                <a:latin typeface="Roboto Mono"/>
                <a:ea typeface="Roboto Mono"/>
                <a:cs typeface="Roboto Mono"/>
                <a:sym typeface="Roboto Mono"/>
              </a:rPr>
              <a:t> </a:t>
            </a:r>
            <a:r>
              <a:rPr lang="en" sz="950">
                <a:solidFill>
                  <a:srgbClr val="65EBD2"/>
                </a:solidFill>
                <a:latin typeface="Roboto Mono"/>
                <a:ea typeface="Roboto Mono"/>
                <a:cs typeface="Roboto Mono"/>
                <a:sym typeface="Roboto Mono"/>
              </a:rPr>
              <a:t>or</a:t>
            </a:r>
            <a:r>
              <a:rPr lang="en" sz="950">
                <a:solidFill>
                  <a:srgbClr val="7A86A2"/>
                </a:solidFill>
                <a:latin typeface="Roboto Mono"/>
                <a:ea typeface="Roboto Mono"/>
                <a:cs typeface="Roboto Mono"/>
                <a:sym typeface="Roboto Mono"/>
              </a:rPr>
              <a:t> 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r>
              <a:rPr lang="en" sz="950">
                <a:solidFill>
                  <a:srgbClr val="FFFFFF"/>
                </a:solidFill>
                <a:latin typeface="Roboto Mono"/>
                <a:ea typeface="Roboto Mono"/>
                <a:cs typeface="Roboto Mono"/>
                <a:sym typeface="Roboto Mono"/>
              </a:rPr>
              <a:t>"Fillip"</a:t>
            </a:r>
            <a:r>
              <a:rPr lang="en" sz="950">
                <a:solidFill>
                  <a:srgbClr val="FFD966"/>
                </a:solidFill>
                <a:latin typeface="Roboto Mono"/>
                <a:ea typeface="Roboto Mono"/>
                <a:cs typeface="Roboto Mono"/>
                <a:sym typeface="Roboto Mono"/>
              </a:rPr>
              <a:t>:</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7A86A2"/>
                </a:solidFill>
                <a:latin typeface="Roboto Mono"/>
                <a:ea typeface="Roboto Mono"/>
                <a:cs typeface="Roboto Mono"/>
                <a:sym typeface="Roboto Mono"/>
              </a:rPr>
              <a:t>  </a:t>
            </a:r>
            <a:r>
              <a:rPr lang="en" sz="950">
                <a:solidFill>
                  <a:srgbClr val="65EBD2"/>
                </a:solidFill>
                <a:latin typeface="Roboto Mono"/>
                <a:ea typeface="Roboto Mono"/>
                <a:cs typeface="Roboto Mono"/>
                <a:sym typeface="Roboto Mono"/>
              </a:rPr>
              <a:t>print</a:t>
            </a:r>
            <a:r>
              <a:rPr lang="en" sz="950">
                <a:solidFill>
                  <a:srgbClr val="FFD966"/>
                </a:solidFill>
                <a:latin typeface="Roboto Mono"/>
                <a:ea typeface="Roboto Mono"/>
                <a:cs typeface="Roboto Mono"/>
                <a:sym typeface="Roboto Mono"/>
              </a:rPr>
              <a:t>(</a:t>
            </a:r>
            <a:r>
              <a:rPr lang="en" sz="950">
                <a:solidFill>
                  <a:srgbClr val="FFFFFF"/>
                </a:solidFill>
                <a:latin typeface="Roboto Mono"/>
                <a:ea typeface="Roboto Mono"/>
                <a:cs typeface="Roboto Mono"/>
                <a:sym typeface="Roboto Mono"/>
              </a:rPr>
              <a:t>"You are a CompSci leader!"</a:t>
            </a:r>
            <a:r>
              <a:rPr lang="en" sz="950">
                <a:solidFill>
                  <a:srgbClr val="FFD966"/>
                </a:solidFill>
                <a:latin typeface="Roboto Mono"/>
                <a:ea typeface="Roboto Mono"/>
                <a:cs typeface="Roboto Mono"/>
                <a:sym typeface="Roboto Mono"/>
              </a:rPr>
              <a:t>)</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65EBD2"/>
                </a:solidFill>
                <a:latin typeface="Roboto Mono"/>
                <a:ea typeface="Roboto Mono"/>
                <a:cs typeface="Roboto Mono"/>
                <a:sym typeface="Roboto Mono"/>
              </a:rPr>
              <a:t>else</a:t>
            </a:r>
            <a:r>
              <a:rPr lang="en" sz="950">
                <a:solidFill>
                  <a:srgbClr val="FFD966"/>
                </a:solidFill>
                <a:latin typeface="Roboto Mono"/>
                <a:ea typeface="Roboto Mono"/>
                <a:cs typeface="Roboto Mono"/>
                <a:sym typeface="Roboto Mono"/>
              </a:rPr>
              <a:t>:</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7A86A2"/>
                </a:solidFill>
                <a:latin typeface="Roboto Mono"/>
                <a:ea typeface="Roboto Mono"/>
                <a:cs typeface="Roboto Mono"/>
                <a:sym typeface="Roboto Mono"/>
              </a:rPr>
              <a:t>  </a:t>
            </a:r>
            <a:r>
              <a:rPr lang="en" sz="950">
                <a:solidFill>
                  <a:srgbClr val="65EBD2"/>
                </a:solidFill>
                <a:latin typeface="Roboto Mono"/>
                <a:ea typeface="Roboto Mono"/>
                <a:cs typeface="Roboto Mono"/>
                <a:sym typeface="Roboto Mono"/>
              </a:rPr>
              <a:t>print</a:t>
            </a:r>
            <a:r>
              <a:rPr lang="en" sz="950">
                <a:solidFill>
                  <a:srgbClr val="FFD966"/>
                </a:solidFill>
                <a:latin typeface="Roboto Mono"/>
                <a:ea typeface="Roboto Mono"/>
                <a:cs typeface="Roboto Mono"/>
                <a:sym typeface="Roboto Mono"/>
              </a:rPr>
              <a:t>(</a:t>
            </a:r>
            <a:r>
              <a:rPr lang="en" sz="950">
                <a:solidFill>
                  <a:srgbClr val="FFFFFF"/>
                </a:solidFill>
                <a:latin typeface="Roboto Mono"/>
                <a:ea typeface="Roboto Mono"/>
                <a:cs typeface="Roboto Mono"/>
                <a:sym typeface="Roboto Mono"/>
              </a:rPr>
              <a:t>"You are not a CompSci leader!"</a:t>
            </a:r>
            <a:r>
              <a:rPr lang="en" sz="950">
                <a:solidFill>
                  <a:srgbClr val="FFD966"/>
                </a:solidFill>
                <a:latin typeface="Roboto Mono"/>
                <a:ea typeface="Roboto Mono"/>
                <a:cs typeface="Roboto Mono"/>
                <a:sym typeface="Roboto Mono"/>
              </a:rPr>
              <a:t>)</a:t>
            </a:r>
            <a:endParaRPr sz="95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50">
              <a:solidFill>
                <a:srgbClr val="7A86A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0" st="0"/>
                                            </p:txEl>
                                          </p:spTgt>
                                        </p:tgtEl>
                                        <p:attrNameLst>
                                          <p:attrName>style.visibility</p:attrName>
                                        </p:attrNameLst>
                                      </p:cBhvr>
                                      <p:to>
                                        <p:strVal val="visible"/>
                                      </p:to>
                                    </p:set>
                                    <p:animEffect filter="fade" transition="in">
                                      <p:cBhvr>
                                        <p:cTn dur="1000"/>
                                        <p:tgtEl>
                                          <p:spTgt spid="9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1" st="1"/>
                                            </p:txEl>
                                          </p:spTgt>
                                        </p:tgtEl>
                                        <p:attrNameLst>
                                          <p:attrName>style.visibility</p:attrName>
                                        </p:attrNameLst>
                                      </p:cBhvr>
                                      <p:to>
                                        <p:strVal val="visible"/>
                                      </p:to>
                                    </p:set>
                                    <p:animEffect filter="fade" transition="in">
                                      <p:cBhvr>
                                        <p:cTn dur="1000"/>
                                        <p:tgtEl>
                                          <p:spTgt spid="9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2" st="2"/>
                                            </p:txEl>
                                          </p:spTgt>
                                        </p:tgtEl>
                                        <p:attrNameLst>
                                          <p:attrName>style.visibility</p:attrName>
                                        </p:attrNameLst>
                                      </p:cBhvr>
                                      <p:to>
                                        <p:strVal val="visible"/>
                                      </p:to>
                                    </p:set>
                                    <p:animEffect filter="fade" transition="in">
                                      <p:cBhvr>
                                        <p:cTn dur="1000"/>
                                        <p:tgtEl>
                                          <p:spTgt spid="9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3" st="3"/>
                                            </p:txEl>
                                          </p:spTgt>
                                        </p:tgtEl>
                                        <p:attrNameLst>
                                          <p:attrName>style.visibility</p:attrName>
                                        </p:attrNameLst>
                                      </p:cBhvr>
                                      <p:to>
                                        <p:strVal val="visible"/>
                                      </p:to>
                                    </p:set>
                                    <p:animEffect filter="fade" transition="in">
                                      <p:cBhvr>
                                        <p:cTn dur="1000"/>
                                        <p:tgtEl>
                                          <p:spTgt spid="9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4" st="4"/>
                                            </p:txEl>
                                          </p:spTgt>
                                        </p:tgtEl>
                                        <p:attrNameLst>
                                          <p:attrName>style.visibility</p:attrName>
                                        </p:attrNameLst>
                                      </p:cBhvr>
                                      <p:to>
                                        <p:strVal val="visible"/>
                                      </p:to>
                                    </p:set>
                                    <p:animEffect filter="fade" transition="in">
                                      <p:cBhvr>
                                        <p:cTn dur="1000"/>
                                        <p:tgtEl>
                                          <p:spTgt spid="9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5" st="5"/>
                                            </p:txEl>
                                          </p:spTgt>
                                        </p:tgtEl>
                                        <p:attrNameLst>
                                          <p:attrName>style.visibility</p:attrName>
                                        </p:attrNameLst>
                                      </p:cBhvr>
                                      <p:to>
                                        <p:strVal val="visible"/>
                                      </p:to>
                                    </p:set>
                                    <p:animEffect filter="fade" transition="in">
                                      <p:cBhvr>
                                        <p:cTn dur="1000"/>
                                        <p:tgtEl>
                                          <p:spTgt spid="9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xEl>
                                              <p:pRg end="6" st="6"/>
                                            </p:txEl>
                                          </p:spTgt>
                                        </p:tgtEl>
                                        <p:attrNameLst>
                                          <p:attrName>style.visibility</p:attrName>
                                        </p:attrNameLst>
                                      </p:cBhvr>
                                      <p:to>
                                        <p:strVal val="visible"/>
                                      </p:to>
                                    </p:set>
                                    <p:animEffect filter="fade" transition="in">
                                      <p:cBhvr>
                                        <p:cTn dur="1000"/>
                                        <p:tgtEl>
                                          <p:spTgt spid="9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000"/>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par>
                                <p:cTn fill="hold" nodeType="with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24"/>
          <p:cNvSpPr/>
          <p:nvPr/>
        </p:nvSpPr>
        <p:spPr>
          <a:xfrm>
            <a:off x="5446125" y="542200"/>
            <a:ext cx="3511800" cy="2013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2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More </a:t>
            </a:r>
            <a:r>
              <a:rPr b="1" lang="en">
                <a:solidFill>
                  <a:schemeClr val="accent2"/>
                </a:solidFill>
              </a:rPr>
              <a:t>complex</a:t>
            </a:r>
            <a:r>
              <a:rPr b="1" lang="en">
                <a:solidFill>
                  <a:schemeClr val="accent2"/>
                </a:solidFill>
              </a:rPr>
              <a:t> </a:t>
            </a:r>
            <a:r>
              <a:rPr lang="en"/>
              <a:t>Conditionals</a:t>
            </a:r>
            <a:endParaRPr/>
          </a:p>
        </p:txBody>
      </p:sp>
      <p:sp>
        <p:nvSpPr>
          <p:cNvPr id="945" name="Google Shape;945;p124"/>
          <p:cNvSpPr txBox="1"/>
          <p:nvPr/>
        </p:nvSpPr>
        <p:spPr>
          <a:xfrm>
            <a:off x="491250" y="1231000"/>
            <a:ext cx="459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Usually we just don’t want a ‘yes’ or ‘no’ program; In other words, what if there are more conditions beside the one we specify in the if statement?</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That is where </a:t>
            </a:r>
            <a:r>
              <a:rPr b="1" lang="en">
                <a:solidFill>
                  <a:schemeClr val="accent5"/>
                </a:solidFill>
                <a:latin typeface="Abel"/>
                <a:ea typeface="Abel"/>
                <a:cs typeface="Abel"/>
                <a:sym typeface="Abel"/>
              </a:rPr>
              <a:t>elif </a:t>
            </a:r>
            <a:r>
              <a:rPr lang="en">
                <a:solidFill>
                  <a:schemeClr val="accent1"/>
                </a:solidFill>
                <a:latin typeface="Abel"/>
                <a:ea typeface="Abel"/>
                <a:cs typeface="Abel"/>
                <a:sym typeface="Abel"/>
              </a:rPr>
              <a:t>comes into play!</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Just like if, if we pass a condition into elif, we can </a:t>
            </a:r>
            <a:r>
              <a:rPr lang="en">
                <a:solidFill>
                  <a:schemeClr val="accent6"/>
                </a:solidFill>
                <a:latin typeface="Abel"/>
                <a:ea typeface="Abel"/>
                <a:cs typeface="Abel"/>
                <a:sym typeface="Abel"/>
              </a:rPr>
              <a:t>specify another condition and another block of code</a:t>
            </a:r>
            <a:r>
              <a:rPr lang="en">
                <a:solidFill>
                  <a:schemeClr val="accent1"/>
                </a:solidFill>
                <a:latin typeface="Abel"/>
                <a:ea typeface="Abel"/>
                <a:cs typeface="Abel"/>
                <a:sym typeface="Abel"/>
              </a:rPr>
              <a:t> if the if statement returns False</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With elif, we can have an else statement as well that acts like a ‘catch all’ that runs if all of the conditions we pass in return false </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With if statements, it’s good to think about going </a:t>
            </a:r>
            <a:r>
              <a:rPr lang="en">
                <a:solidFill>
                  <a:schemeClr val="accent4"/>
                </a:solidFill>
                <a:latin typeface="Abel"/>
                <a:ea typeface="Abel"/>
                <a:cs typeface="Abel"/>
                <a:sym typeface="Abel"/>
              </a:rPr>
              <a:t>from most specific to least specific</a:t>
            </a:r>
            <a:endParaRPr>
              <a:solidFill>
                <a:schemeClr val="accent4"/>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Our if statement will be the first thing to run, so if we want to check for something very specific, we would want to do it first!</a:t>
            </a:r>
            <a:endParaRPr>
              <a:solidFill>
                <a:schemeClr val="accent1"/>
              </a:solidFill>
              <a:latin typeface="Abel"/>
              <a:ea typeface="Abel"/>
              <a:cs typeface="Abel"/>
              <a:sym typeface="Abel"/>
            </a:endParaRPr>
          </a:p>
        </p:txBody>
      </p:sp>
      <p:sp>
        <p:nvSpPr>
          <p:cNvPr id="946" name="Google Shape;946;p124"/>
          <p:cNvSpPr/>
          <p:nvPr/>
        </p:nvSpPr>
        <p:spPr>
          <a:xfrm>
            <a:off x="5446125" y="2700625"/>
            <a:ext cx="3511800" cy="2013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24"/>
          <p:cNvSpPr txBox="1"/>
          <p:nvPr/>
        </p:nvSpPr>
        <p:spPr>
          <a:xfrm>
            <a:off x="5446125" y="542200"/>
            <a:ext cx="3511800" cy="201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if</a:t>
            </a:r>
            <a:r>
              <a:rPr lang="en" sz="1000">
                <a:solidFill>
                  <a:srgbClr val="7A86A2"/>
                </a:solidFill>
                <a:latin typeface="Roboto Mono"/>
                <a:ea typeface="Roboto Mono"/>
                <a:cs typeface="Roboto Mono"/>
                <a:sym typeface="Roboto Mono"/>
              </a:rPr>
              <a:t> SOME CONDITION</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 Run this block of code</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elif</a:t>
            </a:r>
            <a:r>
              <a:rPr lang="en" sz="1000">
                <a:solidFill>
                  <a:srgbClr val="7A86A2"/>
                </a:solidFill>
                <a:latin typeface="Roboto Mono"/>
                <a:ea typeface="Roboto Mono"/>
                <a:cs typeface="Roboto Mono"/>
                <a:sym typeface="Roboto Mono"/>
              </a:rPr>
              <a:t> SOME OTHER CONDITION</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 Run this block of code if that is true!</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elif</a:t>
            </a:r>
            <a:r>
              <a:rPr lang="en" sz="1000">
                <a:solidFill>
                  <a:srgbClr val="7A86A2"/>
                </a:solidFill>
                <a:latin typeface="Roboto Mono"/>
                <a:ea typeface="Roboto Mono"/>
                <a:cs typeface="Roboto Mono"/>
                <a:sym typeface="Roboto Mono"/>
              </a:rPr>
              <a:t> SOME OTHER OTHER CONDITION</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 We can have as many elifs as we want!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else</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#If nothing is true, run this at the end</a:t>
            </a:r>
            <a:endParaRPr sz="10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65EBD2"/>
              </a:solidFill>
              <a:latin typeface="Roboto Mono"/>
              <a:ea typeface="Roboto Mono"/>
              <a:cs typeface="Roboto Mono"/>
              <a:sym typeface="Roboto Mono"/>
            </a:endParaRPr>
          </a:p>
        </p:txBody>
      </p:sp>
      <p:sp>
        <p:nvSpPr>
          <p:cNvPr id="948" name="Google Shape;948;p124"/>
          <p:cNvSpPr txBox="1"/>
          <p:nvPr/>
        </p:nvSpPr>
        <p:spPr>
          <a:xfrm>
            <a:off x="5446125" y="2673425"/>
            <a:ext cx="3511800" cy="201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8E8EF9"/>
                </a:solidFill>
                <a:latin typeface="Roboto Mono"/>
                <a:ea typeface="Roboto Mono"/>
                <a:cs typeface="Roboto Mono"/>
                <a:sym typeface="Roboto Mono"/>
              </a:rPr>
              <a:t>input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"What is your 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65EBD2"/>
                </a:solidFill>
                <a:latin typeface="Roboto Mono"/>
                <a:ea typeface="Roboto Mono"/>
                <a:cs typeface="Roboto Mono"/>
                <a:sym typeface="Roboto Mono"/>
              </a:rPr>
              <a:t>if</a:t>
            </a:r>
            <a:r>
              <a:rPr lang="en" sz="1100">
                <a:solidFill>
                  <a:srgbClr val="7A86A2"/>
                </a:solidFill>
                <a:latin typeface="Roboto Mono"/>
                <a:ea typeface="Roboto Mono"/>
                <a:cs typeface="Roboto Mono"/>
                <a:sym typeface="Roboto Mono"/>
              </a:rPr>
              <a:t> 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"Arnav"</a:t>
            </a: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or</a:t>
            </a:r>
            <a:r>
              <a:rPr lang="en" sz="1100">
                <a:solidFill>
                  <a:srgbClr val="7A86A2"/>
                </a:solidFill>
                <a:latin typeface="Roboto Mono"/>
                <a:ea typeface="Roboto Mono"/>
                <a:cs typeface="Roboto Mono"/>
                <a:sym typeface="Roboto Mono"/>
              </a:rPr>
              <a:t> 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"Fillip"</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print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"You are a CompSci leader!"</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65EBD2"/>
                </a:solidFill>
                <a:latin typeface="Roboto Mono"/>
                <a:ea typeface="Roboto Mono"/>
                <a:cs typeface="Roboto Mono"/>
                <a:sym typeface="Roboto Mono"/>
              </a:rPr>
              <a:t>elif</a:t>
            </a:r>
            <a:r>
              <a:rPr lang="en" sz="1100">
                <a:solidFill>
                  <a:srgbClr val="7A86A2"/>
                </a:solidFill>
                <a:latin typeface="Roboto Mono"/>
                <a:ea typeface="Roboto Mono"/>
                <a:cs typeface="Roboto Mono"/>
                <a:sym typeface="Roboto Mono"/>
              </a:rPr>
              <a:t> name </a:t>
            </a:r>
            <a:r>
              <a:rPr lang="en" sz="1100">
                <a:solidFill>
                  <a:srgbClr val="65EBD2"/>
                </a:solidFill>
                <a:latin typeface="Roboto Mono"/>
                <a:ea typeface="Roboto Mono"/>
                <a:cs typeface="Roboto Mono"/>
                <a:sym typeface="Roboto Mono"/>
              </a:rPr>
              <a:t>in</a:t>
            </a:r>
            <a:r>
              <a:rPr lang="en" sz="1100">
                <a:solidFill>
                  <a:srgbClr val="7A86A2"/>
                </a:solidFill>
                <a:latin typeface="Roboto Mono"/>
                <a:ea typeface="Roboto Mono"/>
                <a:cs typeface="Roboto Mono"/>
                <a:sym typeface="Roboto Mono"/>
              </a:rPr>
              <a:t> </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"Ian"</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"Gabe"</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"Tushar"</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print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"You are a CompSci member!"</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65EBD2"/>
                </a:solidFill>
                <a:latin typeface="Roboto Mono"/>
                <a:ea typeface="Roboto Mono"/>
                <a:cs typeface="Roboto Mono"/>
                <a:sym typeface="Roboto Mono"/>
              </a:rPr>
              <a:t>else</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print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"You are not in CompSci!"</a:t>
            </a:r>
            <a:r>
              <a:rPr lang="en" sz="1100">
                <a:solidFill>
                  <a:srgbClr val="FFD966"/>
                </a:solidFill>
                <a:latin typeface="Roboto Mono"/>
                <a:ea typeface="Roboto Mono"/>
                <a:cs typeface="Roboto Mono"/>
                <a:sym typeface="Roboto Mono"/>
              </a:rPr>
              <a:t>)</a:t>
            </a:r>
            <a:endParaRPr sz="110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00">
              <a:solidFill>
                <a:srgbClr val="7A86A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0" st="0"/>
                                            </p:txEl>
                                          </p:spTgt>
                                        </p:tgtEl>
                                        <p:attrNameLst>
                                          <p:attrName>style.visibility</p:attrName>
                                        </p:attrNameLst>
                                      </p:cBhvr>
                                      <p:to>
                                        <p:strVal val="visible"/>
                                      </p:to>
                                    </p:set>
                                    <p:animEffect filter="fade" transition="in">
                                      <p:cBhvr>
                                        <p:cTn dur="1000"/>
                                        <p:tgtEl>
                                          <p:spTgt spid="9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1" st="1"/>
                                            </p:txEl>
                                          </p:spTgt>
                                        </p:tgtEl>
                                        <p:attrNameLst>
                                          <p:attrName>style.visibility</p:attrName>
                                        </p:attrNameLst>
                                      </p:cBhvr>
                                      <p:to>
                                        <p:strVal val="visible"/>
                                      </p:to>
                                    </p:set>
                                    <p:animEffect filter="fade" transition="in">
                                      <p:cBhvr>
                                        <p:cTn dur="1000"/>
                                        <p:tgtEl>
                                          <p:spTgt spid="9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2" st="2"/>
                                            </p:txEl>
                                          </p:spTgt>
                                        </p:tgtEl>
                                        <p:attrNameLst>
                                          <p:attrName>style.visibility</p:attrName>
                                        </p:attrNameLst>
                                      </p:cBhvr>
                                      <p:to>
                                        <p:strVal val="visible"/>
                                      </p:to>
                                    </p:set>
                                    <p:animEffect filter="fade" transition="in">
                                      <p:cBhvr>
                                        <p:cTn dur="1000"/>
                                        <p:tgtEl>
                                          <p:spTgt spid="9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3" st="3"/>
                                            </p:txEl>
                                          </p:spTgt>
                                        </p:tgtEl>
                                        <p:attrNameLst>
                                          <p:attrName>style.visibility</p:attrName>
                                        </p:attrNameLst>
                                      </p:cBhvr>
                                      <p:to>
                                        <p:strVal val="visible"/>
                                      </p:to>
                                    </p:set>
                                    <p:animEffect filter="fade" transition="in">
                                      <p:cBhvr>
                                        <p:cTn dur="1000"/>
                                        <p:tgtEl>
                                          <p:spTgt spid="9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4" st="4"/>
                                            </p:txEl>
                                          </p:spTgt>
                                        </p:tgtEl>
                                        <p:attrNameLst>
                                          <p:attrName>style.visibility</p:attrName>
                                        </p:attrNameLst>
                                      </p:cBhvr>
                                      <p:to>
                                        <p:strVal val="visible"/>
                                      </p:to>
                                    </p:set>
                                    <p:animEffect filter="fade" transition="in">
                                      <p:cBhvr>
                                        <p:cTn dur="1000"/>
                                        <p:tgtEl>
                                          <p:spTgt spid="9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xEl>
                                              <p:pRg end="5" st="5"/>
                                            </p:txEl>
                                          </p:spTgt>
                                        </p:tgtEl>
                                        <p:attrNameLst>
                                          <p:attrName>style.visibility</p:attrName>
                                        </p:attrNameLst>
                                      </p:cBhvr>
                                      <p:to>
                                        <p:strVal val="visible"/>
                                      </p:to>
                                    </p:set>
                                    <p:animEffect filter="fade" transition="in">
                                      <p:cBhvr>
                                        <p:cTn dur="1000"/>
                                        <p:tgtEl>
                                          <p:spTgt spid="94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par>
                                <p:cTn fill="hold" nodeType="with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1000"/>
                                        <p:tgtEl>
                                          <p:spTgt spid="946"/>
                                        </p:tgtEl>
                                      </p:cBhvr>
                                    </p:animEffect>
                                  </p:childTnLst>
                                </p:cTn>
                              </p:par>
                              <p:par>
                                <p:cTn fill="hold" nodeType="with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1000"/>
                                        <p:tgtEl>
                                          <p:spTgt spid="947"/>
                                        </p:tgtEl>
                                      </p:cBhvr>
                                    </p:animEffect>
                                  </p:childTnLst>
                                </p:cTn>
                              </p:par>
                              <p:par>
                                <p:cTn fill="hold" nodeType="with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1000"/>
                                        <p:tgtEl>
                                          <p:spTgt spid="9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25"/>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have extra time, or you want some practice, here it is!</a:t>
            </a:r>
            <a:endParaRPr/>
          </a:p>
        </p:txBody>
      </p:sp>
      <p:sp>
        <p:nvSpPr>
          <p:cNvPr id="954" name="Google Shape;954;p125"/>
          <p:cNvSpPr txBox="1"/>
          <p:nvPr>
            <p:ph idx="1" type="subTitle"/>
          </p:nvPr>
        </p:nvSpPr>
        <p:spPr>
          <a:xfrm>
            <a:off x="1159200" y="1155575"/>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Bonus! Practice with</a:t>
            </a:r>
            <a:endParaRPr sz="4000">
              <a:latin typeface="Unica One"/>
              <a:ea typeface="Unica One"/>
              <a:cs typeface="Unica One"/>
              <a:sym typeface="Unica One"/>
            </a:endParaRPr>
          </a:p>
          <a:p>
            <a:pPr indent="0" lvl="0" marL="0" rtl="0" algn="ctr">
              <a:spcBef>
                <a:spcPts val="1600"/>
              </a:spcBef>
              <a:spcAft>
                <a:spcPts val="1600"/>
              </a:spcAft>
              <a:buNone/>
            </a:pPr>
            <a:r>
              <a:rPr b="1" lang="en" sz="5500">
                <a:solidFill>
                  <a:schemeClr val="accent2"/>
                </a:solidFill>
                <a:latin typeface="Unica One"/>
                <a:ea typeface="Unica One"/>
                <a:cs typeface="Unica One"/>
                <a:sym typeface="Unica One"/>
              </a:rPr>
              <a:t>Conditionals &amp; Inputs</a:t>
            </a:r>
            <a:endParaRPr b="1" sz="5500">
              <a:solidFill>
                <a:schemeClr val="accent2"/>
              </a:solidFill>
              <a:latin typeface="Unica One"/>
              <a:ea typeface="Unica One"/>
              <a:cs typeface="Unica One"/>
              <a:sym typeface="Unic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26"/>
          <p:cNvSpPr txBox="1"/>
          <p:nvPr>
            <p:ph type="title"/>
          </p:nvPr>
        </p:nvSpPr>
        <p:spPr>
          <a:xfrm>
            <a:off x="6668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4"/>
                </a:solidFill>
              </a:rPr>
              <a:t>One</a:t>
            </a:r>
            <a:endParaRPr b="1">
              <a:solidFill>
                <a:schemeClr val="accent4"/>
              </a:solidFill>
            </a:endParaRPr>
          </a:p>
        </p:txBody>
      </p:sp>
      <p:sp>
        <p:nvSpPr>
          <p:cNvPr id="960" name="Google Shape;960;p126"/>
          <p:cNvSpPr txBox="1"/>
          <p:nvPr/>
        </p:nvSpPr>
        <p:spPr>
          <a:xfrm>
            <a:off x="496200" y="1193325"/>
            <a:ext cx="81516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Abel"/>
              <a:buChar char="●"/>
            </a:pPr>
            <a:r>
              <a:rPr b="1" lang="en" sz="1600">
                <a:solidFill>
                  <a:schemeClr val="accent1"/>
                </a:solidFill>
                <a:latin typeface="Abel"/>
                <a:ea typeface="Abel"/>
                <a:cs typeface="Abel"/>
                <a:sym typeface="Abel"/>
              </a:rPr>
              <a:t>Exercise One:</a:t>
            </a:r>
            <a:endParaRPr b="1"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Copy the code from the income example on </a:t>
            </a:r>
            <a:r>
              <a:rPr lang="en" sz="1600" u="sng">
                <a:solidFill>
                  <a:schemeClr val="hlink"/>
                </a:solidFill>
                <a:latin typeface="Abel"/>
                <a:ea typeface="Abel"/>
                <a:cs typeface="Abel"/>
                <a:sym typeface="Abel"/>
                <a:hlinkClick action="ppaction://hlinksldjump" r:id="rId3"/>
              </a:rPr>
              <a:t>Slide 9</a:t>
            </a:r>
            <a:endParaRPr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This is a major oversimplification, but here are the federal income tax brackets</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$0 to $9,875 - 10%</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$9,876 to $40,125 - 12% </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$40,126 to $85,525 - 22%</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$85,526 to $163,301 - 24%</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$163,301 to $207,350 - 32% </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$207,351 to $518,400 - 35%</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$518,401+ - 37%</a:t>
            </a:r>
            <a:endParaRPr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Create a program that asks the user for their income, and then applies the correct federal income tax and then the NC income tax on that (assume state taxes come after federal taxes) </a:t>
            </a:r>
            <a:endParaRPr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Make sure to use the </a:t>
            </a:r>
            <a:r>
              <a:rPr b="1" lang="en" sz="1600">
                <a:solidFill>
                  <a:schemeClr val="accent1"/>
                </a:solidFill>
                <a:latin typeface="Abel"/>
                <a:ea typeface="Abel"/>
                <a:cs typeface="Abel"/>
                <a:sym typeface="Abel"/>
              </a:rPr>
              <a:t>and </a:t>
            </a:r>
            <a:r>
              <a:rPr lang="en" sz="1600">
                <a:solidFill>
                  <a:schemeClr val="accent1"/>
                </a:solidFill>
                <a:latin typeface="Abel"/>
                <a:ea typeface="Abel"/>
                <a:cs typeface="Abel"/>
                <a:sym typeface="Abel"/>
              </a:rPr>
              <a:t>keyword and </a:t>
            </a:r>
            <a:r>
              <a:rPr b="1" lang="en" sz="1600">
                <a:solidFill>
                  <a:schemeClr val="accent1"/>
                </a:solidFill>
                <a:latin typeface="Abel"/>
                <a:ea typeface="Abel"/>
                <a:cs typeface="Abel"/>
                <a:sym typeface="Abel"/>
              </a:rPr>
              <a:t>greater than </a:t>
            </a:r>
            <a:r>
              <a:rPr lang="en" sz="1600">
                <a:solidFill>
                  <a:schemeClr val="accent1"/>
                </a:solidFill>
                <a:latin typeface="Abel"/>
                <a:ea typeface="Abel"/>
                <a:cs typeface="Abel"/>
                <a:sym typeface="Abel"/>
              </a:rPr>
              <a:t>and </a:t>
            </a:r>
            <a:r>
              <a:rPr b="1" lang="en" sz="1600">
                <a:solidFill>
                  <a:schemeClr val="accent1"/>
                </a:solidFill>
                <a:latin typeface="Abel"/>
                <a:ea typeface="Abel"/>
                <a:cs typeface="Abel"/>
                <a:sym typeface="Abel"/>
              </a:rPr>
              <a:t>less than </a:t>
            </a:r>
            <a:r>
              <a:rPr lang="en" sz="1600">
                <a:solidFill>
                  <a:schemeClr val="accent1"/>
                </a:solidFill>
                <a:latin typeface="Abel"/>
                <a:ea typeface="Abel"/>
                <a:cs typeface="Abel"/>
                <a:sym typeface="Abel"/>
              </a:rPr>
              <a:t>operands!</a:t>
            </a:r>
            <a:endParaRPr sz="16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0" st="0"/>
                                            </p:txEl>
                                          </p:spTgt>
                                        </p:tgtEl>
                                        <p:attrNameLst>
                                          <p:attrName>style.visibility</p:attrName>
                                        </p:attrNameLst>
                                      </p:cBhvr>
                                      <p:to>
                                        <p:strVal val="visible"/>
                                      </p:to>
                                    </p:set>
                                    <p:animEffect filter="fade" transition="in">
                                      <p:cBhvr>
                                        <p:cTn dur="1000"/>
                                        <p:tgtEl>
                                          <p:spTgt spid="9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1" st="1"/>
                                            </p:txEl>
                                          </p:spTgt>
                                        </p:tgtEl>
                                        <p:attrNameLst>
                                          <p:attrName>style.visibility</p:attrName>
                                        </p:attrNameLst>
                                      </p:cBhvr>
                                      <p:to>
                                        <p:strVal val="visible"/>
                                      </p:to>
                                    </p:set>
                                    <p:animEffect filter="fade" transition="in">
                                      <p:cBhvr>
                                        <p:cTn dur="1000"/>
                                        <p:tgtEl>
                                          <p:spTgt spid="9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2" st="2"/>
                                            </p:txEl>
                                          </p:spTgt>
                                        </p:tgtEl>
                                        <p:attrNameLst>
                                          <p:attrName>style.visibility</p:attrName>
                                        </p:attrNameLst>
                                      </p:cBhvr>
                                      <p:to>
                                        <p:strVal val="visible"/>
                                      </p:to>
                                    </p:set>
                                    <p:animEffect filter="fade" transition="in">
                                      <p:cBhvr>
                                        <p:cTn dur="1000"/>
                                        <p:tgtEl>
                                          <p:spTgt spid="9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3" st="3"/>
                                            </p:txEl>
                                          </p:spTgt>
                                        </p:tgtEl>
                                        <p:attrNameLst>
                                          <p:attrName>style.visibility</p:attrName>
                                        </p:attrNameLst>
                                      </p:cBhvr>
                                      <p:to>
                                        <p:strVal val="visible"/>
                                      </p:to>
                                    </p:set>
                                    <p:animEffect filter="fade" transition="in">
                                      <p:cBhvr>
                                        <p:cTn dur="1000"/>
                                        <p:tgtEl>
                                          <p:spTgt spid="9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4" st="4"/>
                                            </p:txEl>
                                          </p:spTgt>
                                        </p:tgtEl>
                                        <p:attrNameLst>
                                          <p:attrName>style.visibility</p:attrName>
                                        </p:attrNameLst>
                                      </p:cBhvr>
                                      <p:to>
                                        <p:strVal val="visible"/>
                                      </p:to>
                                    </p:set>
                                    <p:animEffect filter="fade" transition="in">
                                      <p:cBhvr>
                                        <p:cTn dur="1000"/>
                                        <p:tgtEl>
                                          <p:spTgt spid="9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5" st="5"/>
                                            </p:txEl>
                                          </p:spTgt>
                                        </p:tgtEl>
                                        <p:attrNameLst>
                                          <p:attrName>style.visibility</p:attrName>
                                        </p:attrNameLst>
                                      </p:cBhvr>
                                      <p:to>
                                        <p:strVal val="visible"/>
                                      </p:to>
                                    </p:set>
                                    <p:animEffect filter="fade" transition="in">
                                      <p:cBhvr>
                                        <p:cTn dur="1000"/>
                                        <p:tgtEl>
                                          <p:spTgt spid="9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6" st="6"/>
                                            </p:txEl>
                                          </p:spTgt>
                                        </p:tgtEl>
                                        <p:attrNameLst>
                                          <p:attrName>style.visibility</p:attrName>
                                        </p:attrNameLst>
                                      </p:cBhvr>
                                      <p:to>
                                        <p:strVal val="visible"/>
                                      </p:to>
                                    </p:set>
                                    <p:animEffect filter="fade" transition="in">
                                      <p:cBhvr>
                                        <p:cTn dur="1000"/>
                                        <p:tgtEl>
                                          <p:spTgt spid="9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7" st="7"/>
                                            </p:txEl>
                                          </p:spTgt>
                                        </p:tgtEl>
                                        <p:attrNameLst>
                                          <p:attrName>style.visibility</p:attrName>
                                        </p:attrNameLst>
                                      </p:cBhvr>
                                      <p:to>
                                        <p:strVal val="visible"/>
                                      </p:to>
                                    </p:set>
                                    <p:animEffect filter="fade" transition="in">
                                      <p:cBhvr>
                                        <p:cTn dur="1000"/>
                                        <p:tgtEl>
                                          <p:spTgt spid="9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8" st="8"/>
                                            </p:txEl>
                                          </p:spTgt>
                                        </p:tgtEl>
                                        <p:attrNameLst>
                                          <p:attrName>style.visibility</p:attrName>
                                        </p:attrNameLst>
                                      </p:cBhvr>
                                      <p:to>
                                        <p:strVal val="visible"/>
                                      </p:to>
                                    </p:set>
                                    <p:animEffect filter="fade" transition="in">
                                      <p:cBhvr>
                                        <p:cTn dur="1000"/>
                                        <p:tgtEl>
                                          <p:spTgt spid="9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9" st="9"/>
                                            </p:txEl>
                                          </p:spTgt>
                                        </p:tgtEl>
                                        <p:attrNameLst>
                                          <p:attrName>style.visibility</p:attrName>
                                        </p:attrNameLst>
                                      </p:cBhvr>
                                      <p:to>
                                        <p:strVal val="visible"/>
                                      </p:to>
                                    </p:set>
                                    <p:animEffect filter="fade" transition="in">
                                      <p:cBhvr>
                                        <p:cTn dur="1000"/>
                                        <p:tgtEl>
                                          <p:spTgt spid="9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10" st="10"/>
                                            </p:txEl>
                                          </p:spTgt>
                                        </p:tgtEl>
                                        <p:attrNameLst>
                                          <p:attrName>style.visibility</p:attrName>
                                        </p:attrNameLst>
                                      </p:cBhvr>
                                      <p:to>
                                        <p:strVal val="visible"/>
                                      </p:to>
                                    </p:set>
                                    <p:animEffect filter="fade" transition="in">
                                      <p:cBhvr>
                                        <p:cTn dur="1000"/>
                                        <p:tgtEl>
                                          <p:spTgt spid="9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xEl>
                                              <p:pRg end="11" st="11"/>
                                            </p:txEl>
                                          </p:spTgt>
                                        </p:tgtEl>
                                        <p:attrNameLst>
                                          <p:attrName>style.visibility</p:attrName>
                                        </p:attrNameLst>
                                      </p:cBhvr>
                                      <p:to>
                                        <p:strVal val="visible"/>
                                      </p:to>
                                    </p:set>
                                    <p:animEffect filter="fade" transition="in">
                                      <p:cBhvr>
                                        <p:cTn dur="1000"/>
                                        <p:tgtEl>
                                          <p:spTgt spid="96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27"/>
          <p:cNvSpPr txBox="1"/>
          <p:nvPr>
            <p:ph type="title"/>
          </p:nvPr>
        </p:nvSpPr>
        <p:spPr>
          <a:xfrm>
            <a:off x="707899" y="4071600"/>
            <a:ext cx="76587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you have any questions at all, please don’t hesitate to stay back or email one of us!</a:t>
            </a:r>
            <a:endParaRPr/>
          </a:p>
        </p:txBody>
      </p:sp>
      <p:sp>
        <p:nvSpPr>
          <p:cNvPr id="966" name="Google Shape;966;p127"/>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Thank you!</a:t>
            </a:r>
            <a:endParaRPr b="1" sz="7100"/>
          </a:p>
        </p:txBody>
      </p:sp>
      <p:sp>
        <p:nvSpPr>
          <p:cNvPr id="967" name="Google Shape;967;p127"/>
          <p:cNvSpPr txBox="1"/>
          <p:nvPr/>
        </p:nvSpPr>
        <p:spPr>
          <a:xfrm>
            <a:off x="933825" y="2967125"/>
            <a:ext cx="728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That is all we have for today!</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1000"/>
                                        <p:tgtEl>
                                          <p:spTgt spid="9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14"/>
          <p:cNvSpPr txBox="1"/>
          <p:nvPr>
            <p:ph idx="1" type="subTitle"/>
          </p:nvPr>
        </p:nvSpPr>
        <p:spPr>
          <a:xfrm>
            <a:off x="240775" y="3895675"/>
            <a:ext cx="3403200" cy="80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Developer of the first Nuclear Bomb</a:t>
            </a:r>
            <a:endParaRPr i="1"/>
          </a:p>
          <a:p>
            <a:pPr indent="0" lvl="0" marL="0" rtl="0" algn="ctr">
              <a:spcBef>
                <a:spcPts val="1600"/>
              </a:spcBef>
              <a:spcAft>
                <a:spcPts val="1600"/>
              </a:spcAft>
              <a:buNone/>
            </a:pPr>
            <a:r>
              <a:rPr i="1" lang="en"/>
              <a:t>Grandfather of Video Games</a:t>
            </a:r>
            <a:endParaRPr i="1"/>
          </a:p>
        </p:txBody>
      </p:sp>
      <p:sp>
        <p:nvSpPr>
          <p:cNvPr id="848" name="Google Shape;848;p114"/>
          <p:cNvSpPr txBox="1"/>
          <p:nvPr>
            <p:ph idx="2" type="subTitle"/>
          </p:nvPr>
        </p:nvSpPr>
        <p:spPr>
          <a:xfrm>
            <a:off x="4057150" y="1211925"/>
            <a:ext cx="4527900" cy="3690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With a career that is odd as it is interesting, </a:t>
            </a:r>
            <a:r>
              <a:rPr b="1" lang="en"/>
              <a:t>William Higinbotham </a:t>
            </a:r>
            <a:r>
              <a:rPr lang="en"/>
              <a:t>is an American </a:t>
            </a:r>
            <a:r>
              <a:rPr lang="en"/>
              <a:t>physicist</a:t>
            </a:r>
            <a:r>
              <a:rPr lang="en"/>
              <a:t> that had an ever-lasting effect on both warfare and entertainment</a:t>
            </a:r>
            <a:endParaRPr/>
          </a:p>
          <a:p>
            <a:pPr indent="-317500" lvl="0" marL="457200" rtl="0" algn="l">
              <a:spcBef>
                <a:spcPts val="0"/>
              </a:spcBef>
              <a:spcAft>
                <a:spcPts val="0"/>
              </a:spcAft>
              <a:buSzPts val="1400"/>
              <a:buChar char="●"/>
            </a:pPr>
            <a:r>
              <a:rPr lang="en"/>
              <a:t>Higginbotham</a:t>
            </a:r>
            <a:r>
              <a:rPr lang="en"/>
              <a:t> and his team </a:t>
            </a:r>
            <a:r>
              <a:rPr lang="en"/>
              <a:t>created</a:t>
            </a:r>
            <a:r>
              <a:rPr lang="en"/>
              <a:t> the ignition device for the nuclear bomb during WWII, along with devices for the measurement </a:t>
            </a:r>
            <a:endParaRPr/>
          </a:p>
          <a:p>
            <a:pPr indent="-317500" lvl="0" marL="457200" rtl="0" algn="l">
              <a:spcBef>
                <a:spcPts val="0"/>
              </a:spcBef>
              <a:spcAft>
                <a:spcPts val="0"/>
              </a:spcAft>
              <a:buSzPts val="1400"/>
              <a:buChar char="●"/>
            </a:pPr>
            <a:r>
              <a:rPr lang="en"/>
              <a:t>In 1947, as </a:t>
            </a:r>
            <a:r>
              <a:rPr lang="en"/>
              <a:t>apart</a:t>
            </a:r>
            <a:r>
              <a:rPr lang="en"/>
              <a:t> of the Brookhaven National Laboratory, he created a computer game called </a:t>
            </a:r>
            <a:r>
              <a:rPr b="1" lang="en"/>
              <a:t>Tennis for Two</a:t>
            </a:r>
            <a:endParaRPr/>
          </a:p>
          <a:p>
            <a:pPr indent="-317500" lvl="1" marL="914400" rtl="0" algn="l">
              <a:spcBef>
                <a:spcPts val="0"/>
              </a:spcBef>
              <a:spcAft>
                <a:spcPts val="0"/>
              </a:spcAft>
              <a:buSzPts val="1400"/>
              <a:buChar char="○"/>
            </a:pPr>
            <a:r>
              <a:rPr lang="en"/>
              <a:t>The game utilizes a </a:t>
            </a:r>
            <a:r>
              <a:rPr lang="en"/>
              <a:t>oscilloscope</a:t>
            </a:r>
            <a:r>
              <a:rPr lang="en"/>
              <a:t> for the display and two custom aluminum controllers</a:t>
            </a:r>
            <a:endParaRPr/>
          </a:p>
          <a:p>
            <a:pPr indent="-317500" lvl="1" marL="914400" rtl="0" algn="l">
              <a:spcBef>
                <a:spcPts val="0"/>
              </a:spcBef>
              <a:spcAft>
                <a:spcPts val="0"/>
              </a:spcAft>
              <a:buSzPts val="1400"/>
              <a:buChar char="○"/>
            </a:pPr>
            <a:r>
              <a:rPr lang="en"/>
              <a:t>It was created for the Laboratory’s annual </a:t>
            </a:r>
            <a:r>
              <a:rPr lang="en"/>
              <a:t>exhibition</a:t>
            </a:r>
            <a:r>
              <a:rPr lang="en"/>
              <a:t>, and during the exhibition’s three days, it was extremely popular, especially with high school students</a:t>
            </a:r>
            <a:endParaRPr/>
          </a:p>
          <a:p>
            <a:pPr indent="-317500" lvl="0" marL="457200" rtl="0" algn="l">
              <a:spcBef>
                <a:spcPts val="0"/>
              </a:spcBef>
              <a:spcAft>
                <a:spcPts val="0"/>
              </a:spcAft>
              <a:buSzPts val="1400"/>
              <a:buChar char="●"/>
            </a:pPr>
            <a:r>
              <a:rPr lang="en"/>
              <a:t>The following year, Tennis for Two exhibited again that added gravity </a:t>
            </a:r>
            <a:endParaRPr/>
          </a:p>
          <a:p>
            <a:pPr indent="-317500" lvl="0" marL="457200" rtl="0" algn="l">
              <a:spcBef>
                <a:spcPts val="0"/>
              </a:spcBef>
              <a:spcAft>
                <a:spcPts val="0"/>
              </a:spcAft>
              <a:buSzPts val="1400"/>
              <a:buChar char="●"/>
            </a:pPr>
            <a:r>
              <a:rPr lang="en"/>
              <a:t>From Minecraft to GTA, we can thank Mr. </a:t>
            </a:r>
            <a:r>
              <a:rPr lang="en"/>
              <a:t>Higginbotham</a:t>
            </a:r>
            <a:r>
              <a:rPr lang="en"/>
              <a:t> </a:t>
            </a:r>
            <a:r>
              <a:rPr lang="en"/>
              <a:t>and</a:t>
            </a:r>
            <a:r>
              <a:rPr lang="en"/>
              <a:t> his partner, Robert Dvorak Sr.! </a:t>
            </a:r>
            <a:endParaRPr/>
          </a:p>
        </p:txBody>
      </p:sp>
      <p:sp>
        <p:nvSpPr>
          <p:cNvPr id="849" name="Google Shape;849;p114"/>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William Higinbotham</a:t>
            </a:r>
            <a:endParaRPr/>
          </a:p>
        </p:txBody>
      </p:sp>
      <p:sp>
        <p:nvSpPr>
          <p:cNvPr id="850" name="Google Shape;850;p114"/>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851" name="Google Shape;851;p114"/>
          <p:cNvPicPr preferRelativeResize="0"/>
          <p:nvPr/>
        </p:nvPicPr>
        <p:blipFill rotWithShape="1">
          <a:blip r:embed="rId3">
            <a:alphaModFix/>
          </a:blip>
          <a:srcRect b="0" l="2052" r="2052" t="0"/>
          <a:stretch/>
        </p:blipFill>
        <p:spPr>
          <a:xfrm>
            <a:off x="534475" y="1383075"/>
            <a:ext cx="2815800" cy="16443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15"/>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4"/>
                </a:solidFill>
              </a:rPr>
              <a:t>Opportunities </a:t>
            </a:r>
            <a:r>
              <a:rPr lang="en" sz="2700"/>
              <a:t>Board</a:t>
            </a:r>
            <a:endParaRPr sz="2700"/>
          </a:p>
        </p:txBody>
      </p:sp>
      <p:sp>
        <p:nvSpPr>
          <p:cNvPr id="857" name="Google Shape;857;p115"/>
          <p:cNvSpPr txBox="1"/>
          <p:nvPr/>
        </p:nvSpPr>
        <p:spPr>
          <a:xfrm>
            <a:off x="576600" y="2968225"/>
            <a:ext cx="7990800" cy="2070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1"/>
              </a:buClr>
              <a:buSzPts val="1500"/>
              <a:buFont typeface="Abel"/>
              <a:buChar char="●"/>
            </a:pPr>
            <a:r>
              <a:rPr b="1" lang="en" sz="1500">
                <a:solidFill>
                  <a:schemeClr val="accent1"/>
                </a:solidFill>
                <a:latin typeface="Abel"/>
                <a:ea typeface="Abel"/>
                <a:cs typeface="Abel"/>
                <a:sym typeface="Abel"/>
              </a:rPr>
              <a:t>Repl.it</a:t>
            </a:r>
            <a:r>
              <a:rPr lang="en" sz="1500">
                <a:solidFill>
                  <a:schemeClr val="accent1"/>
                </a:solidFill>
                <a:latin typeface="Abel"/>
                <a:ea typeface="Abel"/>
                <a:cs typeface="Abel"/>
                <a:sym typeface="Abel"/>
              </a:rPr>
              <a:t>, is holding a game design contest where you could win $</a:t>
            </a:r>
            <a:r>
              <a:rPr b="1" lang="en" sz="1500">
                <a:solidFill>
                  <a:schemeClr val="accent1"/>
                </a:solidFill>
                <a:latin typeface="Abel"/>
                <a:ea typeface="Abel"/>
                <a:cs typeface="Abel"/>
                <a:sym typeface="Abel"/>
              </a:rPr>
              <a:t>10,000</a:t>
            </a:r>
            <a:r>
              <a:rPr lang="en" sz="1500">
                <a:solidFill>
                  <a:schemeClr val="accent1"/>
                </a:solidFill>
                <a:latin typeface="Abel"/>
                <a:ea typeface="Abel"/>
                <a:cs typeface="Abel"/>
                <a:sym typeface="Abel"/>
              </a:rPr>
              <a:t>!</a:t>
            </a:r>
            <a:endParaRPr sz="1500">
              <a:solidFill>
                <a:schemeClr val="accent1"/>
              </a:solidFill>
              <a:latin typeface="Abel"/>
              <a:ea typeface="Abel"/>
              <a:cs typeface="Abel"/>
              <a:sym typeface="Abel"/>
            </a:endParaRPr>
          </a:p>
          <a:p>
            <a:pPr indent="-323850" lvl="1" marL="9144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You don’t have to an amazing </a:t>
            </a:r>
            <a:r>
              <a:rPr lang="en" sz="1500">
                <a:solidFill>
                  <a:schemeClr val="accent1"/>
                </a:solidFill>
                <a:latin typeface="Abel"/>
                <a:ea typeface="Abel"/>
                <a:cs typeface="Abel"/>
                <a:sym typeface="Abel"/>
              </a:rPr>
              <a:t>programmer</a:t>
            </a:r>
            <a:r>
              <a:rPr lang="en" sz="1500">
                <a:solidFill>
                  <a:schemeClr val="accent1"/>
                </a:solidFill>
                <a:latin typeface="Abel"/>
                <a:ea typeface="Abel"/>
                <a:cs typeface="Abel"/>
                <a:sym typeface="Abel"/>
              </a:rPr>
              <a:t> at all; Categories where you could win $</a:t>
            </a:r>
            <a:r>
              <a:rPr b="1" lang="en" sz="1500">
                <a:solidFill>
                  <a:schemeClr val="accent1"/>
                </a:solidFill>
                <a:latin typeface="Abel"/>
                <a:ea typeface="Abel"/>
                <a:cs typeface="Abel"/>
                <a:sym typeface="Abel"/>
              </a:rPr>
              <a:t>1,000</a:t>
            </a:r>
            <a:r>
              <a:rPr lang="en" sz="1500">
                <a:solidFill>
                  <a:schemeClr val="accent1"/>
                </a:solidFill>
                <a:latin typeface="Abel"/>
                <a:ea typeface="Abel"/>
                <a:cs typeface="Abel"/>
                <a:sym typeface="Abel"/>
              </a:rPr>
              <a:t> include Most Creative, Most </a:t>
            </a:r>
            <a:r>
              <a:rPr lang="en" sz="1500">
                <a:solidFill>
                  <a:schemeClr val="accent1"/>
                </a:solidFill>
                <a:latin typeface="Abel"/>
                <a:ea typeface="Abel"/>
                <a:cs typeface="Abel"/>
                <a:sym typeface="Abel"/>
              </a:rPr>
              <a:t>Hilarious</a:t>
            </a:r>
            <a:r>
              <a:rPr lang="en" sz="1500">
                <a:solidFill>
                  <a:schemeClr val="accent1"/>
                </a:solidFill>
                <a:latin typeface="Abel"/>
                <a:ea typeface="Abel"/>
                <a:cs typeface="Abel"/>
                <a:sym typeface="Abel"/>
              </a:rPr>
              <a:t> and Best Story </a:t>
            </a:r>
            <a:endParaRPr sz="1500">
              <a:solidFill>
                <a:schemeClr val="accent1"/>
              </a:solidFill>
              <a:latin typeface="Abel"/>
              <a:ea typeface="Abel"/>
              <a:cs typeface="Abel"/>
              <a:sym typeface="Abel"/>
            </a:endParaRPr>
          </a:p>
          <a:p>
            <a:pPr indent="-323850" lvl="0" marL="4572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Repl.it has their own JavaScript </a:t>
            </a:r>
            <a:r>
              <a:rPr lang="en" sz="1500">
                <a:solidFill>
                  <a:schemeClr val="accent1"/>
                </a:solidFill>
                <a:latin typeface="Abel"/>
                <a:ea typeface="Abel"/>
                <a:cs typeface="Abel"/>
                <a:sym typeface="Abel"/>
              </a:rPr>
              <a:t>library</a:t>
            </a:r>
            <a:r>
              <a:rPr lang="en" sz="1500">
                <a:solidFill>
                  <a:schemeClr val="accent1"/>
                </a:solidFill>
                <a:latin typeface="Abel"/>
                <a:ea typeface="Abel"/>
                <a:cs typeface="Abel"/>
                <a:sym typeface="Abel"/>
              </a:rPr>
              <a:t> called </a:t>
            </a:r>
            <a:r>
              <a:rPr b="1" lang="en" sz="1500">
                <a:solidFill>
                  <a:schemeClr val="accent1"/>
                </a:solidFill>
                <a:latin typeface="Abel"/>
                <a:ea typeface="Abel"/>
                <a:cs typeface="Abel"/>
                <a:sym typeface="Abel"/>
              </a:rPr>
              <a:t>Kaboom</a:t>
            </a:r>
            <a:r>
              <a:rPr lang="en" sz="1500">
                <a:solidFill>
                  <a:schemeClr val="accent1"/>
                </a:solidFill>
                <a:latin typeface="Abel"/>
                <a:ea typeface="Abel"/>
                <a:cs typeface="Abel"/>
                <a:sym typeface="Abel"/>
              </a:rPr>
              <a:t>, with tutorials to learn the </a:t>
            </a:r>
            <a:r>
              <a:rPr lang="en" sz="1500">
                <a:solidFill>
                  <a:schemeClr val="accent1"/>
                </a:solidFill>
                <a:latin typeface="Abel"/>
                <a:ea typeface="Abel"/>
                <a:cs typeface="Abel"/>
                <a:sym typeface="Abel"/>
              </a:rPr>
              <a:t>library</a:t>
            </a:r>
            <a:endParaRPr sz="1500">
              <a:solidFill>
                <a:schemeClr val="accent1"/>
              </a:solidFill>
              <a:latin typeface="Abel"/>
              <a:ea typeface="Abel"/>
              <a:cs typeface="Abel"/>
              <a:sym typeface="Abel"/>
            </a:endParaRPr>
          </a:p>
          <a:p>
            <a:pPr indent="-323850" lvl="1" marL="9144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On top of that, they have multiple other tutorials to get started</a:t>
            </a:r>
            <a:endParaRPr sz="1500">
              <a:solidFill>
                <a:schemeClr val="accent1"/>
              </a:solidFill>
              <a:latin typeface="Abel"/>
              <a:ea typeface="Abel"/>
              <a:cs typeface="Abel"/>
              <a:sym typeface="Abel"/>
            </a:endParaRPr>
          </a:p>
          <a:p>
            <a:pPr indent="-323850" lvl="0" marL="4572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As of today, it is live and the theme is announced, and you all have 7 days to work on the game</a:t>
            </a:r>
            <a:endParaRPr sz="1500">
              <a:solidFill>
                <a:schemeClr val="accent1"/>
              </a:solidFill>
              <a:latin typeface="Abel"/>
              <a:ea typeface="Abel"/>
              <a:cs typeface="Abel"/>
              <a:sym typeface="Abel"/>
            </a:endParaRPr>
          </a:p>
          <a:p>
            <a:pPr indent="-323850" lvl="0" marL="4572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Visit </a:t>
            </a:r>
            <a:r>
              <a:rPr lang="en" sz="1500" u="sng">
                <a:solidFill>
                  <a:schemeClr val="hlink"/>
                </a:solidFill>
                <a:latin typeface="Abel"/>
                <a:ea typeface="Abel"/>
                <a:cs typeface="Abel"/>
                <a:sym typeface="Abel"/>
                <a:hlinkClick r:id="rId3"/>
              </a:rPr>
              <a:t>https://replit.com/site/kajam</a:t>
            </a:r>
            <a:r>
              <a:rPr lang="en" sz="1500">
                <a:solidFill>
                  <a:schemeClr val="accent1"/>
                </a:solidFill>
                <a:latin typeface="Abel"/>
                <a:ea typeface="Abel"/>
                <a:cs typeface="Abel"/>
                <a:sym typeface="Abel"/>
              </a:rPr>
              <a:t> to learn more!</a:t>
            </a:r>
            <a:endParaRPr sz="150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0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00">
              <a:solidFill>
                <a:schemeClr val="accent1"/>
              </a:solidFill>
              <a:latin typeface="Abel"/>
              <a:ea typeface="Abel"/>
              <a:cs typeface="Abel"/>
              <a:sym typeface="Abel"/>
            </a:endParaRPr>
          </a:p>
        </p:txBody>
      </p:sp>
      <p:pic>
        <p:nvPicPr>
          <p:cNvPr id="858" name="Google Shape;858;p115"/>
          <p:cNvPicPr preferRelativeResize="0"/>
          <p:nvPr/>
        </p:nvPicPr>
        <p:blipFill>
          <a:blip r:embed="rId4">
            <a:alphaModFix/>
          </a:blip>
          <a:stretch>
            <a:fillRect/>
          </a:stretch>
        </p:blipFill>
        <p:spPr>
          <a:xfrm>
            <a:off x="3235663" y="1199558"/>
            <a:ext cx="3169200" cy="15654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000"/>
                                        <p:tgtEl>
                                          <p:spTgt spid="8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sp>
        <p:nvSpPr>
          <p:cNvPr id="864" name="Google Shape;864;p116"/>
          <p:cNvSpPr txBox="1"/>
          <p:nvPr/>
        </p:nvSpPr>
        <p:spPr>
          <a:xfrm>
            <a:off x="3244950" y="1183088"/>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F-String formatting</a:t>
            </a:r>
            <a:endParaRPr>
              <a:solidFill>
                <a:schemeClr val="accent2"/>
              </a:solidFill>
              <a:latin typeface="Abel"/>
              <a:ea typeface="Abel"/>
              <a:cs typeface="Abel"/>
              <a:sym typeface="Abel"/>
            </a:endParaRPr>
          </a:p>
        </p:txBody>
      </p:sp>
      <p:sp>
        <p:nvSpPr>
          <p:cNvPr id="865" name="Google Shape;865;p116"/>
          <p:cNvSpPr txBox="1"/>
          <p:nvPr/>
        </p:nvSpPr>
        <p:spPr>
          <a:xfrm>
            <a:off x="3244950" y="1545913"/>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A really easy, and Arnav’s personal favorite way to add variables to print statements</a:t>
            </a:r>
            <a:endParaRPr i="1">
              <a:solidFill>
                <a:schemeClr val="accent1"/>
              </a:solidFill>
              <a:latin typeface="Abel"/>
              <a:ea typeface="Abel"/>
              <a:cs typeface="Abel"/>
              <a:sym typeface="Abel"/>
            </a:endParaRPr>
          </a:p>
        </p:txBody>
      </p:sp>
      <p:pic>
        <p:nvPicPr>
          <p:cNvPr id="866" name="Google Shape;866;p116"/>
          <p:cNvPicPr preferRelativeResize="0"/>
          <p:nvPr/>
        </p:nvPicPr>
        <p:blipFill rotWithShape="1">
          <a:blip r:embed="rId3">
            <a:alphaModFix/>
          </a:blip>
          <a:srcRect b="0" l="0" r="0" t="0"/>
          <a:stretch/>
        </p:blipFill>
        <p:spPr>
          <a:xfrm>
            <a:off x="2584700" y="3861875"/>
            <a:ext cx="564300" cy="564300"/>
          </a:xfrm>
          <a:prstGeom prst="rect">
            <a:avLst/>
          </a:prstGeom>
          <a:noFill/>
          <a:ln>
            <a:noFill/>
          </a:ln>
        </p:spPr>
      </p:pic>
      <p:sp>
        <p:nvSpPr>
          <p:cNvPr id="867" name="Google Shape;867;p116"/>
          <p:cNvSpPr txBox="1"/>
          <p:nvPr/>
        </p:nvSpPr>
        <p:spPr>
          <a:xfrm>
            <a:off x="3206675" y="36034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Intro to Conditionals</a:t>
            </a:r>
            <a:endParaRPr>
              <a:solidFill>
                <a:schemeClr val="accent2"/>
              </a:solidFill>
              <a:latin typeface="Abel"/>
              <a:ea typeface="Abel"/>
              <a:cs typeface="Abel"/>
              <a:sym typeface="Abel"/>
            </a:endParaRPr>
          </a:p>
        </p:txBody>
      </p:sp>
      <p:sp>
        <p:nvSpPr>
          <p:cNvPr id="868" name="Google Shape;868;p116"/>
          <p:cNvSpPr txBox="1"/>
          <p:nvPr/>
        </p:nvSpPr>
        <p:spPr>
          <a:xfrm>
            <a:off x="3206687" y="396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Conditionals are the basis of a lot of the logic in programming. They are so useful!</a:t>
            </a:r>
            <a:endParaRPr i="1">
              <a:solidFill>
                <a:schemeClr val="accent1"/>
              </a:solidFill>
              <a:latin typeface="Abel"/>
              <a:ea typeface="Abel"/>
              <a:cs typeface="Abel"/>
              <a:sym typeface="Abel"/>
            </a:endParaRPr>
          </a:p>
        </p:txBody>
      </p:sp>
      <p:sp>
        <p:nvSpPr>
          <p:cNvPr id="869" name="Google Shape;869;p116"/>
          <p:cNvSpPr txBox="1"/>
          <p:nvPr/>
        </p:nvSpPr>
        <p:spPr>
          <a:xfrm>
            <a:off x="3267102" y="2423488"/>
            <a:ext cx="2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User Input</a:t>
            </a:r>
            <a:endParaRPr>
              <a:solidFill>
                <a:schemeClr val="accent2"/>
              </a:solidFill>
              <a:latin typeface="Abel"/>
              <a:ea typeface="Abel"/>
              <a:cs typeface="Abel"/>
              <a:sym typeface="Abel"/>
            </a:endParaRPr>
          </a:p>
        </p:txBody>
      </p:sp>
      <p:sp>
        <p:nvSpPr>
          <p:cNvPr id="870" name="Google Shape;870;p116"/>
          <p:cNvSpPr txBox="1"/>
          <p:nvPr/>
        </p:nvSpPr>
        <p:spPr>
          <a:xfrm>
            <a:off x="3267100" y="278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Programs are rarely just the code itself. Let’s make it more interactive!</a:t>
            </a:r>
            <a:endParaRPr i="1">
              <a:solidFill>
                <a:schemeClr val="accent1"/>
              </a:solidFill>
              <a:latin typeface="Abel"/>
              <a:ea typeface="Abel"/>
              <a:cs typeface="Abel"/>
              <a:sym typeface="Abel"/>
            </a:endParaRPr>
          </a:p>
        </p:txBody>
      </p:sp>
      <p:pic>
        <p:nvPicPr>
          <p:cNvPr id="871" name="Google Shape;871;p116"/>
          <p:cNvPicPr preferRelativeResize="0"/>
          <p:nvPr/>
        </p:nvPicPr>
        <p:blipFill rotWithShape="1">
          <a:blip r:embed="rId4">
            <a:alphaModFix/>
          </a:blip>
          <a:srcRect b="0" l="0" r="0" t="0"/>
          <a:stretch/>
        </p:blipFill>
        <p:spPr>
          <a:xfrm>
            <a:off x="2549500" y="1414937"/>
            <a:ext cx="564300" cy="564300"/>
          </a:xfrm>
          <a:prstGeom prst="rect">
            <a:avLst/>
          </a:prstGeom>
          <a:noFill/>
          <a:ln>
            <a:noFill/>
          </a:ln>
        </p:spPr>
      </p:pic>
      <p:pic>
        <p:nvPicPr>
          <p:cNvPr id="872" name="Google Shape;872;p116"/>
          <p:cNvPicPr preferRelativeResize="0"/>
          <p:nvPr/>
        </p:nvPicPr>
        <p:blipFill rotWithShape="1">
          <a:blip r:embed="rId5">
            <a:alphaModFix/>
          </a:blip>
          <a:srcRect b="0" l="0" r="0" t="0"/>
          <a:stretch/>
        </p:blipFill>
        <p:spPr>
          <a:xfrm>
            <a:off x="2524322" y="2591638"/>
            <a:ext cx="615599" cy="615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1000"/>
                                        <p:tgtEl>
                                          <p:spTgt spid="871"/>
                                        </p:tgtEl>
                                      </p:cBhvr>
                                    </p:animEffect>
                                  </p:childTnLst>
                                </p:cTn>
                              </p:par>
                              <p:par>
                                <p:cTn fill="hold" nodeType="with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par>
                                <p:cTn fill="hold" nodeType="with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1000"/>
                                        <p:tgtEl>
                                          <p:spTgt spid="8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000"/>
                                        <p:tgtEl>
                                          <p:spTgt spid="872"/>
                                        </p:tgtEl>
                                      </p:cBhvr>
                                    </p:animEffec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000"/>
                                        <p:tgtEl>
                                          <p:spTgt spid="866"/>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000"/>
                                        <p:tgtEl>
                                          <p:spTgt spid="867"/>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1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one slide introduction in this way to format strings!</a:t>
            </a:r>
            <a:endParaRPr/>
          </a:p>
        </p:txBody>
      </p:sp>
      <p:sp>
        <p:nvSpPr>
          <p:cNvPr id="878" name="Google Shape;878;p117"/>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F-String</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Formatting</a:t>
            </a:r>
            <a:endParaRPr b="1" sz="6000">
              <a:solidFill>
                <a:schemeClr val="accent2"/>
              </a:solidFill>
              <a:latin typeface="Unica One"/>
              <a:ea typeface="Unica One"/>
              <a:cs typeface="Unica One"/>
              <a:sym typeface="Unic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8"/>
          <p:cNvSpPr/>
          <p:nvPr/>
        </p:nvSpPr>
        <p:spPr>
          <a:xfrm>
            <a:off x="5446125" y="542200"/>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What in the world are </a:t>
            </a:r>
            <a:r>
              <a:rPr b="1" lang="en" sz="2300">
                <a:solidFill>
                  <a:schemeClr val="accent4"/>
                </a:solidFill>
              </a:rPr>
              <a:t>F-Strings</a:t>
            </a:r>
            <a:r>
              <a:rPr lang="en" sz="2300"/>
              <a:t>?</a:t>
            </a:r>
            <a:endParaRPr sz="2300"/>
          </a:p>
        </p:txBody>
      </p:sp>
      <p:sp>
        <p:nvSpPr>
          <p:cNvPr id="885" name="Google Shape;885;p118"/>
          <p:cNvSpPr txBox="1"/>
          <p:nvPr/>
        </p:nvSpPr>
        <p:spPr>
          <a:xfrm>
            <a:off x="491250" y="1189225"/>
            <a:ext cx="4592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When you add things to a list, you might be familiar with just using the </a:t>
            </a:r>
            <a:r>
              <a:rPr lang="en">
                <a:solidFill>
                  <a:schemeClr val="accent6"/>
                </a:solidFill>
                <a:latin typeface="Abel"/>
                <a:ea typeface="Abel"/>
                <a:cs typeface="Abel"/>
                <a:sym typeface="Abel"/>
              </a:rPr>
              <a:t>plus</a:t>
            </a:r>
            <a:r>
              <a:rPr b="1" lang="en">
                <a:solidFill>
                  <a:schemeClr val="accent6"/>
                </a:solidFill>
                <a:latin typeface="Abel"/>
                <a:ea typeface="Abel"/>
                <a:cs typeface="Abel"/>
                <a:sym typeface="Abel"/>
              </a:rPr>
              <a:t> </a:t>
            </a:r>
            <a:r>
              <a:rPr lang="en">
                <a:solidFill>
                  <a:schemeClr val="accent6"/>
                </a:solidFill>
                <a:latin typeface="Abel"/>
                <a:ea typeface="Abel"/>
                <a:cs typeface="Abel"/>
                <a:sym typeface="Abel"/>
              </a:rPr>
              <a:t>sign</a:t>
            </a:r>
            <a:r>
              <a:rPr lang="en">
                <a:solidFill>
                  <a:schemeClr val="accent1"/>
                </a:solidFill>
                <a:latin typeface="Abel"/>
                <a:ea typeface="Abel"/>
                <a:cs typeface="Abel"/>
                <a:sym typeface="Abel"/>
              </a:rPr>
              <a:t> as shown on the right</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However, do you see how we have to add that annoying empty string in between to add a space?</a:t>
            </a:r>
            <a:endParaRPr>
              <a:solidFill>
                <a:schemeClr val="accent1"/>
              </a:solidFill>
              <a:latin typeface="Abel"/>
              <a:ea typeface="Abel"/>
              <a:cs typeface="Abel"/>
              <a:sym typeface="Abel"/>
            </a:endParaRPr>
          </a:p>
        </p:txBody>
      </p:sp>
      <p:sp>
        <p:nvSpPr>
          <p:cNvPr id="886" name="Google Shape;886;p118"/>
          <p:cNvSpPr/>
          <p:nvPr/>
        </p:nvSpPr>
        <p:spPr>
          <a:xfrm>
            <a:off x="5446125" y="2016813"/>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8"/>
          <p:cNvSpPr/>
          <p:nvPr/>
        </p:nvSpPr>
        <p:spPr>
          <a:xfrm>
            <a:off x="5446125" y="3491425"/>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8"/>
          <p:cNvSpPr txBox="1"/>
          <p:nvPr/>
        </p:nvSpPr>
        <p:spPr>
          <a:xfrm>
            <a:off x="5490075" y="542200"/>
            <a:ext cx="3423900" cy="1359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3000">
              <a:solidFill>
                <a:srgbClr val="EF3560"/>
              </a:solidFill>
              <a:latin typeface="Roboto Mono"/>
              <a:ea typeface="Roboto Mono"/>
              <a:cs typeface="Roboto Mono"/>
              <a:sym typeface="Roboto Mono"/>
            </a:endParaRPr>
          </a:p>
        </p:txBody>
      </p:sp>
      <p:sp>
        <p:nvSpPr>
          <p:cNvPr id="889" name="Google Shape;889;p118"/>
          <p:cNvSpPr txBox="1"/>
          <p:nvPr/>
        </p:nvSpPr>
        <p:spPr>
          <a:xfrm>
            <a:off x="5429475" y="2016813"/>
            <a:ext cx="3545100" cy="181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526">
                <a:solidFill>
                  <a:srgbClr val="65EBD2"/>
                </a:solidFill>
                <a:latin typeface="Roboto Mono"/>
                <a:ea typeface="Roboto Mono"/>
                <a:cs typeface="Roboto Mono"/>
                <a:sym typeface="Roboto Mono"/>
              </a:rPr>
              <a:t>print</a:t>
            </a:r>
            <a:r>
              <a:rPr lang="en" sz="2526">
                <a:solidFill>
                  <a:srgbClr val="FFD966"/>
                </a:solidFill>
                <a:latin typeface="Roboto Mono"/>
                <a:ea typeface="Roboto Mono"/>
                <a:cs typeface="Roboto Mono"/>
                <a:sym typeface="Roboto Mono"/>
              </a:rPr>
              <a:t>(</a:t>
            </a:r>
            <a:r>
              <a:rPr lang="en" sz="2526">
                <a:solidFill>
                  <a:srgbClr val="7A86A2"/>
                </a:solidFill>
                <a:latin typeface="Roboto Mono"/>
                <a:ea typeface="Roboto Mono"/>
                <a:cs typeface="Roboto Mono"/>
                <a:sym typeface="Roboto Mono"/>
              </a:rPr>
              <a:t>name1</a:t>
            </a:r>
            <a:r>
              <a:rPr lang="en" sz="2526">
                <a:solidFill>
                  <a:srgbClr val="FFD966"/>
                </a:solidFill>
                <a:latin typeface="Roboto Mono"/>
                <a:ea typeface="Roboto Mono"/>
                <a:cs typeface="Roboto Mono"/>
                <a:sym typeface="Roboto Mono"/>
              </a:rPr>
              <a:t>,</a:t>
            </a:r>
            <a:r>
              <a:rPr lang="en" sz="2526">
                <a:solidFill>
                  <a:srgbClr val="7A86A2"/>
                </a:solidFill>
                <a:latin typeface="Roboto Mono"/>
                <a:ea typeface="Roboto Mono"/>
                <a:cs typeface="Roboto Mono"/>
                <a:sym typeface="Roboto Mono"/>
              </a:rPr>
              <a:t>name2</a:t>
            </a:r>
            <a:r>
              <a:rPr lang="en" sz="2526">
                <a:solidFill>
                  <a:srgbClr val="FFD966"/>
                </a:solidFill>
                <a:latin typeface="Roboto Mono"/>
                <a:ea typeface="Roboto Mono"/>
                <a:cs typeface="Roboto Mono"/>
                <a:sym typeface="Roboto Mono"/>
              </a:rPr>
              <a:t>)</a:t>
            </a:r>
            <a:r>
              <a:rPr lang="en" sz="2526">
                <a:solidFill>
                  <a:srgbClr val="7A86A2"/>
                </a:solidFill>
                <a:latin typeface="Roboto Mono"/>
                <a:ea typeface="Roboto Mono"/>
                <a:cs typeface="Roboto Mono"/>
                <a:sym typeface="Roboto Mono"/>
              </a:rPr>
              <a:t> </a:t>
            </a:r>
            <a:r>
              <a:rPr lang="en" sz="2526">
                <a:solidFill>
                  <a:srgbClr val="EF3560"/>
                </a:solidFill>
                <a:latin typeface="Roboto Mono"/>
                <a:ea typeface="Roboto Mono"/>
                <a:cs typeface="Roboto Mono"/>
                <a:sym typeface="Roboto Mono"/>
              </a:rPr>
              <a:t>#Kim Kardashian</a:t>
            </a:r>
            <a:endParaRPr sz="2526">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3000">
              <a:solidFill>
                <a:srgbClr val="7A86A2"/>
              </a:solidFill>
              <a:latin typeface="Roboto Mono"/>
              <a:ea typeface="Roboto Mono"/>
              <a:cs typeface="Roboto Mono"/>
              <a:sym typeface="Roboto Mono"/>
            </a:endParaRPr>
          </a:p>
        </p:txBody>
      </p:sp>
      <p:sp>
        <p:nvSpPr>
          <p:cNvPr id="890" name="Google Shape;890;p118"/>
          <p:cNvSpPr txBox="1"/>
          <p:nvPr/>
        </p:nvSpPr>
        <p:spPr>
          <a:xfrm>
            <a:off x="5490075" y="542200"/>
            <a:ext cx="3423900" cy="1222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name1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FFFFF"/>
                </a:solidFill>
                <a:latin typeface="Roboto Mono"/>
                <a:ea typeface="Roboto Mono"/>
                <a:cs typeface="Roboto Mono"/>
                <a:sym typeface="Roboto Mono"/>
              </a:rPr>
              <a:t>"Kim"</a:t>
            </a:r>
            <a:endParaRPr sz="3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name2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FFFFF"/>
                </a:solidFill>
                <a:latin typeface="Roboto Mono"/>
                <a:ea typeface="Roboto Mono"/>
                <a:cs typeface="Roboto Mono"/>
                <a:sym typeface="Roboto Mono"/>
              </a:rPr>
              <a:t>"Kardashian"</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name1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FFFFF"/>
                </a:solidFill>
                <a:latin typeface="Roboto Mono"/>
                <a:ea typeface="Roboto Mono"/>
                <a:cs typeface="Roboto Mono"/>
                <a:sym typeface="Roboto Mono"/>
              </a:rPr>
              <a:t>" "</a:t>
            </a:r>
            <a:r>
              <a:rPr lang="en" sz="3000">
                <a:solidFill>
                  <a:srgbClr val="7A86A2"/>
                </a:solidFill>
                <a:latin typeface="Roboto Mono"/>
                <a:ea typeface="Roboto Mono"/>
                <a:cs typeface="Roboto Mono"/>
                <a:sym typeface="Roboto Mono"/>
              </a:rPr>
              <a:t>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name2</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#Kim Kardashian</a:t>
            </a:r>
            <a:endParaRPr sz="3000">
              <a:solidFill>
                <a:srgbClr val="EF3560"/>
              </a:solidFill>
              <a:latin typeface="Roboto Mono"/>
              <a:ea typeface="Roboto Mono"/>
              <a:cs typeface="Roboto Mono"/>
              <a:sym typeface="Roboto Mono"/>
            </a:endParaRPr>
          </a:p>
        </p:txBody>
      </p:sp>
      <p:sp>
        <p:nvSpPr>
          <p:cNvPr id="891" name="Google Shape;891;p118"/>
          <p:cNvSpPr txBox="1"/>
          <p:nvPr/>
        </p:nvSpPr>
        <p:spPr>
          <a:xfrm>
            <a:off x="491250" y="2185150"/>
            <a:ext cx="4592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Some of might you use </a:t>
            </a:r>
            <a:r>
              <a:rPr lang="en">
                <a:solidFill>
                  <a:schemeClr val="accent6"/>
                </a:solidFill>
                <a:latin typeface="Abel"/>
                <a:ea typeface="Abel"/>
                <a:cs typeface="Abel"/>
                <a:sym typeface="Abel"/>
              </a:rPr>
              <a:t>commas </a:t>
            </a:r>
            <a:r>
              <a:rPr lang="en">
                <a:solidFill>
                  <a:schemeClr val="accent1"/>
                </a:solidFill>
                <a:latin typeface="Abel"/>
                <a:ea typeface="Abel"/>
                <a:cs typeface="Abel"/>
                <a:sym typeface="Abel"/>
              </a:rPr>
              <a:t>instead, which is also great</a:t>
            </a:r>
            <a:endParaRPr>
              <a:latin typeface="Abel"/>
              <a:ea typeface="Abel"/>
              <a:cs typeface="Abel"/>
              <a:sym typeface="Abel"/>
            </a:endParaRPr>
          </a:p>
        </p:txBody>
      </p:sp>
      <p:sp>
        <p:nvSpPr>
          <p:cNvPr id="892" name="Google Shape;892;p118"/>
          <p:cNvSpPr txBox="1"/>
          <p:nvPr/>
        </p:nvSpPr>
        <p:spPr>
          <a:xfrm>
            <a:off x="474425" y="2673400"/>
            <a:ext cx="4592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Just an alternative way to show all of this is using </a:t>
            </a:r>
            <a:r>
              <a:rPr lang="en">
                <a:solidFill>
                  <a:schemeClr val="accent6"/>
                </a:solidFill>
                <a:latin typeface="Abel"/>
                <a:ea typeface="Abel"/>
                <a:cs typeface="Abel"/>
                <a:sym typeface="Abel"/>
              </a:rPr>
              <a:t>F-Strings</a:t>
            </a:r>
            <a:endParaRPr>
              <a:solidFill>
                <a:schemeClr val="accent6"/>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By putting an </a:t>
            </a:r>
            <a:r>
              <a:rPr lang="en">
                <a:solidFill>
                  <a:schemeClr val="accent3"/>
                </a:solidFill>
                <a:latin typeface="Abel"/>
                <a:ea typeface="Abel"/>
                <a:cs typeface="Abel"/>
                <a:sym typeface="Abel"/>
              </a:rPr>
              <a:t>f before we start our string, and putting whatever variable inside curly brackets</a:t>
            </a:r>
            <a:r>
              <a:rPr lang="en">
                <a:solidFill>
                  <a:schemeClr val="accent1"/>
                </a:solidFill>
                <a:latin typeface="Abel"/>
                <a:ea typeface="Abel"/>
                <a:cs typeface="Abel"/>
                <a:sym typeface="Abel"/>
              </a:rPr>
              <a:t>, we get the same result!</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It’s all personal opinion, but this makes separation variables and text easier! </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For those who might be familiar with older Python versions, this replaces </a:t>
            </a:r>
            <a:r>
              <a:rPr lang="en">
                <a:solidFill>
                  <a:schemeClr val="accent4"/>
                </a:solidFill>
                <a:latin typeface="Abel"/>
                <a:ea typeface="Abel"/>
                <a:cs typeface="Abel"/>
                <a:sym typeface="Abel"/>
              </a:rPr>
              <a:t>% formatting and .format()</a:t>
            </a:r>
            <a:endParaRPr>
              <a:solidFill>
                <a:schemeClr val="accent4"/>
              </a:solidFill>
              <a:latin typeface="Abel"/>
              <a:ea typeface="Abel"/>
              <a:cs typeface="Abel"/>
              <a:sym typeface="Abel"/>
            </a:endParaRPr>
          </a:p>
          <a:p>
            <a:pPr indent="0" lvl="0" marL="0" rtl="0" algn="l">
              <a:spcBef>
                <a:spcPts val="0"/>
              </a:spcBef>
              <a:spcAft>
                <a:spcPts val="0"/>
              </a:spcAft>
              <a:buNone/>
            </a:pPr>
            <a:r>
              <a:t/>
            </a:r>
            <a:endParaRPr>
              <a:latin typeface="Abel"/>
              <a:ea typeface="Abel"/>
              <a:cs typeface="Abel"/>
              <a:sym typeface="Abel"/>
            </a:endParaRPr>
          </a:p>
        </p:txBody>
      </p:sp>
      <p:sp>
        <p:nvSpPr>
          <p:cNvPr id="893" name="Google Shape;893;p118"/>
          <p:cNvSpPr txBox="1"/>
          <p:nvPr/>
        </p:nvSpPr>
        <p:spPr>
          <a:xfrm>
            <a:off x="5490075" y="3491450"/>
            <a:ext cx="3468000" cy="1223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700">
                <a:solidFill>
                  <a:srgbClr val="65EBD2"/>
                </a:solidFill>
                <a:latin typeface="Roboto Mono"/>
                <a:ea typeface="Roboto Mono"/>
                <a:cs typeface="Roboto Mono"/>
                <a:sym typeface="Roboto Mono"/>
              </a:rPr>
              <a:t>print</a:t>
            </a:r>
            <a:r>
              <a:rPr lang="en" sz="2700">
                <a:solidFill>
                  <a:srgbClr val="FFD966"/>
                </a:solidFill>
                <a:latin typeface="Roboto Mono"/>
                <a:ea typeface="Roboto Mono"/>
                <a:cs typeface="Roboto Mono"/>
                <a:sym typeface="Roboto Mono"/>
              </a:rPr>
              <a:t>(</a:t>
            </a:r>
            <a:r>
              <a:rPr lang="en" sz="2700">
                <a:solidFill>
                  <a:srgbClr val="FFFFFF"/>
                </a:solidFill>
                <a:latin typeface="Roboto Mono"/>
                <a:ea typeface="Roboto Mono"/>
                <a:cs typeface="Roboto Mono"/>
                <a:sym typeface="Roboto Mono"/>
              </a:rPr>
              <a:t>f"</a:t>
            </a:r>
            <a:r>
              <a:rPr lang="en" sz="2700">
                <a:solidFill>
                  <a:srgbClr val="FFD966"/>
                </a:solidFill>
                <a:latin typeface="Roboto Mono"/>
                <a:ea typeface="Roboto Mono"/>
                <a:cs typeface="Roboto Mono"/>
                <a:sym typeface="Roboto Mono"/>
              </a:rPr>
              <a:t>{</a:t>
            </a:r>
            <a:r>
              <a:rPr lang="en" sz="2700">
                <a:solidFill>
                  <a:srgbClr val="7A86A2"/>
                </a:solidFill>
                <a:latin typeface="Roboto Mono"/>
                <a:ea typeface="Roboto Mono"/>
                <a:cs typeface="Roboto Mono"/>
                <a:sym typeface="Roboto Mono"/>
              </a:rPr>
              <a:t>name1</a:t>
            </a:r>
            <a:r>
              <a:rPr lang="en" sz="2700">
                <a:solidFill>
                  <a:srgbClr val="FFD966"/>
                </a:solidFill>
                <a:latin typeface="Roboto Mono"/>
                <a:ea typeface="Roboto Mono"/>
                <a:cs typeface="Roboto Mono"/>
                <a:sym typeface="Roboto Mono"/>
              </a:rPr>
              <a:t>}</a:t>
            </a:r>
            <a:r>
              <a:rPr lang="en" sz="2700">
                <a:solidFill>
                  <a:srgbClr val="FFFFFF"/>
                </a:solidFill>
                <a:latin typeface="Roboto Mono"/>
                <a:ea typeface="Roboto Mono"/>
                <a:cs typeface="Roboto Mono"/>
                <a:sym typeface="Roboto Mono"/>
              </a:rPr>
              <a:t> </a:t>
            </a:r>
            <a:r>
              <a:rPr lang="en" sz="2700">
                <a:solidFill>
                  <a:srgbClr val="FFD966"/>
                </a:solidFill>
                <a:latin typeface="Roboto Mono"/>
                <a:ea typeface="Roboto Mono"/>
                <a:cs typeface="Roboto Mono"/>
                <a:sym typeface="Roboto Mono"/>
              </a:rPr>
              <a:t>{</a:t>
            </a:r>
            <a:r>
              <a:rPr lang="en" sz="2700">
                <a:solidFill>
                  <a:srgbClr val="7A86A2"/>
                </a:solidFill>
                <a:latin typeface="Roboto Mono"/>
                <a:ea typeface="Roboto Mono"/>
                <a:cs typeface="Roboto Mono"/>
                <a:sym typeface="Roboto Mono"/>
              </a:rPr>
              <a:t>name2</a:t>
            </a:r>
            <a:r>
              <a:rPr lang="en" sz="2700">
                <a:solidFill>
                  <a:srgbClr val="FFD966"/>
                </a:solidFill>
                <a:latin typeface="Roboto Mono"/>
                <a:ea typeface="Roboto Mono"/>
                <a:cs typeface="Roboto Mono"/>
                <a:sym typeface="Roboto Mono"/>
              </a:rPr>
              <a:t>}</a:t>
            </a:r>
            <a:r>
              <a:rPr lang="en" sz="2700">
                <a:solidFill>
                  <a:srgbClr val="FFFFFF"/>
                </a:solidFill>
                <a:latin typeface="Roboto Mono"/>
                <a:ea typeface="Roboto Mono"/>
                <a:cs typeface="Roboto Mono"/>
                <a:sym typeface="Roboto Mono"/>
              </a:rPr>
              <a:t>"</a:t>
            </a:r>
            <a:r>
              <a:rPr lang="en" sz="2700">
                <a:solidFill>
                  <a:srgbClr val="FFD966"/>
                </a:solidFill>
                <a:latin typeface="Roboto Mono"/>
                <a:ea typeface="Roboto Mono"/>
                <a:cs typeface="Roboto Mono"/>
                <a:sym typeface="Roboto Mono"/>
              </a:rPr>
              <a:t>)</a:t>
            </a:r>
            <a:endParaRPr sz="2700">
              <a:solidFill>
                <a:srgbClr val="FFD966"/>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10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19"/>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the end of this section, you’ll be able to get information from your user!</a:t>
            </a:r>
            <a:endParaRPr/>
          </a:p>
        </p:txBody>
      </p:sp>
      <p:sp>
        <p:nvSpPr>
          <p:cNvPr id="899" name="Google Shape;899;p119"/>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Let’s look at</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USer Input</a:t>
            </a:r>
            <a:endParaRPr b="1" sz="6000">
              <a:solidFill>
                <a:schemeClr val="accent2"/>
              </a:solidFill>
              <a:latin typeface="Unica One"/>
              <a:ea typeface="Unica One"/>
              <a:cs typeface="Unica One"/>
              <a:sym typeface="Unic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20"/>
          <p:cNvSpPr/>
          <p:nvPr/>
        </p:nvSpPr>
        <p:spPr>
          <a:xfrm>
            <a:off x="5446125" y="542200"/>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2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Overview of</a:t>
            </a:r>
            <a:r>
              <a:rPr b="1" lang="en">
                <a:solidFill>
                  <a:schemeClr val="accent4"/>
                </a:solidFill>
              </a:rPr>
              <a:t> User input</a:t>
            </a:r>
            <a:endParaRPr/>
          </a:p>
        </p:txBody>
      </p:sp>
      <p:sp>
        <p:nvSpPr>
          <p:cNvPr id="906" name="Google Shape;906;p120"/>
          <p:cNvSpPr txBox="1"/>
          <p:nvPr/>
        </p:nvSpPr>
        <p:spPr>
          <a:xfrm>
            <a:off x="491250" y="1231000"/>
            <a:ext cx="4592100" cy="34557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You might be wondering what the term </a:t>
            </a:r>
            <a:r>
              <a:rPr lang="en" sz="1250">
                <a:solidFill>
                  <a:schemeClr val="accent3"/>
                </a:solidFill>
                <a:latin typeface="Abel"/>
                <a:ea typeface="Abel"/>
                <a:cs typeface="Abel"/>
                <a:sym typeface="Abel"/>
              </a:rPr>
              <a:t>‘User Input’ </a:t>
            </a:r>
            <a:r>
              <a:rPr lang="en" sz="1250">
                <a:solidFill>
                  <a:schemeClr val="accent1"/>
                </a:solidFill>
                <a:latin typeface="Abel"/>
                <a:ea typeface="Abel"/>
                <a:cs typeface="Abel"/>
                <a:sym typeface="Abel"/>
              </a:rPr>
              <a:t>even means</a:t>
            </a:r>
            <a:endParaRPr sz="1250">
              <a:solidFill>
                <a:schemeClr val="accent1"/>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 Well, all it describes is asking our </a:t>
            </a:r>
            <a:r>
              <a:rPr lang="en" sz="1250">
                <a:solidFill>
                  <a:schemeClr val="accent5"/>
                </a:solidFill>
                <a:latin typeface="Abel"/>
                <a:ea typeface="Abel"/>
                <a:cs typeface="Abel"/>
                <a:sym typeface="Abel"/>
              </a:rPr>
              <a:t>user </a:t>
            </a:r>
            <a:r>
              <a:rPr lang="en" sz="1250">
                <a:solidFill>
                  <a:schemeClr val="accent1"/>
                </a:solidFill>
                <a:latin typeface="Abel"/>
                <a:ea typeface="Abel"/>
                <a:cs typeface="Abel"/>
                <a:sym typeface="Abel"/>
              </a:rPr>
              <a:t>(the person using the program) for some information</a:t>
            </a:r>
            <a:endParaRPr sz="1250">
              <a:solidFill>
                <a:schemeClr val="accent1"/>
              </a:solidFill>
              <a:latin typeface="Abel"/>
              <a:ea typeface="Abel"/>
              <a:cs typeface="Abel"/>
              <a:sym typeface="Abel"/>
            </a:endParaRPr>
          </a:p>
          <a:p>
            <a:pPr indent="-307975" lvl="2" marL="13716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This can be pressing a button, completing a task, but for our purposes in the Python terminal, it is going to be asking them to </a:t>
            </a:r>
            <a:r>
              <a:rPr lang="en" sz="1250">
                <a:solidFill>
                  <a:schemeClr val="accent6"/>
                </a:solidFill>
                <a:latin typeface="Abel"/>
                <a:ea typeface="Abel"/>
                <a:cs typeface="Abel"/>
                <a:sym typeface="Abel"/>
              </a:rPr>
              <a:t>type something in</a:t>
            </a:r>
            <a:endParaRPr sz="1250">
              <a:solidFill>
                <a:schemeClr val="accent6"/>
              </a:solidFill>
              <a:latin typeface="Abel"/>
              <a:ea typeface="Abel"/>
              <a:cs typeface="Abel"/>
              <a:sym typeface="Abel"/>
            </a:endParaRPr>
          </a:p>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To get an input, use the </a:t>
            </a:r>
            <a:r>
              <a:rPr b="1" lang="en" sz="1250">
                <a:solidFill>
                  <a:schemeClr val="accent1"/>
                </a:solidFill>
                <a:latin typeface="Abel"/>
                <a:ea typeface="Abel"/>
                <a:cs typeface="Abel"/>
                <a:sym typeface="Abel"/>
              </a:rPr>
              <a:t>input()</a:t>
            </a:r>
            <a:r>
              <a:rPr lang="en" sz="1250">
                <a:solidFill>
                  <a:schemeClr val="accent1"/>
                </a:solidFill>
                <a:latin typeface="Abel"/>
                <a:ea typeface="Abel"/>
                <a:cs typeface="Abel"/>
                <a:sym typeface="Abel"/>
              </a:rPr>
              <a:t> function, and pass your question into the parentheses!</a:t>
            </a:r>
            <a:endParaRPr sz="1250">
              <a:solidFill>
                <a:schemeClr val="accent1"/>
              </a:solidFill>
              <a:latin typeface="Abel"/>
              <a:ea typeface="Abel"/>
              <a:cs typeface="Abel"/>
              <a:sym typeface="Abel"/>
            </a:endParaRPr>
          </a:p>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When we ask a user for an input, no matter what they type in, </a:t>
            </a:r>
            <a:r>
              <a:rPr lang="en" sz="1250">
                <a:solidFill>
                  <a:schemeClr val="accent6"/>
                </a:solidFill>
                <a:latin typeface="Abel"/>
                <a:ea typeface="Abel"/>
                <a:cs typeface="Abel"/>
                <a:sym typeface="Abel"/>
              </a:rPr>
              <a:t>it will always come back as a string</a:t>
            </a:r>
            <a:endParaRPr sz="1250">
              <a:solidFill>
                <a:schemeClr val="accent6"/>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This might create some problems if we want to use the input for things like addition</a:t>
            </a:r>
            <a:endParaRPr sz="1250">
              <a:solidFill>
                <a:schemeClr val="accent1"/>
              </a:solidFill>
              <a:latin typeface="Abel"/>
              <a:ea typeface="Abel"/>
              <a:cs typeface="Abel"/>
              <a:sym typeface="Abel"/>
            </a:endParaRPr>
          </a:p>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If you want to convert an input to another data type, </a:t>
            </a:r>
            <a:r>
              <a:rPr lang="en" sz="1250">
                <a:solidFill>
                  <a:schemeClr val="accent4"/>
                </a:solidFill>
                <a:latin typeface="Abel"/>
                <a:ea typeface="Abel"/>
                <a:cs typeface="Abel"/>
                <a:sym typeface="Abel"/>
              </a:rPr>
              <a:t>use the following built-in functions</a:t>
            </a:r>
            <a:endParaRPr sz="1250">
              <a:solidFill>
                <a:schemeClr val="accent4"/>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Str() - Converts what you pass into a string</a:t>
            </a:r>
            <a:endParaRPr sz="1250">
              <a:solidFill>
                <a:schemeClr val="accent1"/>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Int() - Converts into an integer</a:t>
            </a:r>
            <a:endParaRPr sz="1250">
              <a:solidFill>
                <a:schemeClr val="accent1"/>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Float() - Converts into a float</a:t>
            </a:r>
            <a:endParaRPr sz="1250">
              <a:solidFill>
                <a:schemeClr val="accent1"/>
              </a:solidFill>
              <a:latin typeface="Abel"/>
              <a:ea typeface="Abel"/>
              <a:cs typeface="Abel"/>
              <a:sym typeface="Abel"/>
            </a:endParaRPr>
          </a:p>
        </p:txBody>
      </p:sp>
      <p:sp>
        <p:nvSpPr>
          <p:cNvPr id="907" name="Google Shape;907;p120"/>
          <p:cNvSpPr/>
          <p:nvPr/>
        </p:nvSpPr>
        <p:spPr>
          <a:xfrm>
            <a:off x="5446125" y="2016826"/>
            <a:ext cx="3511800" cy="13059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20"/>
          <p:cNvSpPr/>
          <p:nvPr/>
        </p:nvSpPr>
        <p:spPr>
          <a:xfrm>
            <a:off x="5446125" y="3491425"/>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20"/>
          <p:cNvSpPr txBox="1"/>
          <p:nvPr/>
        </p:nvSpPr>
        <p:spPr>
          <a:xfrm>
            <a:off x="5446125" y="1998625"/>
            <a:ext cx="3511800" cy="1492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A86A2"/>
                </a:solidFill>
                <a:latin typeface="Roboto Mono"/>
                <a:ea typeface="Roboto Mono"/>
                <a:cs typeface="Roboto Mono"/>
                <a:sym typeface="Roboto Mono"/>
              </a:rPr>
              <a:t>first_user_input </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8E8EF9"/>
                </a:solidFill>
                <a:latin typeface="Roboto Mono"/>
                <a:ea typeface="Roboto Mono"/>
                <a:cs typeface="Roboto Mono"/>
                <a:sym typeface="Roboto Mono"/>
              </a:rPr>
              <a:t>input</a:t>
            </a:r>
            <a:r>
              <a:rPr lang="en" sz="1200">
                <a:solidFill>
                  <a:srgbClr val="FFD966"/>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"What is your name? "</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#Arnav</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print</a:t>
            </a:r>
            <a:r>
              <a:rPr lang="en" sz="1200">
                <a:solidFill>
                  <a:srgbClr val="FFD966"/>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f"Hello </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first_user_input</a:t>
            </a:r>
            <a:r>
              <a:rPr lang="en" sz="1200">
                <a:solidFill>
                  <a:srgbClr val="FFD966"/>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#Hello Arnav!</a:t>
            </a:r>
            <a:endParaRPr sz="1200">
              <a:solidFill>
                <a:srgbClr val="7A86A2"/>
              </a:solidFill>
              <a:latin typeface="Roboto Mono"/>
              <a:ea typeface="Roboto Mono"/>
              <a:cs typeface="Roboto Mono"/>
              <a:sym typeface="Roboto Mono"/>
            </a:endParaRPr>
          </a:p>
        </p:txBody>
      </p:sp>
      <p:sp>
        <p:nvSpPr>
          <p:cNvPr id="910" name="Google Shape;910;p120"/>
          <p:cNvSpPr txBox="1"/>
          <p:nvPr/>
        </p:nvSpPr>
        <p:spPr>
          <a:xfrm>
            <a:off x="5536500" y="897400"/>
            <a:ext cx="3511800" cy="51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25">
                <a:solidFill>
                  <a:srgbClr val="8E8EF9"/>
                </a:solidFill>
                <a:latin typeface="Roboto Mono"/>
                <a:ea typeface="Roboto Mono"/>
                <a:cs typeface="Roboto Mono"/>
                <a:sym typeface="Roboto Mono"/>
              </a:rPr>
              <a:t>input</a:t>
            </a:r>
            <a:r>
              <a:rPr lang="en" sz="1925">
                <a:solidFill>
                  <a:srgbClr val="FFD966"/>
                </a:solidFill>
                <a:latin typeface="Roboto Mono"/>
                <a:ea typeface="Roboto Mono"/>
                <a:cs typeface="Roboto Mono"/>
                <a:sym typeface="Roboto Mono"/>
              </a:rPr>
              <a:t>(</a:t>
            </a:r>
            <a:r>
              <a:rPr lang="en" sz="1925">
                <a:solidFill>
                  <a:srgbClr val="FFFFFF"/>
                </a:solidFill>
                <a:latin typeface="Roboto Mono"/>
                <a:ea typeface="Roboto Mono"/>
                <a:cs typeface="Roboto Mono"/>
                <a:sym typeface="Roboto Mono"/>
              </a:rPr>
              <a:t>"YOUR QUESTION"</a:t>
            </a:r>
            <a:r>
              <a:rPr lang="en" sz="1925">
                <a:solidFill>
                  <a:srgbClr val="FFD966"/>
                </a:solidFill>
                <a:latin typeface="Roboto Mono"/>
                <a:ea typeface="Roboto Mono"/>
                <a:cs typeface="Roboto Mono"/>
                <a:sym typeface="Roboto Mono"/>
              </a:rPr>
              <a:t>)</a:t>
            </a:r>
            <a:endParaRPr sz="1925">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7A86A2"/>
              </a:solidFill>
              <a:latin typeface="Roboto Mono"/>
              <a:ea typeface="Roboto Mono"/>
              <a:cs typeface="Roboto Mono"/>
              <a:sym typeface="Roboto Mono"/>
            </a:endParaRPr>
          </a:p>
        </p:txBody>
      </p:sp>
      <p:sp>
        <p:nvSpPr>
          <p:cNvPr id="911" name="Google Shape;911;p120"/>
          <p:cNvSpPr txBox="1"/>
          <p:nvPr/>
        </p:nvSpPr>
        <p:spPr>
          <a:xfrm>
            <a:off x="5446125" y="3491450"/>
            <a:ext cx="3511800" cy="119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7A86A2"/>
                </a:solidFill>
                <a:latin typeface="Roboto Mono"/>
                <a:ea typeface="Roboto Mono"/>
                <a:cs typeface="Roboto Mono"/>
                <a:sym typeface="Roboto Mono"/>
              </a:rPr>
              <a:t>favorite_number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8E8EF9"/>
                </a:solidFill>
                <a:latin typeface="Roboto Mono"/>
                <a:ea typeface="Roboto Mono"/>
                <a:cs typeface="Roboto Mono"/>
                <a:sym typeface="Roboto Mono"/>
              </a:rPr>
              <a:t>int</a:t>
            </a:r>
            <a:r>
              <a:rPr lang="en" sz="900">
                <a:solidFill>
                  <a:srgbClr val="FFD966"/>
                </a:solidFill>
                <a:latin typeface="Roboto Mono"/>
                <a:ea typeface="Roboto Mono"/>
                <a:cs typeface="Roboto Mono"/>
                <a:sym typeface="Roboto Mono"/>
              </a:rPr>
              <a:t>(</a:t>
            </a:r>
            <a:r>
              <a:rPr lang="en" sz="900">
                <a:solidFill>
                  <a:srgbClr val="8E8EF9"/>
                </a:solidFill>
                <a:latin typeface="Roboto Mono"/>
                <a:ea typeface="Roboto Mono"/>
                <a:cs typeface="Roboto Mono"/>
                <a:sym typeface="Roboto Mono"/>
              </a:rPr>
              <a:t>input</a:t>
            </a:r>
            <a:r>
              <a:rPr lang="en" sz="900">
                <a:solidFill>
                  <a:srgbClr val="FFD966"/>
                </a:solidFill>
                <a:latin typeface="Roboto Mono"/>
                <a:ea typeface="Roboto Mono"/>
                <a:cs typeface="Roboto Mono"/>
                <a:sym typeface="Roboto Mono"/>
              </a:rPr>
              <a:t>(</a:t>
            </a:r>
            <a:r>
              <a:rPr lang="en" sz="900">
                <a:solidFill>
                  <a:srgbClr val="FFFFFF"/>
                </a:solidFill>
                <a:latin typeface="Roboto Mono"/>
                <a:ea typeface="Roboto Mono"/>
                <a:cs typeface="Roboto Mono"/>
                <a:sym typeface="Roboto Mono"/>
              </a:rPr>
              <a:t>"What is your favorite number?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EF3560"/>
                </a:solidFill>
                <a:latin typeface="Roboto Mono"/>
                <a:ea typeface="Roboto Mono"/>
                <a:cs typeface="Roboto Mono"/>
                <a:sym typeface="Roboto Mono"/>
              </a:rPr>
              <a:t>#11 </a:t>
            </a:r>
            <a:endParaRPr sz="9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7A86A2"/>
                </a:solidFill>
                <a:latin typeface="Roboto Mono"/>
                <a:ea typeface="Roboto Mono"/>
                <a:cs typeface="Roboto Mono"/>
                <a:sym typeface="Roboto Mono"/>
              </a:rPr>
              <a:t>favorite_number_plus_10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65EBD2"/>
                </a:solidFill>
                <a:latin typeface="Roboto Mono"/>
                <a:ea typeface="Roboto Mono"/>
                <a:cs typeface="Roboto Mono"/>
                <a:sym typeface="Roboto Mono"/>
              </a:rPr>
              <a:t>print</a:t>
            </a:r>
            <a:r>
              <a:rPr lang="en" sz="900">
                <a:solidFill>
                  <a:srgbClr val="FFD966"/>
                </a:solidFill>
                <a:latin typeface="Roboto Mono"/>
                <a:ea typeface="Roboto Mono"/>
                <a:cs typeface="Roboto Mono"/>
                <a:sym typeface="Roboto Mono"/>
              </a:rPr>
              <a:t>(</a:t>
            </a:r>
            <a:r>
              <a:rPr lang="en" sz="900">
                <a:solidFill>
                  <a:srgbClr val="FFFFFF"/>
                </a:solidFill>
                <a:latin typeface="Roboto Mono"/>
                <a:ea typeface="Roboto Mono"/>
                <a:cs typeface="Roboto Mono"/>
                <a:sym typeface="Roboto Mono"/>
              </a:rPr>
              <a:t>f"Your favorite number plus 10 equals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favorite_number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FC9748"/>
                </a:solidFill>
                <a:latin typeface="Roboto Mono"/>
                <a:ea typeface="Roboto Mono"/>
                <a:cs typeface="Roboto Mono"/>
                <a:sym typeface="Roboto Mono"/>
              </a:rPr>
              <a:t>10</a:t>
            </a:r>
            <a:r>
              <a:rPr lang="en" sz="900">
                <a:solidFill>
                  <a:srgbClr val="FFD966"/>
                </a:solidFill>
                <a:latin typeface="Roboto Mono"/>
                <a:ea typeface="Roboto Mono"/>
                <a:cs typeface="Roboto Mono"/>
                <a:sym typeface="Roboto Mono"/>
              </a:rPr>
              <a:t>}</a:t>
            </a:r>
            <a:r>
              <a:rPr lang="en" sz="900">
                <a:solidFill>
                  <a:srgbClr val="FFFFFF"/>
                </a:solidFill>
                <a:latin typeface="Roboto Mono"/>
                <a:ea typeface="Roboto Mono"/>
                <a:cs typeface="Roboto Mono"/>
                <a:sym typeface="Roboto Mono"/>
              </a:rPr>
              <a:t>"</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endParaRPr sz="9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EF3560"/>
                </a:solidFill>
                <a:latin typeface="Roboto Mono"/>
                <a:ea typeface="Roboto Mono"/>
                <a:cs typeface="Roboto Mono"/>
                <a:sym typeface="Roboto Mono"/>
              </a:rPr>
              <a:t>#Your favorite number plus 10 equals 21</a:t>
            </a:r>
            <a:endParaRPr sz="9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7A86A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animEffect filter="fade" transition="in">
                                      <p:cBhvr>
                                        <p:cTn dur="1000"/>
                                        <p:tgtEl>
                                          <p:spTgt spid="9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1" st="1"/>
                                            </p:txEl>
                                          </p:spTgt>
                                        </p:tgtEl>
                                        <p:attrNameLst>
                                          <p:attrName>style.visibility</p:attrName>
                                        </p:attrNameLst>
                                      </p:cBhvr>
                                      <p:to>
                                        <p:strVal val="visible"/>
                                      </p:to>
                                    </p:set>
                                    <p:animEffect filter="fade" transition="in">
                                      <p:cBhvr>
                                        <p:cTn dur="1000"/>
                                        <p:tgtEl>
                                          <p:spTgt spid="9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2" st="2"/>
                                            </p:txEl>
                                          </p:spTgt>
                                        </p:tgtEl>
                                        <p:attrNameLst>
                                          <p:attrName>style.visibility</p:attrName>
                                        </p:attrNameLst>
                                      </p:cBhvr>
                                      <p:to>
                                        <p:strVal val="visible"/>
                                      </p:to>
                                    </p:set>
                                    <p:animEffect filter="fade" transition="in">
                                      <p:cBhvr>
                                        <p:cTn dur="1000"/>
                                        <p:tgtEl>
                                          <p:spTgt spid="9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3" st="3"/>
                                            </p:txEl>
                                          </p:spTgt>
                                        </p:tgtEl>
                                        <p:attrNameLst>
                                          <p:attrName>style.visibility</p:attrName>
                                        </p:attrNameLst>
                                      </p:cBhvr>
                                      <p:to>
                                        <p:strVal val="visible"/>
                                      </p:to>
                                    </p:set>
                                    <p:animEffect filter="fade" transition="in">
                                      <p:cBhvr>
                                        <p:cTn dur="1000"/>
                                        <p:tgtEl>
                                          <p:spTgt spid="9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4" st="4"/>
                                            </p:txEl>
                                          </p:spTgt>
                                        </p:tgtEl>
                                        <p:attrNameLst>
                                          <p:attrName>style.visibility</p:attrName>
                                        </p:attrNameLst>
                                      </p:cBhvr>
                                      <p:to>
                                        <p:strVal val="visible"/>
                                      </p:to>
                                    </p:set>
                                    <p:animEffect filter="fade" transition="in">
                                      <p:cBhvr>
                                        <p:cTn dur="1000"/>
                                        <p:tgtEl>
                                          <p:spTgt spid="9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5" st="5"/>
                                            </p:txEl>
                                          </p:spTgt>
                                        </p:tgtEl>
                                        <p:attrNameLst>
                                          <p:attrName>style.visibility</p:attrName>
                                        </p:attrNameLst>
                                      </p:cBhvr>
                                      <p:to>
                                        <p:strVal val="visible"/>
                                      </p:to>
                                    </p:set>
                                    <p:animEffect filter="fade" transition="in">
                                      <p:cBhvr>
                                        <p:cTn dur="1000"/>
                                        <p:tgtEl>
                                          <p:spTgt spid="9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6" st="6"/>
                                            </p:txEl>
                                          </p:spTgt>
                                        </p:tgtEl>
                                        <p:attrNameLst>
                                          <p:attrName>style.visibility</p:attrName>
                                        </p:attrNameLst>
                                      </p:cBhvr>
                                      <p:to>
                                        <p:strVal val="visible"/>
                                      </p:to>
                                    </p:set>
                                    <p:animEffect filter="fade" transition="in">
                                      <p:cBhvr>
                                        <p:cTn dur="1000"/>
                                        <p:tgtEl>
                                          <p:spTgt spid="9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7" st="7"/>
                                            </p:txEl>
                                          </p:spTgt>
                                        </p:tgtEl>
                                        <p:attrNameLst>
                                          <p:attrName>style.visibility</p:attrName>
                                        </p:attrNameLst>
                                      </p:cBhvr>
                                      <p:to>
                                        <p:strVal val="visible"/>
                                      </p:to>
                                    </p:set>
                                    <p:animEffect filter="fade" transition="in">
                                      <p:cBhvr>
                                        <p:cTn dur="1000"/>
                                        <p:tgtEl>
                                          <p:spTgt spid="9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8" st="8"/>
                                            </p:txEl>
                                          </p:spTgt>
                                        </p:tgtEl>
                                        <p:attrNameLst>
                                          <p:attrName>style.visibility</p:attrName>
                                        </p:attrNameLst>
                                      </p:cBhvr>
                                      <p:to>
                                        <p:strVal val="visible"/>
                                      </p:to>
                                    </p:set>
                                    <p:animEffect filter="fade" transition="in">
                                      <p:cBhvr>
                                        <p:cTn dur="1000"/>
                                        <p:tgtEl>
                                          <p:spTgt spid="9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9" st="9"/>
                                            </p:txEl>
                                          </p:spTgt>
                                        </p:tgtEl>
                                        <p:attrNameLst>
                                          <p:attrName>style.visibility</p:attrName>
                                        </p:attrNameLst>
                                      </p:cBhvr>
                                      <p:to>
                                        <p:strVal val="visible"/>
                                      </p:to>
                                    </p:set>
                                    <p:animEffect filter="fade" transition="in">
                                      <p:cBhvr>
                                        <p:cTn dur="1000"/>
                                        <p:tgtEl>
                                          <p:spTgt spid="9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par>
                                <p:cTn fill="hold" nodeType="with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1000"/>
                                        <p:tgtEl>
                                          <p:spTgt spid="907"/>
                                        </p:tgtEl>
                                      </p:cBhvr>
                                    </p:animEffect>
                                  </p:childTnLst>
                                </p:cTn>
                              </p:par>
                              <p:par>
                                <p:cTn fill="hold" nodeType="with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000"/>
                                        <p:tgtEl>
                                          <p:spTgt spid="908"/>
                                        </p:tgtEl>
                                      </p:cBhvr>
                                    </p:animEffect>
                                  </p:childTnLst>
                                </p:cTn>
                              </p:par>
                              <p:par>
                                <p:cTn fill="hold" nodeType="with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000"/>
                                        <p:tgtEl>
                                          <p:spTgt spid="909"/>
                                        </p:tgtEl>
                                      </p:cBhvr>
                                    </p:animEffec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par>
                                <p:cTn fill="hold" nodeType="with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21"/>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More </a:t>
            </a:r>
            <a:r>
              <a:rPr b="1" lang="en" sz="2700">
                <a:solidFill>
                  <a:schemeClr val="accent2"/>
                </a:solidFill>
              </a:rPr>
              <a:t>examples </a:t>
            </a:r>
            <a:r>
              <a:rPr lang="en" sz="2700"/>
              <a:t>of</a:t>
            </a:r>
            <a:r>
              <a:rPr b="1" lang="en" sz="2700">
                <a:solidFill>
                  <a:schemeClr val="accent4"/>
                </a:solidFill>
              </a:rPr>
              <a:t> </a:t>
            </a:r>
            <a:r>
              <a:rPr lang="en" sz="2700"/>
              <a:t>User input</a:t>
            </a:r>
            <a:endParaRPr sz="2700"/>
          </a:p>
        </p:txBody>
      </p:sp>
      <p:sp>
        <p:nvSpPr>
          <p:cNvPr id="917" name="Google Shape;917;p121"/>
          <p:cNvSpPr txBox="1"/>
          <p:nvPr/>
        </p:nvSpPr>
        <p:spPr>
          <a:xfrm>
            <a:off x="640125" y="1370600"/>
            <a:ext cx="3775500" cy="16041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number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8E8EF9"/>
                </a:solidFill>
                <a:latin typeface="Roboto Mono"/>
                <a:ea typeface="Roboto Mono"/>
                <a:cs typeface="Roboto Mono"/>
                <a:sym typeface="Roboto Mono"/>
              </a:rPr>
              <a:t>float</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input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"What number would you like to cube?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#10.1821</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f"</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number</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 cubed is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number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3</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#10.1821 cubed is 1055.630850810661</a:t>
            </a:r>
            <a:endParaRPr sz="3000">
              <a:solidFill>
                <a:srgbClr val="EF3560"/>
              </a:solidFill>
              <a:latin typeface="Roboto Mono"/>
              <a:ea typeface="Roboto Mono"/>
              <a:cs typeface="Roboto Mono"/>
              <a:sym typeface="Roboto Mono"/>
            </a:endParaRPr>
          </a:p>
        </p:txBody>
      </p:sp>
      <p:sp>
        <p:nvSpPr>
          <p:cNvPr id="918" name="Google Shape;918;p121"/>
          <p:cNvSpPr txBox="1"/>
          <p:nvPr/>
        </p:nvSpPr>
        <p:spPr>
          <a:xfrm>
            <a:off x="5052900" y="1370600"/>
            <a:ext cx="3775500" cy="1604100"/>
          </a:xfrm>
          <a:prstGeom prst="rect">
            <a:avLst/>
          </a:prstGeom>
          <a:noFill/>
          <a:ln>
            <a:noFill/>
          </a:ln>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multiple_of_13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8E8EF9"/>
                </a:solidFill>
                <a:latin typeface="Roboto Mono"/>
                <a:ea typeface="Roboto Mono"/>
                <a:cs typeface="Roboto Mono"/>
                <a:sym typeface="Roboto Mono"/>
              </a:rPr>
              <a:t>int</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input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"Name a multiple of 13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#234</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f"13 times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multiple_of_13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13</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 equals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multiple_of_13</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#18</a:t>
            </a:r>
            <a:endParaRPr sz="3000">
              <a:solidFill>
                <a:srgbClr val="EF3560"/>
              </a:solidFill>
              <a:latin typeface="Roboto Mono"/>
              <a:ea typeface="Roboto Mono"/>
              <a:cs typeface="Roboto Mono"/>
              <a:sym typeface="Roboto Mono"/>
            </a:endParaRPr>
          </a:p>
        </p:txBody>
      </p:sp>
      <p:sp>
        <p:nvSpPr>
          <p:cNvPr id="919" name="Google Shape;919;p121"/>
          <p:cNvSpPr txBox="1"/>
          <p:nvPr/>
        </p:nvSpPr>
        <p:spPr>
          <a:xfrm>
            <a:off x="5027850" y="3290925"/>
            <a:ext cx="38256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7A86A2"/>
                </a:solidFill>
                <a:latin typeface="Roboto Mono"/>
                <a:ea typeface="Roboto Mono"/>
                <a:cs typeface="Roboto Mono"/>
                <a:sym typeface="Roboto Mono"/>
              </a:rPr>
              <a:t>favorite_movie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8E8EF9"/>
                </a:solidFill>
                <a:latin typeface="Roboto Mono"/>
                <a:ea typeface="Roboto Mono"/>
                <a:cs typeface="Roboto Mono"/>
                <a:sym typeface="Roboto Mono"/>
              </a:rPr>
              <a:t>input</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"What is your favorite movie?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#Curious George </a:t>
            </a:r>
            <a:endParaRPr sz="1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7A86A2"/>
                </a:solidFill>
                <a:latin typeface="Roboto Mono"/>
                <a:ea typeface="Roboto Mono"/>
                <a:cs typeface="Roboto Mono"/>
                <a:sym typeface="Roboto Mono"/>
              </a:rPr>
              <a:t>favorite_movie_year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8E8EF9"/>
                </a:solidFill>
                <a:latin typeface="Roboto Mono"/>
                <a:ea typeface="Roboto Mono"/>
                <a:cs typeface="Roboto Mono"/>
                <a:sym typeface="Roboto Mono"/>
              </a:rPr>
              <a:t>int</a:t>
            </a:r>
            <a:r>
              <a:rPr lang="en" sz="1000">
                <a:solidFill>
                  <a:srgbClr val="FFD966"/>
                </a:solidFill>
                <a:latin typeface="Roboto Mono"/>
                <a:ea typeface="Roboto Mono"/>
                <a:cs typeface="Roboto Mono"/>
                <a:sym typeface="Roboto Mono"/>
              </a:rPr>
              <a:t>(</a:t>
            </a:r>
            <a:r>
              <a:rPr lang="en" sz="1000">
                <a:solidFill>
                  <a:srgbClr val="8E8EF9"/>
                </a:solidFill>
                <a:latin typeface="Roboto Mono"/>
                <a:ea typeface="Roboto Mono"/>
                <a:cs typeface="Roboto Mono"/>
                <a:sym typeface="Roboto Mono"/>
              </a:rPr>
              <a:t>input</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f"When was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favorite_movie</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 released?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#2006</a:t>
            </a:r>
            <a:endParaRPr sz="1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65EBD2"/>
                </a:solidFill>
                <a:latin typeface="Roboto Mono"/>
                <a:ea typeface="Roboto Mono"/>
                <a:cs typeface="Roboto Mono"/>
                <a:sym typeface="Roboto Mono"/>
              </a:rPr>
              <a:t>print</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f"</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favorite_movie</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 was released </a:t>
            </a:r>
            <a:r>
              <a:rPr lang="en" sz="1000">
                <a:solidFill>
                  <a:srgbClr val="FFD966"/>
                </a:solidFill>
                <a:latin typeface="Roboto Mono"/>
                <a:ea typeface="Roboto Mono"/>
                <a:cs typeface="Roboto Mono"/>
                <a:sym typeface="Roboto Mono"/>
              </a:rPr>
              <a:t>{</a:t>
            </a:r>
            <a:r>
              <a:rPr lang="en" sz="1000">
                <a:solidFill>
                  <a:srgbClr val="FC9748"/>
                </a:solidFill>
                <a:latin typeface="Roboto Mono"/>
                <a:ea typeface="Roboto Mono"/>
                <a:cs typeface="Roboto Mono"/>
                <a:sym typeface="Roboto Mono"/>
              </a:rPr>
              <a:t>2021</a:t>
            </a:r>
            <a:r>
              <a:rPr lang="en" sz="1000">
                <a:solidFill>
                  <a:srgbClr val="7A86A2"/>
                </a:solidFill>
                <a:latin typeface="Roboto Mono"/>
                <a:ea typeface="Roboto Mono"/>
                <a:cs typeface="Roboto Mono"/>
                <a:sym typeface="Roboto Mono"/>
              </a:rPr>
              <a:t>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favorite_movie_year</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 years ago in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favorite_movie_year</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EF3560"/>
                </a:solidFill>
                <a:latin typeface="Roboto Mono"/>
                <a:ea typeface="Roboto Mono"/>
                <a:cs typeface="Roboto Mono"/>
                <a:sym typeface="Roboto Mono"/>
              </a:rPr>
              <a:t>#Curious George was released 15 years ago in 2006</a:t>
            </a:r>
            <a:endParaRPr sz="1000">
              <a:solidFill>
                <a:srgbClr val="EF3560"/>
              </a:solidFill>
              <a:latin typeface="Roboto Mono"/>
              <a:ea typeface="Roboto Mono"/>
              <a:cs typeface="Roboto Mono"/>
              <a:sym typeface="Roboto Mono"/>
            </a:endParaRPr>
          </a:p>
        </p:txBody>
      </p:sp>
      <p:sp>
        <p:nvSpPr>
          <p:cNvPr id="920" name="Google Shape;920;p121"/>
          <p:cNvSpPr txBox="1"/>
          <p:nvPr/>
        </p:nvSpPr>
        <p:spPr>
          <a:xfrm>
            <a:off x="640200" y="3291000"/>
            <a:ext cx="3775500" cy="16041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income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8E8EF9"/>
                </a:solidFill>
                <a:latin typeface="Roboto Mono"/>
                <a:ea typeface="Roboto Mono"/>
                <a:cs typeface="Roboto Mono"/>
                <a:sym typeface="Roboto Mono"/>
              </a:rPr>
              <a:t>float</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input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"How much money do you make?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#53,703</a:t>
            </a:r>
            <a:endParaRPr sz="3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f"In North Carolina, after taxes, you would have $</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round</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income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.9475</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2</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EF3560"/>
                </a:solidFill>
                <a:latin typeface="Roboto Mono"/>
                <a:ea typeface="Roboto Mono"/>
                <a:cs typeface="Roboto Mono"/>
                <a:sym typeface="Roboto Mono"/>
              </a:rPr>
              <a:t>#In North Carolina, after taxes, you would have $50883.59</a:t>
            </a:r>
            <a:endParaRPr sz="3000">
              <a:solidFill>
                <a:srgbClr val="EF3560"/>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