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92a8d7f6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92a8d7f6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G’Day</a:t>
            </a:r>
            <a:r>
              <a:rPr b="1" lang="en" sz="2300">
                <a:solidFill>
                  <a:schemeClr val="accent2"/>
                </a:solidFill>
              </a:rPr>
              <a:t>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Hope you all had a tremendous break!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212450"/>
            <a:ext cx="736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Welcome back! We hope that Fall Break was as restful and enjoyable for you guys as it was for us. The following warm-up should ease you back into Computer Science! 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6023545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511277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740550" y="2325650"/>
            <a:ext cx="31395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function that asks the user for a name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name is any of the following, print out a special message, addressing them by their code name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James Bond - 007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Vesper Lynd - Vesper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Gareth Mallory - M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○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Oberhauser - Blofeld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bel"/>
              <a:buChar char="●"/>
            </a:pPr>
            <a:r>
              <a:rPr lang="en" sz="1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Otherwise, return that the user does not have access to this program</a:t>
            </a:r>
            <a:endParaRPr sz="1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894158" y="2153040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6188200" y="2485250"/>
            <a:ext cx="24120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3 variables for the following data types: 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String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List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Boolean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each data type with a statement before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Abel"/>
              <a:buChar char="○"/>
            </a:pPr>
            <a:r>
              <a:rPr i="1" lang="en" sz="12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This is a string: “Hello!”</a:t>
            </a:r>
            <a:endParaRPr i="1" sz="12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bel"/>
              <a:buChar char="●"/>
            </a:pPr>
            <a:r>
              <a:rPr b="1" i="1"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Bonus</a:t>
            </a:r>
            <a:r>
              <a:rPr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What </a:t>
            </a:r>
            <a:r>
              <a:rPr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happens</a:t>
            </a:r>
            <a:r>
              <a:rPr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 when you try this with integers or </a:t>
            </a:r>
            <a:r>
              <a:rPr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floats</a:t>
            </a:r>
            <a:r>
              <a:rPr lang="en" sz="13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?</a:t>
            </a:r>
            <a:endParaRPr sz="13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12085" r="12093" t="0"/>
          <a:stretch/>
        </p:blipFill>
        <p:spPr>
          <a:xfrm>
            <a:off x="590500" y="1972025"/>
            <a:ext cx="1698000" cy="125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4">
            <a:alphaModFix/>
          </a:blip>
          <a:srcRect b="0" l="13972" r="13965" t="0"/>
          <a:stretch/>
        </p:blipFill>
        <p:spPr>
          <a:xfrm>
            <a:off x="557275" y="3375850"/>
            <a:ext cx="1698000" cy="132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