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ac639e95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ac639e95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scode.dev/" TargetMode="External"/><Relationship Id="rId4" Type="http://schemas.openxmlformats.org/officeDocument/2006/relationships/image" Target="../media/image2.gif"/><Relationship Id="rId5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Hi there</a:t>
            </a:r>
            <a:r>
              <a:rPr b="1" lang="en" sz="2300">
                <a:solidFill>
                  <a:schemeClr val="accent2"/>
                </a:solidFill>
              </a:rPr>
              <a:t>!</a:t>
            </a:r>
            <a:r>
              <a:rPr b="1" lang="en" sz="2300">
                <a:solidFill>
                  <a:schemeClr val="accent4"/>
                </a:solidFill>
              </a:rPr>
              <a:t> </a:t>
            </a:r>
            <a:r>
              <a:rPr b="1" lang="en" sz="2300"/>
              <a:t>So glad you are back!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212450"/>
            <a:ext cx="736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Happy almost Halloween! As you ramp up for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everyone's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favorite spooky holiday, both tracks, check out the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warm up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below! 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4987552" y="1972013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Both Tracks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2740550" y="2325650"/>
            <a:ext cx="5927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Some of you might be 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familiar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with </a:t>
            </a:r>
            <a:r>
              <a:rPr b="1"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Visual Studio Code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one of the most popular desktop code editors in the world (probably the most popular)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Well, recently Microsoft has launched the web version of this</a:t>
            </a:r>
            <a:r>
              <a:rPr b="1"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just head to </a:t>
            </a:r>
            <a:r>
              <a:rPr b="1" lang="en" sz="135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https://vscode.dev/</a:t>
            </a:r>
            <a:r>
              <a:rPr b="1"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check it out!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Right now, you are unable to run Python code, so it is just essentially a glorified text editor with nice 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highlighting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error correction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However, if you like the feel of VSCode more than Repl.it, you can use it type up all of your code and then just copy and paste it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From now on, we will be sending out all of the solutions has </a:t>
            </a:r>
            <a:r>
              <a:rPr b="1"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.py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files instead of Google Docs, so let us know if you have any questions about that!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8" name="Google Shape;298;p43"/>
          <p:cNvCxnSpPr/>
          <p:nvPr/>
        </p:nvCxnSpPr>
        <p:spPr>
          <a:xfrm>
            <a:off x="2861695" y="2325654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9" name="Google Shape;299;p43"/>
          <p:cNvPicPr preferRelativeResize="0"/>
          <p:nvPr/>
        </p:nvPicPr>
        <p:blipFill rotWithShape="1">
          <a:blip r:embed="rId4">
            <a:alphaModFix/>
          </a:blip>
          <a:srcRect b="0" l="6476" r="6468" t="0"/>
          <a:stretch/>
        </p:blipFill>
        <p:spPr>
          <a:xfrm>
            <a:off x="624850" y="1626075"/>
            <a:ext cx="1984500" cy="147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p43"/>
          <p:cNvPicPr preferRelativeResize="0"/>
          <p:nvPr/>
        </p:nvPicPr>
        <p:blipFill rotWithShape="1">
          <a:blip r:embed="rId5">
            <a:alphaModFix/>
          </a:blip>
          <a:srcRect b="534" l="0" r="0" t="534"/>
          <a:stretch/>
        </p:blipFill>
        <p:spPr>
          <a:xfrm>
            <a:off x="624850" y="3247000"/>
            <a:ext cx="1984500" cy="147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