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Bebas Neue"/>
      <p:regular r:id="rId8"/>
    </p:embeddedFont>
    <p:embeddedFont>
      <p:font typeface="Abel"/>
      <p:regular r:id="rId9"/>
    </p:embeddedFont>
    <p:embeddedFont>
      <p:font typeface="Unic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ebasNeue-regular.fntdata"/><Relationship Id="rId10" Type="http://schemas.openxmlformats.org/officeDocument/2006/relationships/font" Target="fonts/Unic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rnavSareen/CompSci-Public#main.p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20a56c149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20a56c14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https://replit.com/@ArnavSareen/CompSci-Public#main.py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Hello!</a:t>
            </a:r>
            <a:r>
              <a:rPr b="1" lang="en" sz="2300">
                <a:solidFill>
                  <a:schemeClr val="accent4"/>
                </a:solidFill>
              </a:rPr>
              <a:t> </a:t>
            </a:r>
            <a:r>
              <a:rPr b="1" lang="en" sz="2300"/>
              <a:t>Thanks for coming back!</a:t>
            </a:r>
            <a:endParaRPr b="1" sz="2300"/>
          </a:p>
        </p:txBody>
      </p:sp>
      <p:sp>
        <p:nvSpPr>
          <p:cNvPr id="295" name="Google Shape;295;p43"/>
          <p:cNvSpPr txBox="1"/>
          <p:nvPr/>
        </p:nvSpPr>
        <p:spPr>
          <a:xfrm>
            <a:off x="889350" y="1212450"/>
            <a:ext cx="736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G’Day CompSci members! It’s almost fall break! We bet many of you are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crawling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towards the finish line here for this mini-vacation, and we wish you all the best with any tests or big assignments you have! Try this fall inspired warmup for today!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96" name="Google Shape;296;p43"/>
          <p:cNvCxnSpPr/>
          <p:nvPr/>
        </p:nvCxnSpPr>
        <p:spPr>
          <a:xfrm>
            <a:off x="6369945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3"/>
          <p:cNvSpPr txBox="1"/>
          <p:nvPr/>
        </p:nvSpPr>
        <p:spPr>
          <a:xfrm>
            <a:off x="3742014" y="2089638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Two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2576350" y="2372500"/>
            <a:ext cx="36432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●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What are some of your favorite fall foods?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●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Think of them, and then create a list called </a:t>
            </a:r>
            <a:r>
              <a:rPr b="1"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fav_foods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</a:t>
            </a:r>
            <a:r>
              <a:rPr b="1"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fav_foods</a:t>
            </a: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each item should be a list that contains the name of the dish (a string) and an integer (an integer)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●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Use list comprehension to print out the name and rating!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b="1"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Challenge: </a:t>
            </a: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Use an if statement in the comprehension to print only the foods you rate higher than a 7!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6894158" y="2153040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One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6485025" y="2485250"/>
            <a:ext cx="21153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Fall calls for autumn playlists!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flowchart that mimics a user pressing the ‘play’ button on Spotify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Think about the various tasks and decisions!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301" name="Google Shape;301;p43"/>
          <p:cNvCxnSpPr/>
          <p:nvPr/>
        </p:nvCxnSpPr>
        <p:spPr>
          <a:xfrm>
            <a:off x="2432420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00" y="1972025"/>
            <a:ext cx="1698000" cy="125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000" y="3375850"/>
            <a:ext cx="1329000" cy="132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