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 id="2147483689" r:id="rId5"/>
  </p:sldMasterIdLst>
  <p:notesMasterIdLst>
    <p:notesMasterId r:id="rId6"/>
  </p:notesMasterIdLst>
  <p:sldIdLst>
    <p:sldId id="256" r:id="rId7"/>
  </p:sldIdLst>
  <p:sldSz cy="5143500" cx="9144000"/>
  <p:notesSz cx="6858000" cy="9144000"/>
  <p:embeddedFontLst>
    <p:embeddedFont>
      <p:font typeface="Bebas Neue"/>
      <p:regular r:id="rId8"/>
    </p:embeddedFont>
    <p:embeddedFont>
      <p:font typeface="Abel"/>
      <p:regular r:id="rId9"/>
    </p:embeddedFont>
    <p:embeddedFont>
      <p:font typeface="Unica One"/>
      <p:regular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Abel-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BebasNeue-regular.fntdata"/><Relationship Id="rId10" Type="http://schemas.openxmlformats.org/officeDocument/2006/relationships/font" Target="fonts/UnicaOn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cbf82740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cbf82740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grpSp>
        <p:nvGrpSpPr>
          <p:cNvPr id="54" name="Google Shape;54;p14"/>
          <p:cNvGrpSpPr/>
          <p:nvPr/>
        </p:nvGrpSpPr>
        <p:grpSpPr>
          <a:xfrm>
            <a:off x="364175" y="364200"/>
            <a:ext cx="8415725" cy="4422702"/>
            <a:chOff x="364175" y="364200"/>
            <a:chExt cx="8415725" cy="4422702"/>
          </a:xfrm>
        </p:grpSpPr>
        <p:sp>
          <p:nvSpPr>
            <p:cNvPr id="55" name="Google Shape;55;p14"/>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0" name="Google Shape;60;p14"/>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14"/>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grpSp>
        <p:nvGrpSpPr>
          <p:cNvPr id="63" name="Google Shape;63;p15"/>
          <p:cNvGrpSpPr/>
          <p:nvPr/>
        </p:nvGrpSpPr>
        <p:grpSpPr>
          <a:xfrm>
            <a:off x="364200" y="356749"/>
            <a:ext cx="8414700" cy="4429926"/>
            <a:chOff x="364200" y="356749"/>
            <a:chExt cx="8414700" cy="4429926"/>
          </a:xfrm>
        </p:grpSpPr>
        <p:sp>
          <p:nvSpPr>
            <p:cNvPr id="64" name="Google Shape;64;p15"/>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5"/>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9" name="Google Shape;69;p15"/>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70" name="Google Shape;70;p15"/>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sp>
        <p:nvSpPr>
          <p:cNvPr id="72" name="Google Shape;72;p16"/>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6"/>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grpSp>
        <p:nvGrpSpPr>
          <p:cNvPr id="77" name="Google Shape;77;p17"/>
          <p:cNvGrpSpPr/>
          <p:nvPr/>
        </p:nvGrpSpPr>
        <p:grpSpPr>
          <a:xfrm>
            <a:off x="364223" y="356774"/>
            <a:ext cx="8415902" cy="4429739"/>
            <a:chOff x="364223" y="356774"/>
            <a:chExt cx="8415902" cy="4429739"/>
          </a:xfrm>
        </p:grpSpPr>
        <p:sp>
          <p:nvSpPr>
            <p:cNvPr id="78" name="Google Shape;78;p1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7"/>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4" name="Google Shape;84;p17"/>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5" name="Google Shape;85;p17"/>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 name="Google Shape;86;p17"/>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7" name="Google Shape;87;p17"/>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grpSp>
        <p:nvGrpSpPr>
          <p:cNvPr id="89" name="Google Shape;89;p18"/>
          <p:cNvGrpSpPr/>
          <p:nvPr/>
        </p:nvGrpSpPr>
        <p:grpSpPr>
          <a:xfrm>
            <a:off x="364223" y="356774"/>
            <a:ext cx="8415902" cy="4429926"/>
            <a:chOff x="364223" y="356774"/>
            <a:chExt cx="8415902" cy="4429926"/>
          </a:xfrm>
        </p:grpSpPr>
        <p:sp>
          <p:nvSpPr>
            <p:cNvPr id="90" name="Google Shape;90;p1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8"/>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grpSp>
        <p:nvGrpSpPr>
          <p:cNvPr id="94" name="Google Shape;94;p19"/>
          <p:cNvGrpSpPr/>
          <p:nvPr/>
        </p:nvGrpSpPr>
        <p:grpSpPr>
          <a:xfrm>
            <a:off x="364223" y="356774"/>
            <a:ext cx="8415902" cy="4429926"/>
            <a:chOff x="364223" y="356774"/>
            <a:chExt cx="8415902" cy="4429926"/>
          </a:xfrm>
        </p:grpSpPr>
        <p:sp>
          <p:nvSpPr>
            <p:cNvPr id="95" name="Google Shape;95;p19"/>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8" name="Google Shape;98;p19"/>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19"/>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0" name="Shape 100"/>
        <p:cNvGrpSpPr/>
        <p:nvPr/>
      </p:nvGrpSpPr>
      <p:grpSpPr>
        <a:xfrm>
          <a:off x="0" y="0"/>
          <a:ext cx="0" cy="0"/>
          <a:chOff x="0" y="0"/>
          <a:chExt cx="0" cy="0"/>
        </a:xfrm>
      </p:grpSpPr>
      <p:sp>
        <p:nvSpPr>
          <p:cNvPr id="101" name="Google Shape;101;p20"/>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0"/>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3" name="Shape 103"/>
        <p:cNvGrpSpPr/>
        <p:nvPr/>
      </p:nvGrpSpPr>
      <p:grpSpPr>
        <a:xfrm>
          <a:off x="0" y="0"/>
          <a:ext cx="0" cy="0"/>
          <a:chOff x="0" y="0"/>
          <a:chExt cx="0" cy="0"/>
        </a:xfrm>
      </p:grpSpPr>
      <p:grpSp>
        <p:nvGrpSpPr>
          <p:cNvPr id="104" name="Google Shape;104;p21"/>
          <p:cNvGrpSpPr/>
          <p:nvPr/>
        </p:nvGrpSpPr>
        <p:grpSpPr>
          <a:xfrm>
            <a:off x="364225" y="356823"/>
            <a:ext cx="8415600" cy="4430101"/>
            <a:chOff x="364225" y="356823"/>
            <a:chExt cx="8415600" cy="4430101"/>
          </a:xfrm>
        </p:grpSpPr>
        <p:sp>
          <p:nvSpPr>
            <p:cNvPr id="105" name="Google Shape;105;p21"/>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1"/>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21"/>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9" name="Google Shape;109;p21"/>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22"/>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grpSp>
        <p:nvGrpSpPr>
          <p:cNvPr id="113" name="Google Shape;113;p23"/>
          <p:cNvGrpSpPr/>
          <p:nvPr/>
        </p:nvGrpSpPr>
        <p:grpSpPr>
          <a:xfrm>
            <a:off x="364200" y="356775"/>
            <a:ext cx="8415700" cy="4430025"/>
            <a:chOff x="364200" y="356775"/>
            <a:chExt cx="8415700" cy="4430025"/>
          </a:xfrm>
        </p:grpSpPr>
        <p:sp>
          <p:nvSpPr>
            <p:cNvPr id="114" name="Google Shape;114;p23"/>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3"/>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3"/>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3"/>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23"/>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19" name="Google Shape;119;p23"/>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20" name="Shape 12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21" name="Shape 121"/>
        <p:cNvGrpSpPr/>
        <p:nvPr/>
      </p:nvGrpSpPr>
      <p:grpSpPr>
        <a:xfrm>
          <a:off x="0" y="0"/>
          <a:ext cx="0" cy="0"/>
          <a:chOff x="0" y="0"/>
          <a:chExt cx="0" cy="0"/>
        </a:xfrm>
      </p:grpSpPr>
      <p:grpSp>
        <p:nvGrpSpPr>
          <p:cNvPr id="122" name="Google Shape;122;p25"/>
          <p:cNvGrpSpPr/>
          <p:nvPr/>
        </p:nvGrpSpPr>
        <p:grpSpPr>
          <a:xfrm flipH="1">
            <a:off x="364200" y="356749"/>
            <a:ext cx="8414700" cy="4429926"/>
            <a:chOff x="364200" y="356749"/>
            <a:chExt cx="8414700" cy="4429926"/>
          </a:xfrm>
        </p:grpSpPr>
        <p:sp>
          <p:nvSpPr>
            <p:cNvPr id="123" name="Google Shape;123;p25"/>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5"/>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25"/>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28" name="Google Shape;128;p25"/>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29" name="Google Shape;129;p25"/>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130" name="Shape 130"/>
        <p:cNvGrpSpPr/>
        <p:nvPr/>
      </p:nvGrpSpPr>
      <p:grpSpPr>
        <a:xfrm>
          <a:off x="0" y="0"/>
          <a:ext cx="0" cy="0"/>
          <a:chOff x="0" y="0"/>
          <a:chExt cx="0" cy="0"/>
        </a:xfrm>
      </p:grpSpPr>
      <p:grpSp>
        <p:nvGrpSpPr>
          <p:cNvPr id="131" name="Google Shape;131;p26"/>
          <p:cNvGrpSpPr/>
          <p:nvPr/>
        </p:nvGrpSpPr>
        <p:grpSpPr>
          <a:xfrm>
            <a:off x="364200" y="356749"/>
            <a:ext cx="8414700" cy="3295501"/>
            <a:chOff x="364200" y="356749"/>
            <a:chExt cx="8414700" cy="3295501"/>
          </a:xfrm>
        </p:grpSpPr>
        <p:sp>
          <p:nvSpPr>
            <p:cNvPr id="132" name="Google Shape;132;p26"/>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6"/>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6"/>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6"/>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6"/>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6"/>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8" name="Google Shape;138;p26"/>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39" name="Google Shape;139;p26"/>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140" name="Shape 140"/>
        <p:cNvGrpSpPr/>
        <p:nvPr/>
      </p:nvGrpSpPr>
      <p:grpSpPr>
        <a:xfrm>
          <a:off x="0" y="0"/>
          <a:ext cx="0" cy="0"/>
          <a:chOff x="0" y="0"/>
          <a:chExt cx="0" cy="0"/>
        </a:xfrm>
      </p:grpSpPr>
      <p:grpSp>
        <p:nvGrpSpPr>
          <p:cNvPr id="141" name="Google Shape;141;p27"/>
          <p:cNvGrpSpPr/>
          <p:nvPr/>
        </p:nvGrpSpPr>
        <p:grpSpPr>
          <a:xfrm>
            <a:off x="364200" y="356749"/>
            <a:ext cx="8415700" cy="4430153"/>
            <a:chOff x="364200" y="356749"/>
            <a:chExt cx="8415700" cy="4430153"/>
          </a:xfrm>
        </p:grpSpPr>
        <p:sp>
          <p:nvSpPr>
            <p:cNvPr id="142" name="Google Shape;142;p27"/>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7"/>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7"/>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7"/>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7"/>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27"/>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48" name="Google Shape;148;p27"/>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9" name="Google Shape;149;p27"/>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150" name="Shape 150"/>
        <p:cNvGrpSpPr/>
        <p:nvPr/>
      </p:nvGrpSpPr>
      <p:grpSpPr>
        <a:xfrm>
          <a:off x="0" y="0"/>
          <a:ext cx="0" cy="0"/>
          <a:chOff x="0" y="0"/>
          <a:chExt cx="0" cy="0"/>
        </a:xfrm>
      </p:grpSpPr>
      <p:grpSp>
        <p:nvGrpSpPr>
          <p:cNvPr id="151" name="Google Shape;151;p28"/>
          <p:cNvGrpSpPr/>
          <p:nvPr/>
        </p:nvGrpSpPr>
        <p:grpSpPr>
          <a:xfrm flipH="1">
            <a:off x="364200" y="1491174"/>
            <a:ext cx="8414700" cy="3295501"/>
            <a:chOff x="364200" y="356749"/>
            <a:chExt cx="8414700" cy="3295501"/>
          </a:xfrm>
        </p:grpSpPr>
        <p:sp>
          <p:nvSpPr>
            <p:cNvPr id="152" name="Google Shape;152;p28"/>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8"/>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8"/>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55" name="Google Shape;155;p28"/>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56" name="Google Shape;156;p28"/>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7" name="Google Shape;157;p28"/>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8"/>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8"/>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160" name="Shape 160"/>
        <p:cNvGrpSpPr/>
        <p:nvPr/>
      </p:nvGrpSpPr>
      <p:grpSpPr>
        <a:xfrm>
          <a:off x="0" y="0"/>
          <a:ext cx="0" cy="0"/>
          <a:chOff x="0" y="0"/>
          <a:chExt cx="0" cy="0"/>
        </a:xfrm>
      </p:grpSpPr>
      <p:sp>
        <p:nvSpPr>
          <p:cNvPr id="161" name="Google Shape;161;p29"/>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9"/>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9"/>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9"/>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9"/>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9"/>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67" name="Google Shape;167;p29"/>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68" name="Google Shape;168;p29"/>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69" name="Shape 169"/>
        <p:cNvGrpSpPr/>
        <p:nvPr/>
      </p:nvGrpSpPr>
      <p:grpSpPr>
        <a:xfrm>
          <a:off x="0" y="0"/>
          <a:ext cx="0" cy="0"/>
          <a:chOff x="0" y="0"/>
          <a:chExt cx="0" cy="0"/>
        </a:xfrm>
      </p:grpSpPr>
      <p:sp>
        <p:nvSpPr>
          <p:cNvPr id="170" name="Google Shape;170;p30"/>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0"/>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0"/>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0"/>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0"/>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0"/>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0"/>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7" name="Google Shape;177;p30"/>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8" name="Google Shape;178;p30"/>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9" name="Google Shape;179;p30"/>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0" name="Google Shape;180;p30"/>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1" name="Google Shape;181;p30"/>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2" name="Google Shape;182;p30"/>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3" name="Google Shape;183;p30"/>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30"/>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5" name="Google Shape;185;p30"/>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6" name="Google Shape;186;p30"/>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30"/>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8" name="Google Shape;188;p30"/>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9" name="Google Shape;189;p30"/>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30"/>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1" name="Google Shape;191;p30"/>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2" name="Google Shape;192;p30"/>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3" name="Google Shape;193;p30"/>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94" name="Shape 194"/>
        <p:cNvGrpSpPr/>
        <p:nvPr/>
      </p:nvGrpSpPr>
      <p:grpSpPr>
        <a:xfrm>
          <a:off x="0" y="0"/>
          <a:ext cx="0" cy="0"/>
          <a:chOff x="0" y="0"/>
          <a:chExt cx="0" cy="0"/>
        </a:xfrm>
      </p:grpSpPr>
      <p:grpSp>
        <p:nvGrpSpPr>
          <p:cNvPr id="195" name="Google Shape;195;p31"/>
          <p:cNvGrpSpPr/>
          <p:nvPr/>
        </p:nvGrpSpPr>
        <p:grpSpPr>
          <a:xfrm>
            <a:off x="364175" y="356775"/>
            <a:ext cx="8415025" cy="4430025"/>
            <a:chOff x="364175" y="356775"/>
            <a:chExt cx="8415025" cy="4430025"/>
          </a:xfrm>
        </p:grpSpPr>
        <p:sp>
          <p:nvSpPr>
            <p:cNvPr id="196" name="Google Shape;196;p31"/>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1"/>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31"/>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9" name="Google Shape;199;p31"/>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200" name="Shape 200"/>
        <p:cNvGrpSpPr/>
        <p:nvPr/>
      </p:nvGrpSpPr>
      <p:grpSpPr>
        <a:xfrm>
          <a:off x="0" y="0"/>
          <a:ext cx="0" cy="0"/>
          <a:chOff x="0" y="0"/>
          <a:chExt cx="0" cy="0"/>
        </a:xfrm>
      </p:grpSpPr>
      <p:sp>
        <p:nvSpPr>
          <p:cNvPr id="201" name="Google Shape;201;p32"/>
          <p:cNvSpPr/>
          <p:nvPr/>
        </p:nvSpPr>
        <p:spPr>
          <a:xfrm>
            <a:off x="364225" y="1139600"/>
            <a:ext cx="4098900" cy="36474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p:nvPr/>
        </p:nvSpPr>
        <p:spPr>
          <a:xfrm>
            <a:off x="4680925" y="1139600"/>
            <a:ext cx="4098900" cy="36474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2"/>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2"/>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5" name="Google Shape;205;p32"/>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6" name="Google Shape;206;p32"/>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7" name="Google Shape;207;p32"/>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8" name="Google Shape;208;p32"/>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209" name="Shape 209"/>
        <p:cNvGrpSpPr/>
        <p:nvPr/>
      </p:nvGrpSpPr>
      <p:grpSpPr>
        <a:xfrm>
          <a:off x="0" y="0"/>
          <a:ext cx="0" cy="0"/>
          <a:chOff x="0" y="0"/>
          <a:chExt cx="0" cy="0"/>
        </a:xfrm>
      </p:grpSpPr>
      <p:sp>
        <p:nvSpPr>
          <p:cNvPr id="210" name="Google Shape;210;p33"/>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3"/>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3"/>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3"/>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4" name="Google Shape;214;p33"/>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5" name="Google Shape;215;p33"/>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16" name="Google Shape;216;p33"/>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17" name="Google Shape;217;p33"/>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218" name="Shape 218"/>
        <p:cNvGrpSpPr/>
        <p:nvPr/>
      </p:nvGrpSpPr>
      <p:grpSpPr>
        <a:xfrm>
          <a:off x="0" y="0"/>
          <a:ext cx="0" cy="0"/>
          <a:chOff x="0" y="0"/>
          <a:chExt cx="0" cy="0"/>
        </a:xfrm>
      </p:grpSpPr>
      <p:grpSp>
        <p:nvGrpSpPr>
          <p:cNvPr id="219" name="Google Shape;219;p34"/>
          <p:cNvGrpSpPr/>
          <p:nvPr/>
        </p:nvGrpSpPr>
        <p:grpSpPr>
          <a:xfrm>
            <a:off x="364200" y="356774"/>
            <a:ext cx="8415923" cy="4429926"/>
            <a:chOff x="364200" y="356774"/>
            <a:chExt cx="8415923" cy="4429926"/>
          </a:xfrm>
        </p:grpSpPr>
        <p:sp>
          <p:nvSpPr>
            <p:cNvPr id="220" name="Google Shape;220;p34"/>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4"/>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4"/>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34"/>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5" name="Google Shape;225;p34"/>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6" name="Google Shape;226;p34"/>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7" name="Google Shape;227;p34"/>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8" name="Google Shape;228;p34"/>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9" name="Google Shape;229;p34"/>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0" name="Google Shape;230;p34"/>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31" name="Shape 231"/>
        <p:cNvGrpSpPr/>
        <p:nvPr/>
      </p:nvGrpSpPr>
      <p:grpSpPr>
        <a:xfrm>
          <a:off x="0" y="0"/>
          <a:ext cx="0" cy="0"/>
          <a:chOff x="0" y="0"/>
          <a:chExt cx="0" cy="0"/>
        </a:xfrm>
      </p:grpSpPr>
      <p:grpSp>
        <p:nvGrpSpPr>
          <p:cNvPr id="232" name="Google Shape;232;p35"/>
          <p:cNvGrpSpPr/>
          <p:nvPr/>
        </p:nvGrpSpPr>
        <p:grpSpPr>
          <a:xfrm>
            <a:off x="364223" y="356774"/>
            <a:ext cx="8415900" cy="4429801"/>
            <a:chOff x="364223" y="356774"/>
            <a:chExt cx="8415900" cy="4429801"/>
          </a:xfrm>
        </p:grpSpPr>
        <p:sp>
          <p:nvSpPr>
            <p:cNvPr id="233" name="Google Shape;233;p35"/>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5"/>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5"/>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5"/>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35"/>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9" name="Google Shape;239;p35"/>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0" name="Google Shape;240;p35"/>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1" name="Google Shape;241;p35"/>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2" name="Google Shape;242;p35"/>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3" name="Google Shape;243;p35"/>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4" name="Google Shape;244;p35"/>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5" name="Google Shape;245;p35"/>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6" name="Google Shape;246;p35"/>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47" name="Shape 247"/>
        <p:cNvGrpSpPr/>
        <p:nvPr/>
      </p:nvGrpSpPr>
      <p:grpSpPr>
        <a:xfrm>
          <a:off x="0" y="0"/>
          <a:ext cx="0" cy="0"/>
          <a:chOff x="0" y="0"/>
          <a:chExt cx="0" cy="0"/>
        </a:xfrm>
      </p:grpSpPr>
      <p:grpSp>
        <p:nvGrpSpPr>
          <p:cNvPr id="248" name="Google Shape;248;p36"/>
          <p:cNvGrpSpPr/>
          <p:nvPr/>
        </p:nvGrpSpPr>
        <p:grpSpPr>
          <a:xfrm>
            <a:off x="364200" y="356774"/>
            <a:ext cx="8415923" cy="4429931"/>
            <a:chOff x="364200" y="356774"/>
            <a:chExt cx="8415923" cy="4429931"/>
          </a:xfrm>
        </p:grpSpPr>
        <p:sp>
          <p:nvSpPr>
            <p:cNvPr id="249" name="Google Shape;249;p36"/>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6"/>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6"/>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6"/>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6"/>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36"/>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7" name="Google Shape;257;p36"/>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8" name="Google Shape;258;p36"/>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9" name="Google Shape;259;p36"/>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0" name="Google Shape;260;p36"/>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1" name="Google Shape;261;p36"/>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2" name="Google Shape;262;p36"/>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3" name="Google Shape;263;p36"/>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4" name="Google Shape;264;p36"/>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5" name="Google Shape;265;p36"/>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6" name="Google Shape;266;p36"/>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7" name="Google Shape;267;p36"/>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8" name="Google Shape;268;p36"/>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69" name="Shape 269"/>
        <p:cNvGrpSpPr/>
        <p:nvPr/>
      </p:nvGrpSpPr>
      <p:grpSpPr>
        <a:xfrm>
          <a:off x="0" y="0"/>
          <a:ext cx="0" cy="0"/>
          <a:chOff x="0" y="0"/>
          <a:chExt cx="0" cy="0"/>
        </a:xfrm>
      </p:grpSpPr>
      <p:grpSp>
        <p:nvGrpSpPr>
          <p:cNvPr id="270" name="Google Shape;270;p37"/>
          <p:cNvGrpSpPr/>
          <p:nvPr/>
        </p:nvGrpSpPr>
        <p:grpSpPr>
          <a:xfrm>
            <a:off x="364225" y="356823"/>
            <a:ext cx="8415600" cy="4429951"/>
            <a:chOff x="364225" y="1164375"/>
            <a:chExt cx="8415600" cy="3622200"/>
          </a:xfrm>
        </p:grpSpPr>
        <p:sp>
          <p:nvSpPr>
            <p:cNvPr id="271" name="Google Shape;271;p37"/>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7"/>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37"/>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4" name="Google Shape;274;p37"/>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5" name="Google Shape;275;p37"/>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6" name="Google Shape;276;p37"/>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77" name="Shape 277"/>
        <p:cNvGrpSpPr/>
        <p:nvPr/>
      </p:nvGrpSpPr>
      <p:grpSpPr>
        <a:xfrm>
          <a:off x="0" y="0"/>
          <a:ext cx="0" cy="0"/>
          <a:chOff x="0" y="0"/>
          <a:chExt cx="0" cy="0"/>
        </a:xfrm>
      </p:grpSpPr>
      <p:grpSp>
        <p:nvGrpSpPr>
          <p:cNvPr id="278" name="Google Shape;278;p38"/>
          <p:cNvGrpSpPr/>
          <p:nvPr/>
        </p:nvGrpSpPr>
        <p:grpSpPr>
          <a:xfrm>
            <a:off x="364175" y="356775"/>
            <a:ext cx="8415025" cy="4430025"/>
            <a:chOff x="364175" y="356775"/>
            <a:chExt cx="8415025" cy="4430025"/>
          </a:xfrm>
        </p:grpSpPr>
        <p:sp>
          <p:nvSpPr>
            <p:cNvPr id="279" name="Google Shape;279;p38"/>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8"/>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 name="Google Shape;281;p38"/>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82" name="Google Shape;282;p38"/>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83" name="Google Shape;283;p38"/>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284" name="Google Shape;284;p38"/>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285" name="Shape 285"/>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286" name="Shape 286"/>
        <p:cNvGrpSpPr/>
        <p:nvPr/>
      </p:nvGrpSpPr>
      <p:grpSpPr>
        <a:xfrm>
          <a:off x="0" y="0"/>
          <a:ext cx="0" cy="0"/>
          <a:chOff x="0" y="0"/>
          <a:chExt cx="0" cy="0"/>
        </a:xfrm>
      </p:grpSpPr>
      <p:sp>
        <p:nvSpPr>
          <p:cNvPr id="287" name="Google Shape;287;p40"/>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288" name="Shape 28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289" name="Shape 28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52" name="Google Shape;52;p13"/>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300">
                <a:solidFill>
                  <a:schemeClr val="accent2"/>
                </a:solidFill>
              </a:rPr>
              <a:t>Welcome</a:t>
            </a:r>
            <a:r>
              <a:rPr lang="en" sz="2300"/>
              <a:t> to the very first CompSci meeting of the year!</a:t>
            </a:r>
            <a:endParaRPr sz="2300"/>
          </a:p>
        </p:txBody>
      </p:sp>
      <p:sp>
        <p:nvSpPr>
          <p:cNvPr id="295" name="Google Shape;295;p43"/>
          <p:cNvSpPr txBox="1"/>
          <p:nvPr/>
        </p:nvSpPr>
        <p:spPr>
          <a:xfrm>
            <a:off x="889350" y="1212450"/>
            <a:ext cx="73653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accent1"/>
                </a:solidFill>
                <a:latin typeface="Abel"/>
                <a:ea typeface="Abel"/>
                <a:cs typeface="Abel"/>
                <a:sym typeface="Abel"/>
              </a:rPr>
              <a:t>Hello all new and returning members! We are beyond excited to have you here for our very first ‘real’ Computer Science meeting of the year. We will usually have coding warmups here to refresh on what you did last week, but for the first warm-up, we have a very important question for you all...</a:t>
            </a:r>
            <a:endParaRPr sz="1500">
              <a:solidFill>
                <a:schemeClr val="accent1"/>
              </a:solidFill>
              <a:latin typeface="Abel"/>
              <a:ea typeface="Abel"/>
              <a:cs typeface="Abel"/>
              <a:sym typeface="Abel"/>
            </a:endParaRPr>
          </a:p>
        </p:txBody>
      </p:sp>
      <p:sp>
        <p:nvSpPr>
          <p:cNvPr id="296" name="Google Shape;296;p43"/>
          <p:cNvSpPr txBox="1"/>
          <p:nvPr/>
        </p:nvSpPr>
        <p:spPr>
          <a:xfrm>
            <a:off x="1371450" y="2210100"/>
            <a:ext cx="64011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solidFill>
                  <a:schemeClr val="accent1"/>
                </a:solidFill>
                <a:latin typeface="Abel"/>
                <a:ea typeface="Abel"/>
                <a:cs typeface="Abel"/>
                <a:sym typeface="Abel"/>
              </a:rPr>
              <a:t>What is your favorite </a:t>
            </a:r>
            <a:r>
              <a:rPr b="1" lang="en" sz="3500">
                <a:solidFill>
                  <a:schemeClr val="accent4"/>
                </a:solidFill>
                <a:latin typeface="Abel"/>
                <a:ea typeface="Abel"/>
                <a:cs typeface="Abel"/>
                <a:sym typeface="Abel"/>
              </a:rPr>
              <a:t>web browser?</a:t>
            </a:r>
            <a:endParaRPr b="1" sz="3500">
              <a:solidFill>
                <a:schemeClr val="accent4"/>
              </a:solidFill>
              <a:latin typeface="Abel"/>
              <a:ea typeface="Abel"/>
              <a:cs typeface="Abel"/>
              <a:sym typeface="Abel"/>
            </a:endParaRPr>
          </a:p>
        </p:txBody>
      </p:sp>
      <p:pic>
        <p:nvPicPr>
          <p:cNvPr id="297" name="Google Shape;297;p43"/>
          <p:cNvPicPr preferRelativeResize="0"/>
          <p:nvPr/>
        </p:nvPicPr>
        <p:blipFill>
          <a:blip r:embed="rId3">
            <a:alphaModFix/>
          </a:blip>
          <a:stretch>
            <a:fillRect/>
          </a:stretch>
        </p:blipFill>
        <p:spPr>
          <a:xfrm>
            <a:off x="4289850" y="3101125"/>
            <a:ext cx="564300" cy="564300"/>
          </a:xfrm>
          <a:prstGeom prst="rect">
            <a:avLst/>
          </a:prstGeom>
          <a:noFill/>
          <a:ln>
            <a:noFill/>
          </a:ln>
        </p:spPr>
      </p:pic>
      <p:pic>
        <p:nvPicPr>
          <p:cNvPr id="298" name="Google Shape;298;p43"/>
          <p:cNvPicPr preferRelativeResize="0"/>
          <p:nvPr/>
        </p:nvPicPr>
        <p:blipFill>
          <a:blip r:embed="rId4">
            <a:alphaModFix/>
          </a:blip>
          <a:stretch>
            <a:fillRect/>
          </a:stretch>
        </p:blipFill>
        <p:spPr>
          <a:xfrm>
            <a:off x="2327150" y="3101125"/>
            <a:ext cx="564300" cy="564300"/>
          </a:xfrm>
          <a:prstGeom prst="rect">
            <a:avLst/>
          </a:prstGeom>
          <a:noFill/>
          <a:ln>
            <a:noFill/>
          </a:ln>
        </p:spPr>
      </p:pic>
      <p:pic>
        <p:nvPicPr>
          <p:cNvPr id="299" name="Google Shape;299;p43"/>
          <p:cNvPicPr preferRelativeResize="0"/>
          <p:nvPr/>
        </p:nvPicPr>
        <p:blipFill>
          <a:blip r:embed="rId5">
            <a:alphaModFix/>
          </a:blip>
          <a:stretch>
            <a:fillRect/>
          </a:stretch>
        </p:blipFill>
        <p:spPr>
          <a:xfrm>
            <a:off x="3308501" y="3101125"/>
            <a:ext cx="564300" cy="564300"/>
          </a:xfrm>
          <a:prstGeom prst="rect">
            <a:avLst/>
          </a:prstGeom>
          <a:noFill/>
          <a:ln>
            <a:noFill/>
          </a:ln>
        </p:spPr>
      </p:pic>
      <p:pic>
        <p:nvPicPr>
          <p:cNvPr id="300" name="Google Shape;300;p43"/>
          <p:cNvPicPr preferRelativeResize="0"/>
          <p:nvPr/>
        </p:nvPicPr>
        <p:blipFill>
          <a:blip r:embed="rId6">
            <a:alphaModFix/>
          </a:blip>
          <a:stretch>
            <a:fillRect/>
          </a:stretch>
        </p:blipFill>
        <p:spPr>
          <a:xfrm>
            <a:off x="6252550" y="3101125"/>
            <a:ext cx="564300" cy="564300"/>
          </a:xfrm>
          <a:prstGeom prst="rect">
            <a:avLst/>
          </a:prstGeom>
          <a:noFill/>
          <a:ln>
            <a:noFill/>
          </a:ln>
        </p:spPr>
      </p:pic>
      <p:pic>
        <p:nvPicPr>
          <p:cNvPr id="301" name="Google Shape;301;p43"/>
          <p:cNvPicPr preferRelativeResize="0"/>
          <p:nvPr/>
        </p:nvPicPr>
        <p:blipFill>
          <a:blip r:embed="rId7">
            <a:alphaModFix/>
          </a:blip>
          <a:stretch>
            <a:fillRect/>
          </a:stretch>
        </p:blipFill>
        <p:spPr>
          <a:xfrm>
            <a:off x="5271200" y="3101125"/>
            <a:ext cx="564300" cy="564300"/>
          </a:xfrm>
          <a:prstGeom prst="rect">
            <a:avLst/>
          </a:prstGeom>
          <a:noFill/>
          <a:ln>
            <a:noFill/>
          </a:ln>
        </p:spPr>
      </p:pic>
      <p:sp>
        <p:nvSpPr>
          <p:cNvPr id="302" name="Google Shape;302;p43"/>
          <p:cNvSpPr txBox="1"/>
          <p:nvPr/>
        </p:nvSpPr>
        <p:spPr>
          <a:xfrm>
            <a:off x="987300" y="3961175"/>
            <a:ext cx="7169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accent2"/>
                </a:solidFill>
                <a:latin typeface="Abel"/>
                <a:ea typeface="Abel"/>
                <a:cs typeface="Abel"/>
                <a:sym typeface="Abel"/>
              </a:rPr>
              <a:t>https://survey.zohopublic.com/zs/lECCZE</a:t>
            </a:r>
            <a:endParaRPr b="1" sz="3200">
              <a:solidFill>
                <a:schemeClr val="accent2"/>
              </a:solidFill>
              <a:latin typeface="Abel"/>
              <a:ea typeface="Abel"/>
              <a:cs typeface="Abel"/>
              <a:sym typeface="Abe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