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013C-0488-41A0-AC40-02F47DCD4E4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258C5-A427-487C-8D78-838A8FE1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A838475-A557-482C-9252-4536E52C4123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2DD5A0-E5DA-4712-B84A-A8139456EE4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05DDB-5981-4032-A2FB-F8720818259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FC6EB-EDC6-43EF-B7A6-BEA6CF4CC6F9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0C9F32-D411-4B22-A96F-0E136ADC460B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52E1E-E319-4107-8723-E0E3C16A2DB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D5827F-0737-4A0A-BD42-396C5AE9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CEC48A-8143-48B7-945F-89AEA6030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C3A143-4AF2-4CBC-A64A-ECADB09D1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60007E-00CE-4881-B84A-22C4E080D1A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22524-90FB-4367-AE77-B3A88BF5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7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3318-F9D9-4BC3-B01F-30ED4275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822E14-F120-4068-9E30-1A1B6A852C8B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D3C226-6275-402E-9828-C06472475B0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86BA50-18F8-44FD-8C0D-9DE21084AD8B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B574E-3216-45F5-BF68-E8AF5A5554C0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448AD-1156-4C2F-B8AC-134B6BA55FC6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783EE3-6454-4B8E-9FE5-5B0C80168C4D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B4CE24-0BDD-40FB-9173-AE224386100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483ED8-CE54-4865-A866-7C126637B58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9127E9-F807-4904-B8B2-46E7BB8454A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1C7B87-5C38-4667-B07B-555A89F6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0EC7EF-0492-4AB5-BA7B-17561A0B28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4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B7EBA-289B-4F4C-BC6D-88CE3A7C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7C7EAEA-4B4A-44AA-950E-C9EE3272749D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81F44-2DB7-4FCD-91C9-0431F8A368C2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3ED3EE-CA25-46D9-AEA0-F735584766A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56A46-4330-475C-814B-9E66D55ECE85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F4C367-F702-466D-B919-010FF22E5AB5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CDBAF0-9D17-4B1A-94F5-41AE1B9CEA7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F44853-3856-41FD-A3F5-A9936D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533FA5-51E2-45EF-BC06-ACDED2C03628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B55CFD-A3DD-41D2-926A-EF77F2A3ABF7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19DC17-5716-48D5-8E40-32F9E512590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80AEC5-7E74-4DC8-9D22-BD26A39E17E8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6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258C5-A427-487C-8D78-838A8FE1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A838475-A557-482C-9252-4536E52C4123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2DD5A0-E5DA-4712-B84A-A8139456EE4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05DDB-5981-4032-A2FB-F8720818259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FC6EB-EDC6-43EF-B7A6-BEA6CF4CC6F9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0C9F32-D411-4B22-A96F-0E136ADC460B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52E1E-E319-4107-8723-E0E3C16A2DB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D5827F-0737-4A0A-BD42-396C5AE9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CEC48A-8143-48B7-945F-89AEA6030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C3A143-4AF2-4CBC-A64A-ECADB09D1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60007E-00CE-4881-B84A-22C4E080D1A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22524-90FB-4367-AE77-B3A88BF5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74D0BE-FDE2-4B29-A3F5-76EC1F4D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7620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3E779-2D7D-4976-8055-71E9F96A4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630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Theme202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2020" id="{C994F593-72BD-44E1-80C6-D602A905ECC4}" vid="{5583AEA3-FAA7-48A7-A3D2-10B9FC48CD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DefaultTheme2020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Cory J (389G)</dc:creator>
  <cp:lastModifiedBy>Hill, Cory J (389G)</cp:lastModifiedBy>
  <cp:revision>3</cp:revision>
  <dcterms:created xsi:type="dcterms:W3CDTF">2021-02-06T07:09:26Z</dcterms:created>
  <dcterms:modified xsi:type="dcterms:W3CDTF">2021-02-07T18:12:33Z</dcterms:modified>
</cp:coreProperties>
</file>