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napToGrid="0">
      <p:cViewPr varScale="1">
        <p:scale>
          <a:sx n="181" d="100"/>
          <a:sy n="181" d="100"/>
        </p:scale>
        <p:origin x="3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013C-0488-41A0-AC40-02F47DCD4E43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0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013C-0488-41A0-AC40-02F47DCD4E43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0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013C-0488-41A0-AC40-02F47DCD4E43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7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013C-0488-41A0-AC40-02F47DCD4E43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2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013C-0488-41A0-AC40-02F47DCD4E43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7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013C-0488-41A0-AC40-02F47DCD4E43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6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013C-0488-41A0-AC40-02F47DCD4E43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7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013C-0488-41A0-AC40-02F47DCD4E43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0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013C-0488-41A0-AC40-02F47DCD4E43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013C-0488-41A0-AC40-02F47DCD4E43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5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013C-0488-41A0-AC40-02F47DCD4E43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0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8013C-0488-41A0-AC40-02F47DCD4E43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E5D50-9696-4A04-A402-560D394B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1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D258C5-A427-487C-8D78-838A8FE1D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59" y="1427941"/>
            <a:ext cx="7623081" cy="400211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A838475-A557-482C-9252-4536E52C4123}"/>
              </a:ext>
            </a:extLst>
          </p:cNvPr>
          <p:cNvGrpSpPr/>
          <p:nvPr/>
        </p:nvGrpSpPr>
        <p:grpSpPr>
          <a:xfrm>
            <a:off x="960195" y="1615601"/>
            <a:ext cx="7229744" cy="3621491"/>
            <a:chOff x="960195" y="1615601"/>
            <a:chExt cx="7229744" cy="362149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72DD5A0-E5DA-4712-B84A-A8139456EE4E}"/>
                </a:ext>
              </a:extLst>
            </p:cNvPr>
            <p:cNvCxnSpPr/>
            <p:nvPr/>
          </p:nvCxnSpPr>
          <p:spPr>
            <a:xfrm>
              <a:off x="961970" y="2811913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2105DDB-5981-4032-A2FB-F87208182591}"/>
                </a:ext>
              </a:extLst>
            </p:cNvPr>
            <p:cNvCxnSpPr/>
            <p:nvPr/>
          </p:nvCxnSpPr>
          <p:spPr>
            <a:xfrm>
              <a:off x="971653" y="4037266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BFC6EB-EDC6-43EF-B7A6-BEA6CF4CC6F9}"/>
                </a:ext>
              </a:extLst>
            </p:cNvPr>
            <p:cNvCxnSpPr/>
            <p:nvPr/>
          </p:nvCxnSpPr>
          <p:spPr>
            <a:xfrm>
              <a:off x="960195" y="4633660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E0C9F32-D411-4B22-A96F-0E136ADC460B}"/>
                </a:ext>
              </a:extLst>
            </p:cNvPr>
            <p:cNvCxnSpPr/>
            <p:nvPr/>
          </p:nvCxnSpPr>
          <p:spPr>
            <a:xfrm>
              <a:off x="985736" y="3406544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7752E1E-E319-4107-8723-E0E3C16A2DB2}"/>
                </a:ext>
              </a:extLst>
            </p:cNvPr>
            <p:cNvCxnSpPr/>
            <p:nvPr/>
          </p:nvCxnSpPr>
          <p:spPr>
            <a:xfrm>
              <a:off x="963706" y="2216415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0D5827F-0737-4A0A-BD42-396C5AE9DA7A}"/>
                </a:ext>
              </a:extLst>
            </p:cNvPr>
            <p:cNvCxnSpPr>
              <a:cxnSpLocks/>
            </p:cNvCxnSpPr>
            <p:nvPr/>
          </p:nvCxnSpPr>
          <p:spPr>
            <a:xfrm>
              <a:off x="6990127" y="1617379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FCEC48A-8143-48B7-945F-89AEA60307FA}"/>
                </a:ext>
              </a:extLst>
            </p:cNvPr>
            <p:cNvCxnSpPr>
              <a:cxnSpLocks/>
            </p:cNvCxnSpPr>
            <p:nvPr/>
          </p:nvCxnSpPr>
          <p:spPr>
            <a:xfrm>
              <a:off x="5778864" y="1627062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6C3A143-4AF2-4CBC-A64A-ECADB09D14E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168" y="1615601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060007E-00CE-4881-B84A-22C4E080D1AE}"/>
                </a:ext>
              </a:extLst>
            </p:cNvPr>
            <p:cNvCxnSpPr>
              <a:cxnSpLocks/>
            </p:cNvCxnSpPr>
            <p:nvPr/>
          </p:nvCxnSpPr>
          <p:spPr>
            <a:xfrm>
              <a:off x="3372181" y="1625289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DF22524-90FB-4367-AE77-B3A88BF5FE6C}"/>
                </a:ext>
              </a:extLst>
            </p:cNvPr>
            <p:cNvCxnSpPr>
              <a:cxnSpLocks/>
            </p:cNvCxnSpPr>
            <p:nvPr/>
          </p:nvCxnSpPr>
          <p:spPr>
            <a:xfrm>
              <a:off x="2160913" y="1619116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179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2C3318-F9D9-4BC3-B01F-30ED42758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59" y="1427941"/>
            <a:ext cx="7623081" cy="400211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0822E14-F120-4068-9E30-1A1B6A852C8B}"/>
              </a:ext>
            </a:extLst>
          </p:cNvPr>
          <p:cNvGrpSpPr/>
          <p:nvPr/>
        </p:nvGrpSpPr>
        <p:grpSpPr>
          <a:xfrm>
            <a:off x="960195" y="1615601"/>
            <a:ext cx="7229744" cy="3621491"/>
            <a:chOff x="960195" y="1615601"/>
            <a:chExt cx="7229744" cy="362149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D3C226-6275-402E-9828-C06472475B0E}"/>
                </a:ext>
              </a:extLst>
            </p:cNvPr>
            <p:cNvCxnSpPr/>
            <p:nvPr/>
          </p:nvCxnSpPr>
          <p:spPr>
            <a:xfrm>
              <a:off x="961970" y="2811913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686BA50-18F8-44FD-8C0D-9DE21084AD8B}"/>
                </a:ext>
              </a:extLst>
            </p:cNvPr>
            <p:cNvCxnSpPr/>
            <p:nvPr/>
          </p:nvCxnSpPr>
          <p:spPr>
            <a:xfrm>
              <a:off x="971653" y="4037266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B5B574E-3216-45F5-BF68-E8AF5A5554C0}"/>
                </a:ext>
              </a:extLst>
            </p:cNvPr>
            <p:cNvCxnSpPr/>
            <p:nvPr/>
          </p:nvCxnSpPr>
          <p:spPr>
            <a:xfrm>
              <a:off x="960195" y="4633660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B6448AD-1156-4C2F-B8AC-134B6BA55FC6}"/>
                </a:ext>
              </a:extLst>
            </p:cNvPr>
            <p:cNvCxnSpPr/>
            <p:nvPr/>
          </p:nvCxnSpPr>
          <p:spPr>
            <a:xfrm>
              <a:off x="985736" y="3406544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783EE3-6454-4B8E-9FE5-5B0C80168C4D}"/>
                </a:ext>
              </a:extLst>
            </p:cNvPr>
            <p:cNvCxnSpPr/>
            <p:nvPr/>
          </p:nvCxnSpPr>
          <p:spPr>
            <a:xfrm>
              <a:off x="963706" y="2216415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EB4CE24-0BDD-40FB-9173-AE2243861002}"/>
                </a:ext>
              </a:extLst>
            </p:cNvPr>
            <p:cNvCxnSpPr>
              <a:cxnSpLocks/>
            </p:cNvCxnSpPr>
            <p:nvPr/>
          </p:nvCxnSpPr>
          <p:spPr>
            <a:xfrm>
              <a:off x="6990127" y="1617379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483ED8-CE54-4865-A866-7C126637B58B}"/>
                </a:ext>
              </a:extLst>
            </p:cNvPr>
            <p:cNvCxnSpPr>
              <a:cxnSpLocks/>
            </p:cNvCxnSpPr>
            <p:nvPr/>
          </p:nvCxnSpPr>
          <p:spPr>
            <a:xfrm>
              <a:off x="5778864" y="1627062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9127E9-F807-4904-B8B2-46E7BB8454AB}"/>
                </a:ext>
              </a:extLst>
            </p:cNvPr>
            <p:cNvCxnSpPr>
              <a:cxnSpLocks/>
            </p:cNvCxnSpPr>
            <p:nvPr/>
          </p:nvCxnSpPr>
          <p:spPr>
            <a:xfrm>
              <a:off x="4578168" y="1615601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A1C7B87-5C38-4667-B07B-555A89F60F38}"/>
                </a:ext>
              </a:extLst>
            </p:cNvPr>
            <p:cNvCxnSpPr>
              <a:cxnSpLocks/>
            </p:cNvCxnSpPr>
            <p:nvPr/>
          </p:nvCxnSpPr>
          <p:spPr>
            <a:xfrm>
              <a:off x="3372181" y="1625289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0EC7EF-0492-4AB5-BA7B-17561A0B28C4}"/>
                </a:ext>
              </a:extLst>
            </p:cNvPr>
            <p:cNvCxnSpPr>
              <a:cxnSpLocks/>
            </p:cNvCxnSpPr>
            <p:nvPr/>
          </p:nvCxnSpPr>
          <p:spPr>
            <a:xfrm>
              <a:off x="2160913" y="1619116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644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FB7EBA-289B-4F4C-BC6D-88CE3A7C4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59" y="1427941"/>
            <a:ext cx="7623081" cy="400211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7C7EAEA-4B4A-44AA-950E-C9EE3272749D}"/>
              </a:ext>
            </a:extLst>
          </p:cNvPr>
          <p:cNvGrpSpPr/>
          <p:nvPr/>
        </p:nvGrpSpPr>
        <p:grpSpPr>
          <a:xfrm>
            <a:off x="960195" y="1615601"/>
            <a:ext cx="7229744" cy="3621491"/>
            <a:chOff x="960195" y="1615601"/>
            <a:chExt cx="7229744" cy="362149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F81F44-2DB7-4FCD-91C9-0431F8A368C2}"/>
                </a:ext>
              </a:extLst>
            </p:cNvPr>
            <p:cNvCxnSpPr/>
            <p:nvPr/>
          </p:nvCxnSpPr>
          <p:spPr>
            <a:xfrm>
              <a:off x="961970" y="2811913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3ED3EE-CA25-46D9-AEA0-F735584766A1}"/>
                </a:ext>
              </a:extLst>
            </p:cNvPr>
            <p:cNvCxnSpPr/>
            <p:nvPr/>
          </p:nvCxnSpPr>
          <p:spPr>
            <a:xfrm>
              <a:off x="971653" y="4037266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256A46-4330-475C-814B-9E66D55ECE85}"/>
                </a:ext>
              </a:extLst>
            </p:cNvPr>
            <p:cNvCxnSpPr/>
            <p:nvPr/>
          </p:nvCxnSpPr>
          <p:spPr>
            <a:xfrm>
              <a:off x="960195" y="4633660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6F4C367-F702-466D-B919-010FF22E5AB5}"/>
                </a:ext>
              </a:extLst>
            </p:cNvPr>
            <p:cNvCxnSpPr/>
            <p:nvPr/>
          </p:nvCxnSpPr>
          <p:spPr>
            <a:xfrm>
              <a:off x="985736" y="3406544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CDBAF0-9D17-4B1A-94F5-41AE1B9CEA72}"/>
                </a:ext>
              </a:extLst>
            </p:cNvPr>
            <p:cNvCxnSpPr/>
            <p:nvPr/>
          </p:nvCxnSpPr>
          <p:spPr>
            <a:xfrm>
              <a:off x="963706" y="2216415"/>
              <a:ext cx="7204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2F44853-3856-41FD-A3F5-A9936DD45562}"/>
                </a:ext>
              </a:extLst>
            </p:cNvPr>
            <p:cNvCxnSpPr>
              <a:cxnSpLocks/>
            </p:cNvCxnSpPr>
            <p:nvPr/>
          </p:nvCxnSpPr>
          <p:spPr>
            <a:xfrm>
              <a:off x="6990127" y="1617379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1533FA5-51E2-45EF-BC06-ACDED2C03628}"/>
                </a:ext>
              </a:extLst>
            </p:cNvPr>
            <p:cNvCxnSpPr>
              <a:cxnSpLocks/>
            </p:cNvCxnSpPr>
            <p:nvPr/>
          </p:nvCxnSpPr>
          <p:spPr>
            <a:xfrm>
              <a:off x="5778864" y="1627062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4B55CFD-A3DD-41D2-926A-EF77F2A3ABF7}"/>
                </a:ext>
              </a:extLst>
            </p:cNvPr>
            <p:cNvCxnSpPr>
              <a:cxnSpLocks/>
            </p:cNvCxnSpPr>
            <p:nvPr/>
          </p:nvCxnSpPr>
          <p:spPr>
            <a:xfrm>
              <a:off x="4578168" y="1615601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419DC17-5716-48D5-8E40-32F9E5125900}"/>
                </a:ext>
              </a:extLst>
            </p:cNvPr>
            <p:cNvCxnSpPr>
              <a:cxnSpLocks/>
            </p:cNvCxnSpPr>
            <p:nvPr/>
          </p:nvCxnSpPr>
          <p:spPr>
            <a:xfrm>
              <a:off x="3372181" y="1625289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80AEC5-7E74-4DC8-9D22-BD26A39E17E8}"/>
                </a:ext>
              </a:extLst>
            </p:cNvPr>
            <p:cNvCxnSpPr>
              <a:cxnSpLocks/>
            </p:cNvCxnSpPr>
            <p:nvPr/>
          </p:nvCxnSpPr>
          <p:spPr>
            <a:xfrm>
              <a:off x="2160913" y="1619116"/>
              <a:ext cx="0" cy="3610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665442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Theme2020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Theme2020" id="{C994F593-72BD-44E1-80C6-D602A905ECC4}" vid="{5583AEA3-FAA7-48A7-A3D2-10B9FC48CD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512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DefaultTheme2020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Hill, Cory J (389G)</dc:creator>
  <cp:lastModifiedBy>Hill, Cory J (389G)</cp:lastModifiedBy>
  <cp:revision>2</cp:revision>
  <dcterms:created xsi:type="dcterms:W3CDTF">2021-02-06T07:09:26Z</dcterms:created>
  <dcterms:modified xsi:type="dcterms:W3CDTF">2021-02-06T15:41:32Z</dcterms:modified>
</cp:coreProperties>
</file>