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84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Analoges Theremin ist nach diesem Blockschaltbild aufgebaut.  Der obere Teil ist für die Tonhöhengenerierung </a:t>
            </a:r>
            <a:r>
              <a:rPr lang="de-CH" dirty="0" err="1"/>
              <a:t>zustöndig</a:t>
            </a:r>
            <a:r>
              <a:rPr lang="de-CH" dirty="0"/>
              <a:t>. Durch eine Handbewegung wird das Elektrische Feld des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 den Antennenoszillator erzeugte elektrische Feld beeinflusst. Die Frequenz dieser Oszillatoren ist jedoch weit über dem hörbaren Bereich (zwischen 100 kHz bis 1 MHz). Mit Hilfe eines Mischers und einem Referenzoszillator wird die Frequenzdifferenz hörbar gemacht und danach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tiefpass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gefiltert.</a:t>
            </a:r>
          </a:p>
          <a:p>
            <a:br>
              <a:rPr lang="de-DE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Überarbeitung des PCB</a:t>
            </a:r>
          </a:p>
          <a:p>
            <a:r>
              <a:rPr lang="de-CH" dirty="0"/>
              <a:t>Implementierung von Zusatzeffekten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1EA1-F855-4F4F-999E-2D040A9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0E00C1-46E4-42D9-8D58-01DA25223975}"/>
              </a:ext>
            </a:extLst>
          </p:cNvPr>
          <p:cNvSpPr txBox="1"/>
          <p:nvPr/>
        </p:nvSpPr>
        <p:spPr>
          <a:xfrm>
            <a:off x="3891280" y="3688080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Blockschaltbild</a:t>
            </a:r>
          </a:p>
        </p:txBody>
      </p:sp>
    </p:spTree>
    <p:extLst>
      <p:ext uri="{BB962C8B-B14F-4D97-AF65-F5344CB8AC3E}">
        <p14:creationId xmlns:p14="http://schemas.microsoft.com/office/powerpoint/2010/main" val="195582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«Unser Theremin nach P6»</a:t>
            </a:r>
          </a:p>
        </p:txBody>
      </p:sp>
    </p:spTree>
    <p:extLst>
      <p:ext uri="{BB962C8B-B14F-4D97-AF65-F5344CB8AC3E}">
        <p14:creationId xmlns:p14="http://schemas.microsoft.com/office/powerpoint/2010/main" val="428446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  <p:pic>
        <p:nvPicPr>
          <p:cNvPr id="7" name="Grafik 6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E94963EC-E027-40BA-90E8-7040FD65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Oszillatoren abstimmen</a:t>
            </a:r>
          </a:p>
          <a:p>
            <a:r>
              <a:rPr lang="de-CH" dirty="0"/>
              <a:t>Für optimales Spielen</a:t>
            </a:r>
          </a:p>
        </p:txBody>
      </p:sp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8955CD08-EEE9-4C45-8AC1-3EB38CD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6246D1C-E8A3-4A8F-B848-86C8CC272F8A}"/>
              </a:ext>
            </a:extLst>
          </p:cNvPr>
          <p:cNvSpPr txBox="1"/>
          <p:nvPr/>
        </p:nvSpPr>
        <p:spPr>
          <a:xfrm>
            <a:off x="1452880" y="5445760"/>
            <a:ext cx="280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Bild einfügen für Kalibration</a:t>
            </a:r>
          </a:p>
        </p:txBody>
      </p:sp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87BD1D4-1AE2-4431-A1F2-782D8ACD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90577"/>
            <a:ext cx="3051816" cy="2290577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EA067AC0-A7A5-4A98-A0CD-DCBDA600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72673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07B56-6A19-4961-8482-D45DA83F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9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50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Breitbild</PresentationFormat>
  <Paragraphs>40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«Unser Theremin nach P6»</vt:lpstr>
      <vt:lpstr>Funktionen</vt:lpstr>
      <vt:lpstr>Kalibration</vt:lpstr>
      <vt:lpstr>Glissando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Dennis Aeschbacher</cp:lastModifiedBy>
  <cp:revision>43</cp:revision>
  <dcterms:created xsi:type="dcterms:W3CDTF">2020-01-18T13:44:06Z</dcterms:created>
  <dcterms:modified xsi:type="dcterms:W3CDTF">2020-09-05T11:13:45Z</dcterms:modified>
</cp:coreProperties>
</file>