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6"/>
  </p:notesMasterIdLst>
  <p:sldIdLst>
    <p:sldId id="259" r:id="rId5"/>
  </p:sldIdLst>
  <p:sldSz cx="30238700" cy="43195875"/>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9524">
          <p15:clr>
            <a:srgbClr val="A4A3A4"/>
          </p15:clr>
        </p15:guide>
        <p15:guide id="3" orient="horz" pos="1312">
          <p15:clr>
            <a:srgbClr val="A4A3A4"/>
          </p15:clr>
        </p15:guide>
        <p15:guide id="4" pos="187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028"/>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4671"/>
  </p:normalViewPr>
  <p:slideViewPr>
    <p:cSldViewPr>
      <p:cViewPr>
        <p:scale>
          <a:sx n="20" d="100"/>
          <a:sy n="20" d="100"/>
        </p:scale>
        <p:origin x="2016" y="-91"/>
      </p:cViewPr>
      <p:guideLst>
        <p:guide orient="horz" pos="13605"/>
        <p:guide pos="9524"/>
        <p:guide orient="horz" pos="1312"/>
        <p:guide pos="187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vl1pPr>
          </a:lstStyle>
          <a:p>
            <a:fld id="{E0CB49EE-D745-4049-B24A-C302CD2E0FA2}" type="datetimeFigureOut">
              <a:rPr lang="de-DE" smtClean="0"/>
              <a:pPr/>
              <a:t>18.09.2020</a:t>
            </a:fld>
            <a:endParaRPr lang="de-DE" dirty="0"/>
          </a:p>
        </p:txBody>
      </p:sp>
      <p:sp>
        <p:nvSpPr>
          <p:cNvPr id="4" name="Folienbildplatzhalter 3"/>
          <p:cNvSpPr>
            <a:spLocks noGrp="1" noRot="1" noChangeAspect="1"/>
          </p:cNvSpPr>
          <p:nvPr>
            <p:ph type="sldImg" idx="2"/>
          </p:nvPr>
        </p:nvSpPr>
        <p:spPr>
          <a:xfrm>
            <a:off x="2032000" y="744538"/>
            <a:ext cx="26050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6" name="Fußzeilenplatzhalt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a:defRPr sz="1200"/>
            </a:lvl1pPr>
          </a:lstStyle>
          <a:p>
            <a:fld id="{3AC42E9B-C103-384D-9B74-0B54F1F361F8}" type="slidenum">
              <a:rPr lang="de-DE" smtClean="0"/>
              <a:pPr/>
              <a:t>‹Nr.›</a:t>
            </a:fld>
            <a:endParaRPr lang="de-DE" dirty="0"/>
          </a:p>
        </p:txBody>
      </p:sp>
    </p:spTree>
    <p:extLst>
      <p:ext uri="{BB962C8B-B14F-4D97-AF65-F5344CB8AC3E}">
        <p14:creationId xmlns:p14="http://schemas.microsoft.com/office/powerpoint/2010/main" val="2762294855"/>
      </p:ext>
    </p:extLst>
  </p:cSld>
  <p:clrMap bg1="lt1" tx1="dk1" bg2="lt2" tx2="dk2" accent1="accent1" accent2="accent2" accent3="accent3" accent4="accent4" accent5="accent5" accent6="accent6" hlink="hlink" folHlink="folHlink"/>
  <p:notesStyle>
    <a:lvl1pPr marL="0" algn="l" defTabSz="2098091" rtl="0" eaLnBrk="1" latinLnBrk="0" hangingPunct="1">
      <a:defRPr sz="5500" kern="1200">
        <a:solidFill>
          <a:schemeClr val="tx1"/>
        </a:solidFill>
        <a:latin typeface="+mn-lt"/>
        <a:ea typeface="+mn-ea"/>
        <a:cs typeface="+mn-cs"/>
      </a:defRPr>
    </a:lvl1pPr>
    <a:lvl2pPr marL="2098091" algn="l" defTabSz="2098091" rtl="0" eaLnBrk="1" latinLnBrk="0" hangingPunct="1">
      <a:defRPr sz="5500" kern="1200">
        <a:solidFill>
          <a:schemeClr val="tx1"/>
        </a:solidFill>
        <a:latin typeface="+mn-lt"/>
        <a:ea typeface="+mn-ea"/>
        <a:cs typeface="+mn-cs"/>
      </a:defRPr>
    </a:lvl2pPr>
    <a:lvl3pPr marL="4196182" algn="l" defTabSz="2098091" rtl="0" eaLnBrk="1" latinLnBrk="0" hangingPunct="1">
      <a:defRPr sz="5500" kern="1200">
        <a:solidFill>
          <a:schemeClr val="tx1"/>
        </a:solidFill>
        <a:latin typeface="+mn-lt"/>
        <a:ea typeface="+mn-ea"/>
        <a:cs typeface="+mn-cs"/>
      </a:defRPr>
    </a:lvl3pPr>
    <a:lvl4pPr marL="6294272" algn="l" defTabSz="2098091" rtl="0" eaLnBrk="1" latinLnBrk="0" hangingPunct="1">
      <a:defRPr sz="5500" kern="1200">
        <a:solidFill>
          <a:schemeClr val="tx1"/>
        </a:solidFill>
        <a:latin typeface="+mn-lt"/>
        <a:ea typeface="+mn-ea"/>
        <a:cs typeface="+mn-cs"/>
      </a:defRPr>
    </a:lvl4pPr>
    <a:lvl5pPr marL="8392363" algn="l" defTabSz="2098091" rtl="0" eaLnBrk="1" latinLnBrk="0" hangingPunct="1">
      <a:defRPr sz="5500" kern="1200">
        <a:solidFill>
          <a:schemeClr val="tx1"/>
        </a:solidFill>
        <a:latin typeface="+mn-lt"/>
        <a:ea typeface="+mn-ea"/>
        <a:cs typeface="+mn-cs"/>
      </a:defRPr>
    </a:lvl5pPr>
    <a:lvl6pPr marL="10490454" algn="l" defTabSz="2098091" rtl="0" eaLnBrk="1" latinLnBrk="0" hangingPunct="1">
      <a:defRPr sz="5500" kern="1200">
        <a:solidFill>
          <a:schemeClr val="tx1"/>
        </a:solidFill>
        <a:latin typeface="+mn-lt"/>
        <a:ea typeface="+mn-ea"/>
        <a:cs typeface="+mn-cs"/>
      </a:defRPr>
    </a:lvl6pPr>
    <a:lvl7pPr marL="12588545" algn="l" defTabSz="2098091" rtl="0" eaLnBrk="1" latinLnBrk="0" hangingPunct="1">
      <a:defRPr sz="5500" kern="1200">
        <a:solidFill>
          <a:schemeClr val="tx1"/>
        </a:solidFill>
        <a:latin typeface="+mn-lt"/>
        <a:ea typeface="+mn-ea"/>
        <a:cs typeface="+mn-cs"/>
      </a:defRPr>
    </a:lvl7pPr>
    <a:lvl8pPr marL="14686636" algn="l" defTabSz="2098091" rtl="0" eaLnBrk="1" latinLnBrk="0" hangingPunct="1">
      <a:defRPr sz="5500" kern="1200">
        <a:solidFill>
          <a:schemeClr val="tx1"/>
        </a:solidFill>
        <a:latin typeface="+mn-lt"/>
        <a:ea typeface="+mn-ea"/>
        <a:cs typeface="+mn-cs"/>
      </a:defRPr>
    </a:lvl8pPr>
    <a:lvl9pPr marL="16784726" algn="l" defTabSz="209809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27996" y="-53334"/>
            <a:ext cx="30324032" cy="4330254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38817" y="15145225"/>
            <a:ext cx="19268636" cy="10369416"/>
          </a:xfrm>
        </p:spPr>
        <p:txBody>
          <a:bodyPr anchor="b">
            <a:noAutofit/>
          </a:bodyPr>
          <a:lstStyle>
            <a:lvl1pPr algn="r">
              <a:defRPr sz="17857">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3738817" y="25514631"/>
            <a:ext cx="19268636" cy="6908940"/>
          </a:xfrm>
        </p:spPr>
        <p:txBody>
          <a:bodyPr anchor="t"/>
          <a:lstStyle>
            <a:lvl1pPr marL="0" indent="0" algn="r">
              <a:buNone/>
              <a:defRPr>
                <a:solidFill>
                  <a:schemeClr val="tx1">
                    <a:lumMod val="50000"/>
                    <a:lumOff val="50000"/>
                  </a:schemeClr>
                </a:solidFill>
              </a:defRPr>
            </a:lvl1pPr>
            <a:lvl2pPr marL="1511915" indent="0" algn="ctr">
              <a:buNone/>
              <a:defRPr>
                <a:solidFill>
                  <a:schemeClr val="tx1">
                    <a:tint val="75000"/>
                  </a:schemeClr>
                </a:solidFill>
              </a:defRPr>
            </a:lvl2pPr>
            <a:lvl3pPr marL="3023829" indent="0" algn="ctr">
              <a:buNone/>
              <a:defRPr>
                <a:solidFill>
                  <a:schemeClr val="tx1">
                    <a:tint val="75000"/>
                  </a:schemeClr>
                </a:solidFill>
              </a:defRPr>
            </a:lvl3pPr>
            <a:lvl4pPr marL="4535744" indent="0" algn="ctr">
              <a:buNone/>
              <a:defRPr>
                <a:solidFill>
                  <a:schemeClr val="tx1">
                    <a:tint val="75000"/>
                  </a:schemeClr>
                </a:solidFill>
              </a:defRPr>
            </a:lvl4pPr>
            <a:lvl5pPr marL="6047659" indent="0" algn="ctr">
              <a:buNone/>
              <a:defRPr>
                <a:solidFill>
                  <a:schemeClr val="tx1">
                    <a:tint val="75000"/>
                  </a:schemeClr>
                </a:solidFill>
              </a:defRPr>
            </a:lvl5pPr>
            <a:lvl6pPr marL="7559573" indent="0" algn="ctr">
              <a:buNone/>
              <a:defRPr>
                <a:solidFill>
                  <a:schemeClr val="tx1">
                    <a:tint val="75000"/>
                  </a:schemeClr>
                </a:solidFill>
              </a:defRPr>
            </a:lvl6pPr>
            <a:lvl7pPr marL="9071488" indent="0" algn="ctr">
              <a:buNone/>
              <a:defRPr>
                <a:solidFill>
                  <a:schemeClr val="tx1">
                    <a:tint val="75000"/>
                  </a:schemeClr>
                </a:solidFill>
              </a:defRPr>
            </a:lvl7pPr>
            <a:lvl8pPr marL="10583403" indent="0" algn="ctr">
              <a:buNone/>
              <a:defRPr>
                <a:solidFill>
                  <a:schemeClr val="tx1">
                    <a:tint val="75000"/>
                  </a:schemeClr>
                </a:solidFill>
              </a:defRPr>
            </a:lvl8pPr>
            <a:lvl9pPr marL="12095317"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51886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015913" y="3839633"/>
            <a:ext cx="20991538" cy="21437953"/>
          </a:xfrm>
        </p:spPr>
        <p:txBody>
          <a:bodyPr anchor="ctr">
            <a:normAutofit/>
          </a:bodyPr>
          <a:lstStyle>
            <a:lvl1pPr algn="l">
              <a:defRPr sz="14550" b="0" cap="none"/>
            </a:lvl1pPr>
          </a:lstStyle>
          <a:p>
            <a:r>
              <a:rPr lang="de-DE"/>
              <a:t>Mastertitelformat bearbeiten</a:t>
            </a:r>
            <a:endParaRPr lang="en-US" dirty="0"/>
          </a:p>
        </p:txBody>
      </p:sp>
      <p:sp>
        <p:nvSpPr>
          <p:cNvPr id="3" name="Text Placeholder 2"/>
          <p:cNvSpPr>
            <a:spLocks noGrp="1"/>
          </p:cNvSpPr>
          <p:nvPr>
            <p:ph type="body" idx="1"/>
          </p:nvPr>
        </p:nvSpPr>
        <p:spPr>
          <a:xfrm>
            <a:off x="2015913" y="28157311"/>
            <a:ext cx="20991538" cy="9894879"/>
          </a:xfrm>
        </p:spPr>
        <p:txBody>
          <a:bodyPr anchor="ctr">
            <a:normAutofit/>
          </a:bodyPr>
          <a:lstStyle>
            <a:lvl1pPr marL="0" indent="0" algn="l">
              <a:buNone/>
              <a:defRPr sz="5952">
                <a:solidFill>
                  <a:schemeClr val="tx1">
                    <a:lumMod val="75000"/>
                    <a:lumOff val="25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8683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62501" y="3839633"/>
            <a:ext cx="20080369" cy="19038182"/>
          </a:xfrm>
        </p:spPr>
        <p:txBody>
          <a:bodyPr anchor="ctr">
            <a:normAutofit/>
          </a:bodyPr>
          <a:lstStyle>
            <a:lvl1pPr algn="l">
              <a:defRPr sz="14550" b="0" cap="none"/>
            </a:lvl1pPr>
          </a:lstStyle>
          <a:p>
            <a:r>
              <a:rPr lang="de-DE"/>
              <a:t>Mastertitelformat bearbeiten</a:t>
            </a:r>
            <a:endParaRPr lang="en-US" dirty="0"/>
          </a:p>
        </p:txBody>
      </p:sp>
      <p:sp>
        <p:nvSpPr>
          <p:cNvPr id="23" name="Text Placeholder 9"/>
          <p:cNvSpPr>
            <a:spLocks noGrp="1"/>
          </p:cNvSpPr>
          <p:nvPr>
            <p:ph type="body" sz="quarter" idx="13"/>
          </p:nvPr>
        </p:nvSpPr>
        <p:spPr>
          <a:xfrm>
            <a:off x="3641190" y="22877815"/>
            <a:ext cx="17922991" cy="2399771"/>
          </a:xfrm>
        </p:spPr>
        <p:txBody>
          <a:bodyPr anchor="ctr">
            <a:noAutofit/>
          </a:bodyPr>
          <a:lstStyle>
            <a:lvl1pPr marL="0" indent="0">
              <a:buFontTx/>
              <a:buNone/>
              <a:defRPr sz="5291">
                <a:solidFill>
                  <a:schemeClr val="tx1">
                    <a:lumMod val="50000"/>
                    <a:lumOff val="50000"/>
                  </a:schemeClr>
                </a:solidFill>
              </a:defRPr>
            </a:lvl1pPr>
            <a:lvl2pPr marL="1511915" indent="0">
              <a:buFontTx/>
              <a:buNone/>
              <a:defRPr/>
            </a:lvl2pPr>
            <a:lvl3pPr marL="3023829" indent="0">
              <a:buFontTx/>
              <a:buNone/>
              <a:defRPr/>
            </a:lvl3pPr>
            <a:lvl4pPr marL="4535744" indent="0">
              <a:buFontTx/>
              <a:buNone/>
              <a:defRPr/>
            </a:lvl4pPr>
            <a:lvl5pPr marL="6047659" indent="0">
              <a:buFontTx/>
              <a:buNone/>
              <a:defRPr/>
            </a:lvl5pPr>
          </a:lstStyle>
          <a:p>
            <a:pPr lvl="0"/>
            <a:r>
              <a:rPr lang="de-DE"/>
              <a:t>Mastertextformat bearbeiten</a:t>
            </a:r>
          </a:p>
        </p:txBody>
      </p:sp>
      <p:sp>
        <p:nvSpPr>
          <p:cNvPr id="3" name="Text Placeholder 2"/>
          <p:cNvSpPr>
            <a:spLocks noGrp="1"/>
          </p:cNvSpPr>
          <p:nvPr>
            <p:ph type="body" idx="1"/>
          </p:nvPr>
        </p:nvSpPr>
        <p:spPr>
          <a:xfrm>
            <a:off x="2015908" y="28157311"/>
            <a:ext cx="20991541" cy="9894879"/>
          </a:xfrm>
        </p:spPr>
        <p:txBody>
          <a:bodyPr anchor="ctr">
            <a:normAutofit/>
          </a:bodyPr>
          <a:lstStyle>
            <a:lvl1pPr marL="0" indent="0" algn="l">
              <a:buNone/>
              <a:defRPr sz="5952">
                <a:solidFill>
                  <a:schemeClr val="tx1">
                    <a:lumMod val="75000"/>
                    <a:lumOff val="25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24" name="TextBox 23"/>
          <p:cNvSpPr txBox="1"/>
          <p:nvPr/>
        </p:nvSpPr>
        <p:spPr>
          <a:xfrm>
            <a:off x="1596300" y="4978283"/>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14267" y="18181294"/>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78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015908" y="12168841"/>
            <a:ext cx="20991541" cy="16347793"/>
          </a:xfrm>
        </p:spPr>
        <p:txBody>
          <a:bodyPr anchor="b">
            <a:normAutofit/>
          </a:bodyPr>
          <a:lstStyle>
            <a:lvl1pPr algn="l">
              <a:defRPr sz="14550" b="0" cap="none"/>
            </a:lvl1pPr>
          </a:lstStyle>
          <a:p>
            <a:r>
              <a:rPr lang="de-DE"/>
              <a:t>Mastertitelformat bearbeiten</a:t>
            </a:r>
            <a:endParaRPr lang="en-US" dirty="0"/>
          </a:p>
        </p:txBody>
      </p:sp>
      <p:sp>
        <p:nvSpPr>
          <p:cNvPr id="3" name="Text Placeholder 2"/>
          <p:cNvSpPr>
            <a:spLocks noGrp="1"/>
          </p:cNvSpPr>
          <p:nvPr>
            <p:ph type="body" idx="1"/>
          </p:nvPr>
        </p:nvSpPr>
        <p:spPr>
          <a:xfrm>
            <a:off x="2015908" y="28516634"/>
            <a:ext cx="20991541" cy="9535556"/>
          </a:xfrm>
        </p:spPr>
        <p:txBody>
          <a:bodyPr anchor="t">
            <a:normAutofit/>
          </a:bodyPr>
          <a:lstStyle>
            <a:lvl1pPr marL="0" indent="0" algn="l">
              <a:buNone/>
              <a:defRPr sz="5952">
                <a:solidFill>
                  <a:schemeClr val="tx1">
                    <a:lumMod val="75000"/>
                    <a:lumOff val="25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40894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2562501" y="3839633"/>
            <a:ext cx="20080369" cy="19038182"/>
          </a:xfrm>
        </p:spPr>
        <p:txBody>
          <a:bodyPr anchor="ctr">
            <a:normAutofit/>
          </a:bodyPr>
          <a:lstStyle>
            <a:lvl1pPr algn="l">
              <a:defRPr sz="14550" b="0" cap="none"/>
            </a:lvl1pPr>
          </a:lstStyle>
          <a:p>
            <a:r>
              <a:rPr lang="de-DE"/>
              <a:t>Mastertitelformat bearbeiten</a:t>
            </a:r>
            <a:endParaRPr lang="en-US" dirty="0"/>
          </a:p>
        </p:txBody>
      </p:sp>
      <p:sp>
        <p:nvSpPr>
          <p:cNvPr id="23" name="Text Placeholder 9"/>
          <p:cNvSpPr>
            <a:spLocks noGrp="1"/>
          </p:cNvSpPr>
          <p:nvPr>
            <p:ph type="body" sz="quarter" idx="13"/>
          </p:nvPr>
        </p:nvSpPr>
        <p:spPr>
          <a:xfrm>
            <a:off x="2015903" y="25277586"/>
            <a:ext cx="20991544" cy="3239048"/>
          </a:xfrm>
        </p:spPr>
        <p:txBody>
          <a:bodyPr anchor="b">
            <a:noAutofit/>
          </a:bodyPr>
          <a:lstStyle>
            <a:lvl1pPr marL="0" indent="0">
              <a:buFontTx/>
              <a:buNone/>
              <a:defRPr sz="7937">
                <a:solidFill>
                  <a:schemeClr val="tx1">
                    <a:lumMod val="75000"/>
                    <a:lumOff val="25000"/>
                  </a:schemeClr>
                </a:solidFill>
              </a:defRPr>
            </a:lvl1pPr>
            <a:lvl2pPr marL="1511915" indent="0">
              <a:buFontTx/>
              <a:buNone/>
              <a:defRPr/>
            </a:lvl2pPr>
            <a:lvl3pPr marL="3023829" indent="0">
              <a:buFontTx/>
              <a:buNone/>
              <a:defRPr/>
            </a:lvl3pPr>
            <a:lvl4pPr marL="4535744" indent="0">
              <a:buFontTx/>
              <a:buNone/>
              <a:defRPr/>
            </a:lvl4pPr>
            <a:lvl5pPr marL="6047659" indent="0">
              <a:buFontTx/>
              <a:buNone/>
              <a:defRPr/>
            </a:lvl5pPr>
          </a:lstStyle>
          <a:p>
            <a:pPr lvl="0"/>
            <a:r>
              <a:rPr lang="de-DE"/>
              <a:t>Mastertextformat bearbeiten</a:t>
            </a:r>
          </a:p>
        </p:txBody>
      </p:sp>
      <p:sp>
        <p:nvSpPr>
          <p:cNvPr id="3" name="Text Placeholder 2"/>
          <p:cNvSpPr>
            <a:spLocks noGrp="1"/>
          </p:cNvSpPr>
          <p:nvPr>
            <p:ph type="body" idx="1"/>
          </p:nvPr>
        </p:nvSpPr>
        <p:spPr>
          <a:xfrm>
            <a:off x="2015908" y="28516634"/>
            <a:ext cx="20991541" cy="9535556"/>
          </a:xfrm>
        </p:spPr>
        <p:txBody>
          <a:bodyPr anchor="t">
            <a:normAutofit/>
          </a:bodyPr>
          <a:lstStyle>
            <a:lvl1pPr marL="0" indent="0" algn="l">
              <a:buNone/>
              <a:defRPr sz="5952">
                <a:solidFill>
                  <a:schemeClr val="tx1">
                    <a:lumMod val="50000"/>
                    <a:lumOff val="50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24" name="TextBox 23"/>
          <p:cNvSpPr txBox="1"/>
          <p:nvPr/>
        </p:nvSpPr>
        <p:spPr>
          <a:xfrm>
            <a:off x="1596300" y="4978283"/>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14267" y="18181294"/>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019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036577" y="3839633"/>
            <a:ext cx="20970872" cy="19038182"/>
          </a:xfrm>
        </p:spPr>
        <p:txBody>
          <a:bodyPr anchor="ctr">
            <a:normAutofit/>
          </a:bodyPr>
          <a:lstStyle>
            <a:lvl1pPr algn="l">
              <a:defRPr sz="14550" b="0" cap="none"/>
            </a:lvl1pPr>
          </a:lstStyle>
          <a:p>
            <a:r>
              <a:rPr lang="de-DE"/>
              <a:t>Mastertitelformat bearbeiten</a:t>
            </a:r>
            <a:endParaRPr lang="en-US" dirty="0"/>
          </a:p>
        </p:txBody>
      </p:sp>
      <p:sp>
        <p:nvSpPr>
          <p:cNvPr id="23" name="Text Placeholder 9"/>
          <p:cNvSpPr>
            <a:spLocks noGrp="1"/>
          </p:cNvSpPr>
          <p:nvPr>
            <p:ph type="body" sz="quarter" idx="13"/>
          </p:nvPr>
        </p:nvSpPr>
        <p:spPr>
          <a:xfrm>
            <a:off x="2015903" y="25277586"/>
            <a:ext cx="20991544" cy="3239048"/>
          </a:xfrm>
        </p:spPr>
        <p:txBody>
          <a:bodyPr anchor="b">
            <a:noAutofit/>
          </a:bodyPr>
          <a:lstStyle>
            <a:lvl1pPr marL="0" indent="0">
              <a:buFontTx/>
              <a:buNone/>
              <a:defRPr sz="7937">
                <a:solidFill>
                  <a:schemeClr val="accent1"/>
                </a:solidFill>
              </a:defRPr>
            </a:lvl1pPr>
            <a:lvl2pPr marL="1511915" indent="0">
              <a:buFontTx/>
              <a:buNone/>
              <a:defRPr/>
            </a:lvl2pPr>
            <a:lvl3pPr marL="3023829" indent="0">
              <a:buFontTx/>
              <a:buNone/>
              <a:defRPr/>
            </a:lvl3pPr>
            <a:lvl4pPr marL="4535744" indent="0">
              <a:buFontTx/>
              <a:buNone/>
              <a:defRPr/>
            </a:lvl4pPr>
            <a:lvl5pPr marL="6047659" indent="0">
              <a:buFontTx/>
              <a:buNone/>
              <a:defRPr/>
            </a:lvl5pPr>
          </a:lstStyle>
          <a:p>
            <a:pPr lvl="0"/>
            <a:r>
              <a:rPr lang="de-DE"/>
              <a:t>Mastertextformat bearbeiten</a:t>
            </a:r>
          </a:p>
        </p:txBody>
      </p:sp>
      <p:sp>
        <p:nvSpPr>
          <p:cNvPr id="3" name="Text Placeholder 2"/>
          <p:cNvSpPr>
            <a:spLocks noGrp="1"/>
          </p:cNvSpPr>
          <p:nvPr>
            <p:ph type="body" idx="1"/>
          </p:nvPr>
        </p:nvSpPr>
        <p:spPr>
          <a:xfrm>
            <a:off x="2015908" y="28516634"/>
            <a:ext cx="20991541" cy="9535556"/>
          </a:xfrm>
        </p:spPr>
        <p:txBody>
          <a:bodyPr anchor="t">
            <a:normAutofit/>
          </a:bodyPr>
          <a:lstStyle>
            <a:lvl1pPr marL="0" indent="0" algn="l">
              <a:buNone/>
              <a:defRPr sz="5952">
                <a:solidFill>
                  <a:schemeClr val="tx1">
                    <a:lumMod val="50000"/>
                    <a:lumOff val="50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934670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‹Nr.›</a:t>
            </a:fld>
            <a:endParaRPr lang="en-US" dirty="0"/>
          </a:p>
        </p:txBody>
      </p:sp>
    </p:spTree>
    <p:extLst>
      <p:ext uri="{BB962C8B-B14F-4D97-AF65-F5344CB8AC3E}">
        <p14:creationId xmlns:p14="http://schemas.microsoft.com/office/powerpoint/2010/main" val="1675118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66639" y="3839636"/>
            <a:ext cx="3236877" cy="33076848"/>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015910" y="3839636"/>
            <a:ext cx="17179662" cy="3307684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3793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eer">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0" y="35096807"/>
            <a:ext cx="30238700" cy="6411871"/>
          </a:xfrm>
          <a:prstGeom prst="rect">
            <a:avLst/>
          </a:prstGeom>
        </p:spPr>
        <p:txBody>
          <a:bodyPr lIns="419618" tIns="209809" rIns="419618" bIns="209809"/>
          <a:lstStyle>
            <a:lvl1pPr>
              <a:buNone/>
              <a:defRPr sz="6400"/>
            </a:lvl1pPr>
          </a:lstStyle>
          <a:p>
            <a:pPr lvl="0"/>
            <a:endParaRPr lang="de-CH" dirty="0"/>
          </a:p>
        </p:txBody>
      </p:sp>
    </p:spTree>
    <p:extLst>
      <p:ext uri="{BB962C8B-B14F-4D97-AF65-F5344CB8AC3E}">
        <p14:creationId xmlns:p14="http://schemas.microsoft.com/office/powerpoint/2010/main" val="313927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‹Nr.›</a:t>
            </a:fld>
            <a:endParaRPr lang="en-US" dirty="0"/>
          </a:p>
        </p:txBody>
      </p:sp>
    </p:spTree>
    <p:extLst>
      <p:ext uri="{BB962C8B-B14F-4D97-AF65-F5344CB8AC3E}">
        <p14:creationId xmlns:p14="http://schemas.microsoft.com/office/powerpoint/2010/main" val="333173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908" y="17011721"/>
            <a:ext cx="20991541" cy="11504923"/>
          </a:xfrm>
        </p:spPr>
        <p:txBody>
          <a:bodyPr anchor="b"/>
          <a:lstStyle>
            <a:lvl1pPr algn="l">
              <a:defRPr sz="13228" b="0" cap="none"/>
            </a:lvl1pPr>
          </a:lstStyle>
          <a:p>
            <a:r>
              <a:rPr lang="de-DE"/>
              <a:t>Mastertitelformat bearbeiten</a:t>
            </a:r>
            <a:endParaRPr lang="en-US" dirty="0"/>
          </a:p>
        </p:txBody>
      </p:sp>
      <p:sp>
        <p:nvSpPr>
          <p:cNvPr id="3" name="Text Placeholder 2"/>
          <p:cNvSpPr>
            <a:spLocks noGrp="1"/>
          </p:cNvSpPr>
          <p:nvPr>
            <p:ph type="body" idx="1"/>
          </p:nvPr>
        </p:nvSpPr>
        <p:spPr>
          <a:xfrm>
            <a:off x="2015908" y="28516634"/>
            <a:ext cx="20991541" cy="5419325"/>
          </a:xfrm>
        </p:spPr>
        <p:txBody>
          <a:bodyPr anchor="t"/>
          <a:lstStyle>
            <a:lvl1pPr marL="0" indent="0" algn="l">
              <a:buNone/>
              <a:defRPr sz="6614">
                <a:solidFill>
                  <a:schemeClr val="tx1">
                    <a:lumMod val="50000"/>
                    <a:lumOff val="50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63092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2015913" y="3839633"/>
            <a:ext cx="20991538" cy="8319206"/>
          </a:xfrm>
        </p:spPr>
        <p:txBody>
          <a:bodyPr/>
          <a:lstStyle/>
          <a:p>
            <a:r>
              <a:rPr lang="de-DE"/>
              <a:t>Mastertitelformat bearbeiten</a:t>
            </a:r>
            <a:endParaRPr lang="en-US" dirty="0"/>
          </a:p>
        </p:txBody>
      </p:sp>
      <p:sp>
        <p:nvSpPr>
          <p:cNvPr id="3" name="Content Placeholder 2"/>
          <p:cNvSpPr>
            <a:spLocks noGrp="1"/>
          </p:cNvSpPr>
          <p:nvPr>
            <p:ph sz="half" idx="1"/>
          </p:nvPr>
        </p:nvSpPr>
        <p:spPr>
          <a:xfrm>
            <a:off x="2015915" y="13608710"/>
            <a:ext cx="10212205" cy="24443474"/>
          </a:xfrm>
        </p:spPr>
        <p:txBody>
          <a:bodyPr>
            <a:normAutofit/>
          </a:bodyPr>
          <a:lstStyle>
            <a:lvl1pPr>
              <a:defRPr sz="5952"/>
            </a:lvl1pPr>
            <a:lvl2pPr>
              <a:defRPr sz="5291"/>
            </a:lvl2pPr>
            <a:lvl3pPr>
              <a:defRPr sz="4630"/>
            </a:lvl3pPr>
            <a:lvl4pPr>
              <a:defRPr sz="3968"/>
            </a:lvl4pPr>
            <a:lvl5pPr>
              <a:defRPr sz="3968"/>
            </a:lvl5pPr>
            <a:lvl6pPr>
              <a:defRPr sz="3968"/>
            </a:lvl6pPr>
            <a:lvl7pPr>
              <a:defRPr sz="3968"/>
            </a:lvl7pPr>
            <a:lvl8pPr>
              <a:defRPr sz="3968"/>
            </a:lvl8pPr>
            <a:lvl9pPr>
              <a:defRPr sz="3968"/>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2795243" y="13608719"/>
            <a:ext cx="10212208" cy="24443480"/>
          </a:xfrm>
        </p:spPr>
        <p:txBody>
          <a:bodyPr>
            <a:normAutofit/>
          </a:bodyPr>
          <a:lstStyle>
            <a:lvl1pPr>
              <a:defRPr sz="5952"/>
            </a:lvl1pPr>
            <a:lvl2pPr>
              <a:defRPr sz="5291"/>
            </a:lvl2pPr>
            <a:lvl3pPr>
              <a:defRPr sz="4630"/>
            </a:lvl3pPr>
            <a:lvl4pPr>
              <a:defRPr sz="3968"/>
            </a:lvl4pPr>
            <a:lvl5pPr>
              <a:defRPr sz="3968"/>
            </a:lvl5pPr>
            <a:lvl6pPr>
              <a:defRPr sz="3968"/>
            </a:lvl6pPr>
            <a:lvl7pPr>
              <a:defRPr sz="3968"/>
            </a:lvl7pPr>
            <a:lvl8pPr>
              <a:defRPr sz="3968"/>
            </a:lvl8pPr>
            <a:lvl9pPr>
              <a:defRPr sz="3968"/>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995234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15912" y="3839633"/>
            <a:ext cx="20991534" cy="8319206"/>
          </a:xfrm>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2015910" y="13611192"/>
            <a:ext cx="10220681" cy="3629650"/>
          </a:xfrm>
        </p:spPr>
        <p:txBody>
          <a:bodyPr anchor="b">
            <a:noAutofit/>
          </a:bodyPr>
          <a:lstStyle>
            <a:lvl1pPr marL="0" indent="0">
              <a:buNone/>
              <a:defRPr sz="7937" b="0"/>
            </a:lvl1pPr>
            <a:lvl2pPr marL="1511915" indent="0">
              <a:buNone/>
              <a:defRPr sz="6614" b="1"/>
            </a:lvl2pPr>
            <a:lvl3pPr marL="3023829" indent="0">
              <a:buNone/>
              <a:defRPr sz="5952" b="1"/>
            </a:lvl3pPr>
            <a:lvl4pPr marL="4535744" indent="0">
              <a:buNone/>
              <a:defRPr sz="5291" b="1"/>
            </a:lvl4pPr>
            <a:lvl5pPr marL="6047659" indent="0">
              <a:buNone/>
              <a:defRPr sz="5291" b="1"/>
            </a:lvl5pPr>
            <a:lvl6pPr marL="7559573" indent="0">
              <a:buNone/>
              <a:defRPr sz="5291" b="1"/>
            </a:lvl6pPr>
            <a:lvl7pPr marL="9071488" indent="0">
              <a:buNone/>
              <a:defRPr sz="5291" b="1"/>
            </a:lvl7pPr>
            <a:lvl8pPr marL="10583403" indent="0">
              <a:buNone/>
              <a:defRPr sz="5291" b="1"/>
            </a:lvl8pPr>
            <a:lvl9pPr marL="12095317" indent="0">
              <a:buNone/>
              <a:defRPr sz="5291" b="1"/>
            </a:lvl9pPr>
          </a:lstStyle>
          <a:p>
            <a:pPr lvl="0"/>
            <a:r>
              <a:rPr lang="de-DE"/>
              <a:t>Mastertextformat bearbeiten</a:t>
            </a:r>
          </a:p>
        </p:txBody>
      </p:sp>
      <p:sp>
        <p:nvSpPr>
          <p:cNvPr id="4" name="Content Placeholder 3"/>
          <p:cNvSpPr>
            <a:spLocks noGrp="1"/>
          </p:cNvSpPr>
          <p:nvPr>
            <p:ph sz="half" idx="2"/>
          </p:nvPr>
        </p:nvSpPr>
        <p:spPr>
          <a:xfrm>
            <a:off x="2015910" y="17240851"/>
            <a:ext cx="10220681" cy="2081134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2786763" y="13611192"/>
            <a:ext cx="10220681" cy="3629650"/>
          </a:xfrm>
        </p:spPr>
        <p:txBody>
          <a:bodyPr anchor="b">
            <a:noAutofit/>
          </a:bodyPr>
          <a:lstStyle>
            <a:lvl1pPr marL="0" indent="0">
              <a:buNone/>
              <a:defRPr sz="7937" b="0"/>
            </a:lvl1pPr>
            <a:lvl2pPr marL="1511915" indent="0">
              <a:buNone/>
              <a:defRPr sz="6614" b="1"/>
            </a:lvl2pPr>
            <a:lvl3pPr marL="3023829" indent="0">
              <a:buNone/>
              <a:defRPr sz="5952" b="1"/>
            </a:lvl3pPr>
            <a:lvl4pPr marL="4535744" indent="0">
              <a:buNone/>
              <a:defRPr sz="5291" b="1"/>
            </a:lvl4pPr>
            <a:lvl5pPr marL="6047659" indent="0">
              <a:buNone/>
              <a:defRPr sz="5291" b="1"/>
            </a:lvl5pPr>
            <a:lvl6pPr marL="7559573" indent="0">
              <a:buNone/>
              <a:defRPr sz="5291" b="1"/>
            </a:lvl6pPr>
            <a:lvl7pPr marL="9071488" indent="0">
              <a:buNone/>
              <a:defRPr sz="5291" b="1"/>
            </a:lvl7pPr>
            <a:lvl8pPr marL="10583403" indent="0">
              <a:buNone/>
              <a:defRPr sz="5291" b="1"/>
            </a:lvl8pPr>
            <a:lvl9pPr marL="12095317" indent="0">
              <a:buNone/>
              <a:defRPr sz="5291" b="1"/>
            </a:lvl9pPr>
          </a:lstStyle>
          <a:p>
            <a:pPr lvl="0"/>
            <a:r>
              <a:rPr lang="de-DE"/>
              <a:t>Mastertextformat bearbeiten</a:t>
            </a:r>
          </a:p>
        </p:txBody>
      </p:sp>
      <p:sp>
        <p:nvSpPr>
          <p:cNvPr id="6" name="Content Placeholder 5"/>
          <p:cNvSpPr>
            <a:spLocks noGrp="1"/>
          </p:cNvSpPr>
          <p:nvPr>
            <p:ph sz="quarter" idx="4"/>
          </p:nvPr>
        </p:nvSpPr>
        <p:spPr>
          <a:xfrm>
            <a:off x="12786763" y="17240851"/>
            <a:ext cx="10220681" cy="2081134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517555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2015910" y="3839633"/>
            <a:ext cx="20991538" cy="8319206"/>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66762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67876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910" y="9439124"/>
            <a:ext cx="9226977" cy="8052560"/>
          </a:xfrm>
        </p:spPr>
        <p:txBody>
          <a:bodyPr anchor="b">
            <a:normAutofit/>
          </a:bodyPr>
          <a:lstStyle>
            <a:lvl1pPr>
              <a:defRPr sz="6614"/>
            </a:lvl1pPr>
          </a:lstStyle>
          <a:p>
            <a:r>
              <a:rPr lang="de-DE"/>
              <a:t>Mastertitelformat bearbeiten</a:t>
            </a:r>
            <a:endParaRPr lang="en-US" dirty="0"/>
          </a:p>
        </p:txBody>
      </p:sp>
      <p:sp>
        <p:nvSpPr>
          <p:cNvPr id="3" name="Content Placeholder 2"/>
          <p:cNvSpPr>
            <a:spLocks noGrp="1"/>
          </p:cNvSpPr>
          <p:nvPr>
            <p:ph idx="1"/>
          </p:nvPr>
        </p:nvSpPr>
        <p:spPr>
          <a:xfrm>
            <a:off x="11810010" y="3243316"/>
            <a:ext cx="11197436" cy="3480887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15910" y="17491681"/>
            <a:ext cx="9226977" cy="16278439"/>
          </a:xfrm>
        </p:spPr>
        <p:txBody>
          <a:bodyPr>
            <a:normAutofit/>
          </a:bodyPr>
          <a:lstStyle>
            <a:lvl1pPr marL="0" indent="0">
              <a:buNone/>
              <a:defRPr sz="4630"/>
            </a:lvl1pPr>
            <a:lvl2pPr marL="1133936" indent="0">
              <a:buNone/>
              <a:defRPr sz="3472"/>
            </a:lvl2pPr>
            <a:lvl3pPr marL="2267872" indent="0">
              <a:buNone/>
              <a:defRPr sz="2976"/>
            </a:lvl3pPr>
            <a:lvl4pPr marL="3401808" indent="0">
              <a:buNone/>
              <a:defRPr sz="2480"/>
            </a:lvl4pPr>
            <a:lvl5pPr marL="4535744" indent="0">
              <a:buNone/>
              <a:defRPr sz="2480"/>
            </a:lvl5pPr>
            <a:lvl6pPr marL="5669680" indent="0">
              <a:buNone/>
              <a:defRPr sz="2480"/>
            </a:lvl6pPr>
            <a:lvl7pPr marL="6803616" indent="0">
              <a:buNone/>
              <a:defRPr sz="2480"/>
            </a:lvl7pPr>
            <a:lvl8pPr marL="7937552" indent="0">
              <a:buNone/>
              <a:defRPr sz="2480"/>
            </a:lvl8pPr>
            <a:lvl9pPr marL="9071488" indent="0">
              <a:buNone/>
              <a:defRPr sz="2480"/>
            </a:lvl9pPr>
          </a:lstStyle>
          <a:p>
            <a:pPr lvl="0"/>
            <a:r>
              <a:rPr lang="de-DE"/>
              <a:t>Mastertextformat bearbeiten</a:t>
            </a:r>
          </a:p>
        </p:txBody>
      </p:sp>
      <p:sp>
        <p:nvSpPr>
          <p:cNvPr id="5" name="Date Placeholder 4"/>
          <p:cNvSpPr>
            <a:spLocks noGrp="1"/>
          </p:cNvSpPr>
          <p:nvPr>
            <p:ph type="dt" sz="half" idx="10"/>
          </p:nvPr>
        </p:nvSpPr>
        <p:spPr/>
        <p:txBody>
          <a:bodyPr/>
          <a:lstStyle/>
          <a:p>
            <a:fld id="{70DDF080-5E8C-48AD-84E5-6C08B304C14E}" type="datetimeFigureOut">
              <a:rPr lang="en-US" smtClean="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‹Nr.›</a:t>
            </a:fld>
            <a:endParaRPr lang="en-US" dirty="0"/>
          </a:p>
        </p:txBody>
      </p:sp>
    </p:spTree>
    <p:extLst>
      <p:ext uri="{BB962C8B-B14F-4D97-AF65-F5344CB8AC3E}">
        <p14:creationId xmlns:p14="http://schemas.microsoft.com/office/powerpoint/2010/main" val="1193665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910" y="30237113"/>
            <a:ext cx="20991538" cy="3569662"/>
          </a:xfrm>
        </p:spPr>
        <p:txBody>
          <a:bodyPr anchor="b">
            <a:normAutofit/>
          </a:bodyPr>
          <a:lstStyle>
            <a:lvl1pPr algn="l">
              <a:defRPr sz="7937" b="0"/>
            </a:lvl1pPr>
          </a:lstStyle>
          <a:p>
            <a:r>
              <a:rPr lang="de-DE"/>
              <a:t>Mastertitelformat bearbeiten</a:t>
            </a:r>
            <a:endParaRPr lang="en-US" dirty="0"/>
          </a:p>
        </p:txBody>
      </p:sp>
      <p:sp>
        <p:nvSpPr>
          <p:cNvPr id="3" name="Picture Placeholder 2"/>
          <p:cNvSpPr>
            <a:spLocks noGrp="1" noChangeAspect="1"/>
          </p:cNvSpPr>
          <p:nvPr>
            <p:ph type="pic" idx="1"/>
          </p:nvPr>
        </p:nvSpPr>
        <p:spPr>
          <a:xfrm>
            <a:off x="2015910" y="3839633"/>
            <a:ext cx="20991538" cy="24222682"/>
          </a:xfrm>
        </p:spPr>
        <p:txBody>
          <a:bodyPr anchor="t">
            <a:normAutofit/>
          </a:bodyPr>
          <a:lstStyle>
            <a:lvl1pPr marL="0" indent="0" algn="ctr">
              <a:buNone/>
              <a:defRPr sz="5291"/>
            </a:lvl1pPr>
            <a:lvl2pPr marL="1511915" indent="0">
              <a:buNone/>
              <a:defRPr sz="5291"/>
            </a:lvl2pPr>
            <a:lvl3pPr marL="3023829" indent="0">
              <a:buNone/>
              <a:defRPr sz="5291"/>
            </a:lvl3pPr>
            <a:lvl4pPr marL="4535744" indent="0">
              <a:buNone/>
              <a:defRPr sz="5291"/>
            </a:lvl4pPr>
            <a:lvl5pPr marL="6047659" indent="0">
              <a:buNone/>
              <a:defRPr sz="5291"/>
            </a:lvl5pPr>
            <a:lvl6pPr marL="7559573" indent="0">
              <a:buNone/>
              <a:defRPr sz="5291"/>
            </a:lvl6pPr>
            <a:lvl7pPr marL="9071488" indent="0">
              <a:buNone/>
              <a:defRPr sz="5291"/>
            </a:lvl7pPr>
            <a:lvl8pPr marL="10583403" indent="0">
              <a:buNone/>
              <a:defRPr sz="5291"/>
            </a:lvl8pPr>
            <a:lvl9pPr marL="12095317" indent="0">
              <a:buNone/>
              <a:defRPr sz="5291"/>
            </a:lvl9pPr>
          </a:lstStyle>
          <a:p>
            <a:r>
              <a:rPr lang="de-DE"/>
              <a:t>Bild durch Klicken auf Symbol hinzufügen</a:t>
            </a:r>
            <a:endParaRPr lang="en-US" dirty="0"/>
          </a:p>
        </p:txBody>
      </p:sp>
      <p:sp>
        <p:nvSpPr>
          <p:cNvPr id="4" name="Text Placeholder 3"/>
          <p:cNvSpPr>
            <a:spLocks noGrp="1"/>
          </p:cNvSpPr>
          <p:nvPr>
            <p:ph type="body" sz="half" idx="2"/>
          </p:nvPr>
        </p:nvSpPr>
        <p:spPr>
          <a:xfrm>
            <a:off x="2015910" y="33806775"/>
            <a:ext cx="20991538" cy="4245415"/>
          </a:xfrm>
        </p:spPr>
        <p:txBody>
          <a:bodyPr>
            <a:normAutofit/>
          </a:bodyPr>
          <a:lstStyle>
            <a:lvl1pPr marL="0" indent="0">
              <a:buNone/>
              <a:defRPr sz="3968"/>
            </a:lvl1pPr>
            <a:lvl2pPr marL="1511915" indent="0">
              <a:buNone/>
              <a:defRPr sz="3968"/>
            </a:lvl2pPr>
            <a:lvl3pPr marL="3023829" indent="0">
              <a:buNone/>
              <a:defRPr sz="3307"/>
            </a:lvl3pPr>
            <a:lvl4pPr marL="4535744" indent="0">
              <a:buNone/>
              <a:defRPr sz="2976"/>
            </a:lvl4pPr>
            <a:lvl5pPr marL="6047659" indent="0">
              <a:buNone/>
              <a:defRPr sz="2976"/>
            </a:lvl5pPr>
            <a:lvl6pPr marL="7559573" indent="0">
              <a:buNone/>
              <a:defRPr sz="2976"/>
            </a:lvl6pPr>
            <a:lvl7pPr marL="9071488" indent="0">
              <a:buNone/>
              <a:defRPr sz="2976"/>
            </a:lvl7pPr>
            <a:lvl8pPr marL="10583403" indent="0">
              <a:buNone/>
              <a:defRPr sz="2976"/>
            </a:lvl8pPr>
            <a:lvl9pPr marL="12095317" indent="0">
              <a:buNone/>
              <a:defRPr sz="2976"/>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1365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7998" y="-53334"/>
            <a:ext cx="30324036" cy="4330254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5912" y="3839633"/>
            <a:ext cx="20991534" cy="8319206"/>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015910" y="13608719"/>
            <a:ext cx="20991538" cy="2444348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7874888" y="38052199"/>
            <a:ext cx="2262387" cy="2299780"/>
          </a:xfrm>
          <a:prstGeom prst="rect">
            <a:avLst/>
          </a:prstGeom>
        </p:spPr>
        <p:txBody>
          <a:bodyPr vert="horz" lIns="91440" tIns="45720" rIns="91440" bIns="45720" rtlCol="0" anchor="ctr"/>
          <a:lstStyle>
            <a:lvl1pPr algn="r">
              <a:defRPr sz="2976">
                <a:solidFill>
                  <a:schemeClr val="tx1">
                    <a:tint val="75000"/>
                  </a:schemeClr>
                </a:solidFill>
              </a:defRPr>
            </a:lvl1p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3"/>
          </p:nvPr>
        </p:nvSpPr>
        <p:spPr>
          <a:xfrm>
            <a:off x="2015912" y="38052199"/>
            <a:ext cx="15287915" cy="2299780"/>
          </a:xfrm>
          <a:prstGeom prst="rect">
            <a:avLst/>
          </a:prstGeom>
        </p:spPr>
        <p:txBody>
          <a:bodyPr vert="horz" lIns="91440" tIns="45720" rIns="91440" bIns="45720" rtlCol="0" anchor="ctr"/>
          <a:lstStyle>
            <a:lvl1pPr algn="l">
              <a:defRPr sz="297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12186" y="38052199"/>
            <a:ext cx="1695265" cy="2299780"/>
          </a:xfrm>
          <a:prstGeom prst="rect">
            <a:avLst/>
          </a:prstGeom>
        </p:spPr>
        <p:txBody>
          <a:bodyPr vert="horz" lIns="91440" tIns="45720" rIns="91440" bIns="45720" rtlCol="0" anchor="ctr"/>
          <a:lstStyle>
            <a:lvl1pPr algn="r">
              <a:defRPr sz="2976">
                <a:solidFill>
                  <a:schemeClr val="accent1"/>
                </a:solidFill>
              </a:defRPr>
            </a:lvl1pPr>
          </a:lstStyle>
          <a:p>
            <a:fld id="{D57F1E4F-1CFF-5643-939E-217C01CDF565}" type="slidenum">
              <a:rPr lang="en-US" smtClean="0"/>
              <a:pPr/>
              <a:t>‹Nr.›</a:t>
            </a:fld>
            <a:endParaRPr lang="en-US" dirty="0"/>
          </a:p>
        </p:txBody>
      </p:sp>
      <p:pic>
        <p:nvPicPr>
          <p:cNvPr id="18" name="Picture 7" descr="FHNW_HT">
            <a:extLst>
              <a:ext uri="{FF2B5EF4-FFF2-40B4-BE49-F238E27FC236}">
                <a16:creationId xmlns:a16="http://schemas.microsoft.com/office/drawing/2014/main" id="{26A500FE-0176-475B-80C6-B8A352FA8255}"/>
              </a:ext>
            </a:extLst>
          </p:cNvPr>
          <p:cNvPicPr>
            <a:picLocks noChangeAspect="1" noChangeArrowheads="1"/>
          </p:cNvPicPr>
          <p:nvPr userDrawn="1"/>
        </p:nvPicPr>
        <p:blipFill>
          <a:blip r:embed="rId19" cstate="print"/>
          <a:srcRect/>
          <a:stretch>
            <a:fillRect/>
          </a:stretch>
        </p:blipFill>
        <p:spPr bwMode="auto">
          <a:xfrm>
            <a:off x="869950" y="947737"/>
            <a:ext cx="9071610" cy="1510968"/>
          </a:xfrm>
          <a:prstGeom prst="rect">
            <a:avLst/>
          </a:prstGeom>
          <a:noFill/>
          <a:ln w="9525">
            <a:noFill/>
            <a:miter lim="800000"/>
            <a:headEnd/>
            <a:tailEnd/>
          </a:ln>
        </p:spPr>
      </p:pic>
      <p:sp>
        <p:nvSpPr>
          <p:cNvPr id="19" name="Text Box 9">
            <a:extLst>
              <a:ext uri="{FF2B5EF4-FFF2-40B4-BE49-F238E27FC236}">
                <a16:creationId xmlns:a16="http://schemas.microsoft.com/office/drawing/2014/main" id="{A07EA77A-700E-4B99-B2B0-73544F20AD62}"/>
              </a:ext>
            </a:extLst>
          </p:cNvPr>
          <p:cNvSpPr txBox="1">
            <a:spLocks noChangeArrowheads="1"/>
          </p:cNvSpPr>
          <p:nvPr userDrawn="1"/>
        </p:nvSpPr>
        <p:spPr bwMode="auto">
          <a:xfrm>
            <a:off x="20231918" y="41472145"/>
            <a:ext cx="9937856" cy="977714"/>
          </a:xfrm>
          <a:prstGeom prst="rect">
            <a:avLst/>
          </a:prstGeom>
          <a:noFill/>
          <a:ln w="9525">
            <a:noFill/>
            <a:miter lim="800000"/>
            <a:headEnd/>
            <a:tailEnd/>
          </a:ln>
          <a:effectLst/>
        </p:spPr>
        <p:txBody>
          <a:bodyPr wrap="square" lIns="419618" tIns="209809" rIns="419618" bIns="209809">
            <a:spAutoFit/>
          </a:bodyPr>
          <a:lstStyle/>
          <a:p>
            <a:pPr algn="r">
              <a:spcBef>
                <a:spcPct val="50000"/>
              </a:spcBef>
            </a:pPr>
            <a:r>
              <a:rPr lang="de-CH" sz="3600" b="1" dirty="0"/>
              <a:t>www.fhnw.ch/technik</a:t>
            </a:r>
          </a:p>
        </p:txBody>
      </p:sp>
    </p:spTree>
    <p:extLst>
      <p:ext uri="{BB962C8B-B14F-4D97-AF65-F5344CB8AC3E}">
        <p14:creationId xmlns:p14="http://schemas.microsoft.com/office/powerpoint/2010/main" val="4178404098"/>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xStyles>
    <p:titleStyle>
      <a:lvl1pPr algn="l" defTabSz="1511915" rtl="0" eaLnBrk="1" latinLnBrk="0" hangingPunct="1">
        <a:spcBef>
          <a:spcPct val="0"/>
        </a:spcBef>
        <a:buNone/>
        <a:defRPr sz="1190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3936" indent="-1133936" algn="l" defTabSz="1511915" rtl="0" eaLnBrk="1" latinLnBrk="0" hangingPunct="1">
        <a:spcBef>
          <a:spcPts val="3307"/>
        </a:spcBef>
        <a:spcAft>
          <a:spcPts val="0"/>
        </a:spcAft>
        <a:buClr>
          <a:schemeClr val="accent1"/>
        </a:buClr>
        <a:buSzPct val="80000"/>
        <a:buFont typeface="Wingdings 3" charset="2"/>
        <a:buChar char=""/>
        <a:defRPr sz="5952" kern="1200">
          <a:solidFill>
            <a:schemeClr val="tx1">
              <a:lumMod val="75000"/>
              <a:lumOff val="25000"/>
            </a:schemeClr>
          </a:solidFill>
          <a:latin typeface="+mn-lt"/>
          <a:ea typeface="+mn-ea"/>
          <a:cs typeface="+mn-cs"/>
        </a:defRPr>
      </a:lvl1pPr>
      <a:lvl2pPr marL="2456861" indent="-944947" algn="l" defTabSz="1511915" rtl="0" eaLnBrk="1" latinLnBrk="0" hangingPunct="1">
        <a:spcBef>
          <a:spcPts val="3307"/>
        </a:spcBef>
        <a:spcAft>
          <a:spcPts val="0"/>
        </a:spcAft>
        <a:buClr>
          <a:schemeClr val="accent1"/>
        </a:buClr>
        <a:buSzPct val="80000"/>
        <a:buFont typeface="Wingdings 3" charset="2"/>
        <a:buChar char=""/>
        <a:defRPr sz="5291" kern="1200">
          <a:solidFill>
            <a:schemeClr val="tx1">
              <a:lumMod val="75000"/>
              <a:lumOff val="25000"/>
            </a:schemeClr>
          </a:solidFill>
          <a:latin typeface="+mn-lt"/>
          <a:ea typeface="+mn-ea"/>
          <a:cs typeface="+mn-cs"/>
        </a:defRPr>
      </a:lvl2pPr>
      <a:lvl3pPr marL="3779787" indent="-755957" algn="l" defTabSz="1511915" rtl="0" eaLnBrk="1" latinLnBrk="0" hangingPunct="1">
        <a:spcBef>
          <a:spcPts val="3307"/>
        </a:spcBef>
        <a:spcAft>
          <a:spcPts val="0"/>
        </a:spcAft>
        <a:buClr>
          <a:schemeClr val="accent1"/>
        </a:buClr>
        <a:buSzPct val="80000"/>
        <a:buFont typeface="Wingdings 3" charset="2"/>
        <a:buChar char=""/>
        <a:defRPr sz="4630" kern="1200">
          <a:solidFill>
            <a:schemeClr val="tx1">
              <a:lumMod val="75000"/>
              <a:lumOff val="25000"/>
            </a:schemeClr>
          </a:solidFill>
          <a:latin typeface="+mn-lt"/>
          <a:ea typeface="+mn-ea"/>
          <a:cs typeface="+mn-cs"/>
        </a:defRPr>
      </a:lvl3pPr>
      <a:lvl4pPr marL="5291701"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4pPr>
      <a:lvl5pPr marL="6803616"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5pPr>
      <a:lvl6pPr marL="8315531"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6pPr>
      <a:lvl7pPr marL="9827445"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7pPr>
      <a:lvl8pPr marL="11339360"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8pPr>
      <a:lvl9pPr marL="12851275"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9pPr>
    </p:bodyStyle>
    <p:otherStyle>
      <a:defPPr>
        <a:defRPr lang="en-US"/>
      </a:defPPr>
      <a:lvl1pPr marL="0" algn="l" defTabSz="1511915" rtl="0" eaLnBrk="1" latinLnBrk="0" hangingPunct="1">
        <a:defRPr sz="5952" kern="1200">
          <a:solidFill>
            <a:schemeClr val="tx1"/>
          </a:solidFill>
          <a:latin typeface="+mn-lt"/>
          <a:ea typeface="+mn-ea"/>
          <a:cs typeface="+mn-cs"/>
        </a:defRPr>
      </a:lvl1pPr>
      <a:lvl2pPr marL="1511915" algn="l" defTabSz="1511915" rtl="0" eaLnBrk="1" latinLnBrk="0" hangingPunct="1">
        <a:defRPr sz="5952" kern="1200">
          <a:solidFill>
            <a:schemeClr val="tx1"/>
          </a:solidFill>
          <a:latin typeface="+mn-lt"/>
          <a:ea typeface="+mn-ea"/>
          <a:cs typeface="+mn-cs"/>
        </a:defRPr>
      </a:lvl2pPr>
      <a:lvl3pPr marL="3023829" algn="l" defTabSz="1511915" rtl="0" eaLnBrk="1" latinLnBrk="0" hangingPunct="1">
        <a:defRPr sz="5952" kern="1200">
          <a:solidFill>
            <a:schemeClr val="tx1"/>
          </a:solidFill>
          <a:latin typeface="+mn-lt"/>
          <a:ea typeface="+mn-ea"/>
          <a:cs typeface="+mn-cs"/>
        </a:defRPr>
      </a:lvl3pPr>
      <a:lvl4pPr marL="4535744" algn="l" defTabSz="1511915" rtl="0" eaLnBrk="1" latinLnBrk="0" hangingPunct="1">
        <a:defRPr sz="5952" kern="1200">
          <a:solidFill>
            <a:schemeClr val="tx1"/>
          </a:solidFill>
          <a:latin typeface="+mn-lt"/>
          <a:ea typeface="+mn-ea"/>
          <a:cs typeface="+mn-cs"/>
        </a:defRPr>
      </a:lvl4pPr>
      <a:lvl5pPr marL="6047659" algn="l" defTabSz="1511915" rtl="0" eaLnBrk="1" latinLnBrk="0" hangingPunct="1">
        <a:defRPr sz="5952" kern="1200">
          <a:solidFill>
            <a:schemeClr val="tx1"/>
          </a:solidFill>
          <a:latin typeface="+mn-lt"/>
          <a:ea typeface="+mn-ea"/>
          <a:cs typeface="+mn-cs"/>
        </a:defRPr>
      </a:lvl5pPr>
      <a:lvl6pPr marL="7559573" algn="l" defTabSz="1511915" rtl="0" eaLnBrk="1" latinLnBrk="0" hangingPunct="1">
        <a:defRPr sz="5952" kern="1200">
          <a:solidFill>
            <a:schemeClr val="tx1"/>
          </a:solidFill>
          <a:latin typeface="+mn-lt"/>
          <a:ea typeface="+mn-ea"/>
          <a:cs typeface="+mn-cs"/>
        </a:defRPr>
      </a:lvl6pPr>
      <a:lvl7pPr marL="9071488" algn="l" defTabSz="1511915" rtl="0" eaLnBrk="1" latinLnBrk="0" hangingPunct="1">
        <a:defRPr sz="5952" kern="1200">
          <a:solidFill>
            <a:schemeClr val="tx1"/>
          </a:solidFill>
          <a:latin typeface="+mn-lt"/>
          <a:ea typeface="+mn-ea"/>
          <a:cs typeface="+mn-cs"/>
        </a:defRPr>
      </a:lvl7pPr>
      <a:lvl8pPr marL="10583403" algn="l" defTabSz="1511915" rtl="0" eaLnBrk="1" latinLnBrk="0" hangingPunct="1">
        <a:defRPr sz="5952" kern="1200">
          <a:solidFill>
            <a:schemeClr val="tx1"/>
          </a:solidFill>
          <a:latin typeface="+mn-lt"/>
          <a:ea typeface="+mn-ea"/>
          <a:cs typeface="+mn-cs"/>
        </a:defRPr>
      </a:lvl8pPr>
      <a:lvl9pPr marL="12095317" algn="l" defTabSz="1511915" rtl="0" eaLnBrk="1" latinLnBrk="0" hangingPunct="1">
        <a:defRPr sz="59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73EB69F5-9F9A-4E75-BF24-94A325488B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355" y="18384747"/>
            <a:ext cx="11413739" cy="11413739"/>
          </a:xfrm>
          <a:prstGeom prst="rect">
            <a:avLst/>
          </a:prstGeom>
        </p:spPr>
      </p:pic>
      <p:sp>
        <p:nvSpPr>
          <p:cNvPr id="58" name="Ellipse 57">
            <a:extLst>
              <a:ext uri="{FF2B5EF4-FFF2-40B4-BE49-F238E27FC236}">
                <a16:creationId xmlns:a16="http://schemas.microsoft.com/office/drawing/2014/main" id="{CE17A9AF-68E8-4AFC-9FBA-F44A2D430254}"/>
              </a:ext>
            </a:extLst>
          </p:cNvPr>
          <p:cNvSpPr/>
          <p:nvPr/>
        </p:nvSpPr>
        <p:spPr>
          <a:xfrm>
            <a:off x="15850143" y="21525091"/>
            <a:ext cx="6541233" cy="1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platzhalter 1"/>
          <p:cNvSpPr txBox="1">
            <a:spLocks/>
          </p:cNvSpPr>
          <p:nvPr/>
        </p:nvSpPr>
        <p:spPr>
          <a:xfrm>
            <a:off x="1534668" y="38879857"/>
            <a:ext cx="15672914" cy="4000500"/>
          </a:xfrm>
          <a:prstGeom prst="rect">
            <a:avLst/>
          </a:prstGeom>
        </p:spPr>
        <p:txBody>
          <a:bodyPr lIns="419618" tIns="209809" rIns="419618" bIns="209809"/>
          <a:lstStyle/>
          <a:p>
            <a:pPr marL="1573568" marR="0" lvl="0" indent="-1573568" algn="l" defTabSz="914400" rtl="0" eaLnBrk="1" fontAlgn="base" latinLnBrk="0" hangingPunct="1">
              <a:lnSpc>
                <a:spcPct val="100000"/>
              </a:lnSpc>
              <a:spcBef>
                <a:spcPct val="20000"/>
              </a:spcBef>
              <a:spcAft>
                <a:spcPct val="0"/>
              </a:spcAft>
              <a:buClrTx/>
              <a:buSzTx/>
              <a:buFontTx/>
              <a:buNone/>
              <a:tabLst/>
              <a:defRPr/>
            </a:pPr>
            <a:r>
              <a:rPr lang="de-CH" sz="3600" b="1" kern="0" dirty="0">
                <a:latin typeface="+mn-lt"/>
              </a:rPr>
              <a:t>Studiengang / Semester: </a:t>
            </a:r>
            <a:r>
              <a:rPr lang="de-CH" sz="3600" kern="0" dirty="0">
                <a:latin typeface="+mn-lt"/>
              </a:rPr>
              <a:t>Elektro – und Informationstechnik FS20</a:t>
            </a: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Diplomanden</a:t>
            </a:r>
            <a:r>
              <a:rPr lang="de-CH" sz="3600" b="1" kern="0" dirty="0">
                <a:latin typeface="+mn-lt"/>
              </a:rPr>
              <a:t>:</a:t>
            </a:r>
            <a:r>
              <a:rPr lang="de-CH" sz="3600" kern="0" dirty="0">
                <a:latin typeface="+mn-lt"/>
              </a:rPr>
              <a:t>			</a:t>
            </a:r>
            <a:r>
              <a:rPr kumimoji="0" lang="de-CH" sz="3600" b="0" i="0" u="none" strike="noStrike" kern="0" cap="none" spc="0" normalizeH="0" baseline="0" noProof="0" dirty="0">
                <a:ln>
                  <a:noFill/>
                </a:ln>
                <a:solidFill>
                  <a:schemeClr val="tx1"/>
                </a:solidFill>
                <a:effectLst/>
                <a:uLnTx/>
                <a:uFillTx/>
                <a:latin typeface="+mn-lt"/>
                <a:ea typeface="+mn-ea"/>
                <a:cs typeface="+mn-cs"/>
              </a:rPr>
              <a:t>Andreas Frei, Dennis Aeschbacher</a:t>
            </a: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Auftraggeber:</a:t>
            </a:r>
            <a:r>
              <a:rPr kumimoji="0" lang="de-CH" sz="3600" b="1" i="0" u="none" strike="noStrike" kern="0" cap="none" spc="0" normalizeH="0" noProof="0" dirty="0">
                <a:ln>
                  <a:noFill/>
                </a:ln>
                <a:solidFill>
                  <a:schemeClr val="tx1"/>
                </a:solidFill>
                <a:effectLst/>
                <a:uLnTx/>
                <a:uFillTx/>
                <a:latin typeface="+mn-lt"/>
                <a:ea typeface="+mn-ea"/>
                <a:cs typeface="+mn-cs"/>
              </a:rPr>
              <a:t> 			</a:t>
            </a:r>
            <a:r>
              <a:rPr kumimoji="0" lang="de-CH" sz="3600" b="0" i="0" u="none" strike="noStrike" kern="0" cap="none" spc="0" normalizeH="0" baseline="0" noProof="0" dirty="0">
                <a:ln>
                  <a:noFill/>
                </a:ln>
                <a:solidFill>
                  <a:schemeClr val="tx1"/>
                </a:solidFill>
                <a:effectLst/>
                <a:uLnTx/>
                <a:uFillTx/>
                <a:latin typeface="+mn-lt"/>
                <a:ea typeface="+mn-ea"/>
                <a:cs typeface="+mn-cs"/>
              </a:rPr>
              <a:t>Hanspeter Schmid</a:t>
            </a: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Experte:</a:t>
            </a:r>
            <a:r>
              <a:rPr kumimoji="0" lang="de-CH" sz="3600" b="1" i="0" u="none" strike="noStrike" kern="0" cap="none" spc="0" normalizeH="0" noProof="0" dirty="0">
                <a:ln>
                  <a:noFill/>
                </a:ln>
                <a:solidFill>
                  <a:schemeClr val="tx1"/>
                </a:solidFill>
                <a:effectLst/>
                <a:uLnTx/>
                <a:uFillTx/>
                <a:latin typeface="+mn-lt"/>
                <a:ea typeface="+mn-ea"/>
                <a:cs typeface="+mn-cs"/>
              </a:rPr>
              <a:t> 				</a:t>
            </a:r>
            <a:r>
              <a:rPr kumimoji="0" lang="de-CH" sz="3600" b="0" i="0" u="none" strike="noStrike" kern="0" cap="none" spc="0" normalizeH="0" baseline="0" noProof="0" dirty="0">
                <a:ln>
                  <a:noFill/>
                </a:ln>
                <a:solidFill>
                  <a:schemeClr val="tx1"/>
                </a:solidFill>
                <a:effectLst/>
                <a:uLnTx/>
                <a:uFillTx/>
                <a:latin typeface="+mn-lt"/>
                <a:ea typeface="+mn-ea"/>
                <a:cs typeface="+mn-cs"/>
              </a:rPr>
              <a:t>Jürg </a:t>
            </a:r>
            <a:r>
              <a:rPr kumimoji="0" lang="de-CH" sz="3600" b="0" i="0" u="none" strike="noStrike" kern="0" cap="none" spc="0" normalizeH="0" baseline="0" noProof="0" dirty="0" err="1">
                <a:ln>
                  <a:noFill/>
                </a:ln>
                <a:solidFill>
                  <a:schemeClr val="tx1"/>
                </a:solidFill>
                <a:effectLst/>
                <a:uLnTx/>
                <a:uFillTx/>
                <a:latin typeface="+mn-lt"/>
                <a:ea typeface="+mn-ea"/>
                <a:cs typeface="+mn-cs"/>
              </a:rPr>
              <a:t>Stettbacher</a:t>
            </a:r>
            <a:endParaRPr kumimoji="0" lang="de-CH" sz="3600" b="0" i="0" u="none" strike="noStrike" kern="0" cap="none" spc="0" normalizeH="0" baseline="0" noProof="0" dirty="0">
              <a:ln>
                <a:noFill/>
              </a:ln>
              <a:solidFill>
                <a:schemeClr val="tx1"/>
              </a:solidFill>
              <a:effectLst/>
              <a:uLnTx/>
              <a:uFillTx/>
              <a:latin typeface="+mn-lt"/>
              <a:ea typeface="+mn-ea"/>
              <a:cs typeface="+mn-cs"/>
            </a:endParaRP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Dozent	:		</a:t>
            </a:r>
            <a:r>
              <a:rPr kumimoji="0" lang="de-CH" sz="3600" b="1" i="0" u="none" strike="noStrike" kern="0" cap="none" spc="0" normalizeH="0" noProof="0" dirty="0">
                <a:ln>
                  <a:noFill/>
                </a:ln>
                <a:solidFill>
                  <a:schemeClr val="tx1"/>
                </a:solidFill>
                <a:effectLst/>
                <a:uLnTx/>
                <a:uFillTx/>
                <a:latin typeface="+mn-lt"/>
                <a:ea typeface="+mn-ea"/>
                <a:cs typeface="+mn-cs"/>
              </a:rPr>
              <a:t> 			</a:t>
            </a:r>
            <a:r>
              <a:rPr lang="de-CH" sz="3600" kern="0" dirty="0">
                <a:latin typeface="+mn-lt"/>
              </a:rPr>
              <a:t>Hanspeter Schmid, Karl Schenk</a:t>
            </a:r>
            <a:endParaRPr kumimoji="0" lang="de-CH" sz="3600" b="0" i="0" u="none" strike="noStrike" kern="0" cap="none" spc="0" normalizeH="0" baseline="0" noProof="0" dirty="0">
              <a:ln>
                <a:noFill/>
              </a:ln>
              <a:solidFill>
                <a:schemeClr val="tx1"/>
              </a:solidFill>
              <a:effectLst/>
              <a:uLnTx/>
              <a:uFillTx/>
              <a:latin typeface="+mn-lt"/>
              <a:ea typeface="+mn-ea"/>
              <a:cs typeface="+mn-cs"/>
            </a:endParaRPr>
          </a:p>
          <a:p>
            <a:pPr marL="1573568" marR="0" lvl="0" indent="-1573568" algn="l" defTabSz="914400" rtl="0" eaLnBrk="1" fontAlgn="base" latinLnBrk="0" hangingPunct="1">
              <a:lnSpc>
                <a:spcPct val="100000"/>
              </a:lnSpc>
              <a:spcBef>
                <a:spcPct val="20000"/>
              </a:spcBef>
              <a:spcAft>
                <a:spcPct val="0"/>
              </a:spcAft>
              <a:buClrTx/>
              <a:buSzTx/>
              <a:buFontTx/>
              <a:buNone/>
              <a:tabLst/>
              <a:defRPr/>
            </a:pPr>
            <a:endParaRPr kumimoji="0" lang="de-CH" sz="64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feld 3"/>
          <p:cNvSpPr txBox="1"/>
          <p:nvPr/>
        </p:nvSpPr>
        <p:spPr>
          <a:xfrm>
            <a:off x="24192358" y="1147665"/>
            <a:ext cx="4708340" cy="1200329"/>
          </a:xfrm>
          <a:prstGeom prst="rect">
            <a:avLst/>
          </a:prstGeom>
          <a:noFill/>
        </p:spPr>
        <p:txBody>
          <a:bodyPr wrap="none" rtlCol="0">
            <a:spAutoFit/>
          </a:bodyPr>
          <a:lstStyle/>
          <a:p>
            <a:r>
              <a:rPr lang="de-DE" sz="3600" dirty="0">
                <a:solidFill>
                  <a:schemeClr val="bg1"/>
                </a:solidFill>
              </a:rPr>
              <a:t>Ausstellungs-Nr</a:t>
            </a:r>
            <a:r>
              <a:rPr lang="de-DE" sz="4800" dirty="0">
                <a:solidFill>
                  <a:schemeClr val="bg1"/>
                </a:solidFill>
              </a:rPr>
              <a:t>. </a:t>
            </a:r>
            <a:r>
              <a:rPr lang="de-DE" sz="7200" dirty="0">
                <a:solidFill>
                  <a:schemeClr val="bg1"/>
                </a:solidFill>
              </a:rPr>
              <a:t>xx</a:t>
            </a:r>
          </a:p>
        </p:txBody>
      </p:sp>
      <p:grpSp>
        <p:nvGrpSpPr>
          <p:cNvPr id="51" name="Gruppieren 50">
            <a:extLst>
              <a:ext uri="{FF2B5EF4-FFF2-40B4-BE49-F238E27FC236}">
                <a16:creationId xmlns:a16="http://schemas.microsoft.com/office/drawing/2014/main" id="{3AEB4219-9078-4105-B23A-9186C332CACF}"/>
              </a:ext>
            </a:extLst>
          </p:cNvPr>
          <p:cNvGrpSpPr/>
          <p:nvPr/>
        </p:nvGrpSpPr>
        <p:grpSpPr>
          <a:xfrm>
            <a:off x="2262188" y="8256073"/>
            <a:ext cx="11993065" cy="7396743"/>
            <a:chOff x="2262188" y="8256073"/>
            <a:chExt cx="11993065" cy="7396743"/>
          </a:xfrm>
        </p:grpSpPr>
        <p:sp>
          <p:nvSpPr>
            <p:cNvPr id="19" name="Rechteck: abgerundete Ecken 18">
              <a:extLst>
                <a:ext uri="{FF2B5EF4-FFF2-40B4-BE49-F238E27FC236}">
                  <a16:creationId xmlns:a16="http://schemas.microsoft.com/office/drawing/2014/main" id="{6BCE95F7-AF82-42B4-BE33-F25D01A927CC}"/>
                </a:ext>
              </a:extLst>
            </p:cNvPr>
            <p:cNvSpPr/>
            <p:nvPr/>
          </p:nvSpPr>
          <p:spPr>
            <a:xfrm>
              <a:off x="2262188" y="8256073"/>
              <a:ext cx="11993065" cy="7396743"/>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extfeld 1">
              <a:extLst>
                <a:ext uri="{FF2B5EF4-FFF2-40B4-BE49-F238E27FC236}">
                  <a16:creationId xmlns:a16="http://schemas.microsoft.com/office/drawing/2014/main" id="{4FD882D3-56CA-4DBB-B709-842E00B499ED}"/>
                </a:ext>
              </a:extLst>
            </p:cNvPr>
            <p:cNvSpPr txBox="1"/>
            <p:nvPr/>
          </p:nvSpPr>
          <p:spPr>
            <a:xfrm>
              <a:off x="2674696" y="9117784"/>
              <a:ext cx="11266213" cy="5632311"/>
            </a:xfrm>
            <a:prstGeom prst="rect">
              <a:avLst/>
            </a:prstGeom>
            <a:noFill/>
            <a:ln>
              <a:noFill/>
            </a:ln>
          </p:spPr>
          <p:txBody>
            <a:bodyPr wrap="square" rtlCol="0">
              <a:spAutoFit/>
            </a:bodyPr>
            <a:lstStyle>
              <a:defPPr>
                <a:defRPr lang="en-US"/>
              </a:defPPr>
              <a:lvl1pPr>
                <a:defRPr sz="36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de-CH" sz="4000" dirty="0"/>
                <a:t>Einleitung</a:t>
              </a:r>
            </a:p>
            <a:p>
              <a:r>
                <a:rPr lang="de-CH" sz="4000" b="0" dirty="0"/>
                <a:t>Das Theremin, welches 1920 von Lev Sergejewitsch Termen erfunden wurde, war das erste elektronische Instrument. Dessen wichtigste Merkmale sind, dass es berührungslos über zwei Antennen gespielt wird und dass anders als bei den meisten Instrumenten alle Frequenzen oder Töne in einem gewissen Bereich gespielt werden können.</a:t>
              </a:r>
            </a:p>
          </p:txBody>
        </p:sp>
      </p:grpSp>
      <p:pic>
        <p:nvPicPr>
          <p:cNvPr id="10" name="Grafik 9" descr="Lautsprecher">
            <a:extLst>
              <a:ext uri="{FF2B5EF4-FFF2-40B4-BE49-F238E27FC236}">
                <a16:creationId xmlns:a16="http://schemas.microsoft.com/office/drawing/2014/main" id="{AA0F95B2-4C57-4E3A-BE32-160B3D6CC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34667" y="18116028"/>
            <a:ext cx="10167819" cy="10167819"/>
          </a:xfrm>
          <a:prstGeom prst="rect">
            <a:avLst/>
          </a:prstGeom>
        </p:spPr>
      </p:pic>
      <p:sp>
        <p:nvSpPr>
          <p:cNvPr id="14" name="Textfeld 13">
            <a:extLst>
              <a:ext uri="{FF2B5EF4-FFF2-40B4-BE49-F238E27FC236}">
                <a16:creationId xmlns:a16="http://schemas.microsoft.com/office/drawing/2014/main" id="{23354AA3-46DB-4139-A3CC-3F1DCC4107A0}"/>
              </a:ext>
            </a:extLst>
          </p:cNvPr>
          <p:cNvSpPr txBox="1"/>
          <p:nvPr/>
        </p:nvSpPr>
        <p:spPr>
          <a:xfrm>
            <a:off x="3067468" y="31303247"/>
            <a:ext cx="8984887" cy="5016758"/>
          </a:xfrm>
          <a:prstGeom prst="rect">
            <a:avLst/>
          </a:prstGeom>
          <a:noFill/>
        </p:spPr>
        <p:txBody>
          <a:bodyPr wrap="square" rtlCol="0">
            <a:spAutoFit/>
          </a:bodyPr>
          <a:lstStyle/>
          <a:p>
            <a:r>
              <a:rPr lang="de-CH" sz="4000" b="1" dirty="0"/>
              <a:t>Glissando Effekt</a:t>
            </a:r>
          </a:p>
          <a:p>
            <a:r>
              <a:rPr lang="de-CH" sz="4000" dirty="0"/>
              <a:t>Ein Theremin kann nur mit viel Übung gut gespielt werden. Der eingebaute Glissando-Effekt ermöglicht es genaue Töne zu spielen auch wenn diese Übung fehlt. Dies bedeutet, dass das Theremin automatisch die Tonhöhe auf den nächstgelegenen Ton anpasst.</a:t>
            </a:r>
            <a:endParaRPr lang="de-CH" sz="2000" dirty="0"/>
          </a:p>
        </p:txBody>
      </p:sp>
      <p:sp>
        <p:nvSpPr>
          <p:cNvPr id="16" name="Textfeld 15">
            <a:extLst>
              <a:ext uri="{FF2B5EF4-FFF2-40B4-BE49-F238E27FC236}">
                <a16:creationId xmlns:a16="http://schemas.microsoft.com/office/drawing/2014/main" id="{BC539BC8-1EB4-43EF-B434-71AB0892848C}"/>
              </a:ext>
            </a:extLst>
          </p:cNvPr>
          <p:cNvSpPr txBox="1"/>
          <p:nvPr/>
        </p:nvSpPr>
        <p:spPr>
          <a:xfrm>
            <a:off x="13929621" y="31303247"/>
            <a:ext cx="9612201" cy="5016758"/>
          </a:xfrm>
          <a:prstGeom prst="rect">
            <a:avLst/>
          </a:prstGeom>
          <a:noFill/>
        </p:spPr>
        <p:txBody>
          <a:bodyPr wrap="square" rtlCol="0">
            <a:spAutoFit/>
          </a:bodyPr>
          <a:lstStyle/>
          <a:p>
            <a:r>
              <a:rPr lang="de-CH" sz="4000" b="1" dirty="0"/>
              <a:t>Spielgenauigkeitsanzeige</a:t>
            </a:r>
          </a:p>
          <a:p>
            <a:r>
              <a:rPr lang="de-CH" sz="4000" dirty="0"/>
              <a:t>Diese Funktion unterstützt den Spieler dabei seine Spielgenauigkeit zu trainieren und Töne richtig zu treffen. Der Spieler bekommt über das Display eine optische Rückmeldung, bei welchem Ton er sich befindet und wie genau dieser getroffen wurde.</a:t>
            </a:r>
            <a:endParaRPr lang="de-CH" sz="2000" dirty="0"/>
          </a:p>
        </p:txBody>
      </p:sp>
      <p:grpSp>
        <p:nvGrpSpPr>
          <p:cNvPr id="67" name="Gruppieren 66">
            <a:extLst>
              <a:ext uri="{FF2B5EF4-FFF2-40B4-BE49-F238E27FC236}">
                <a16:creationId xmlns:a16="http://schemas.microsoft.com/office/drawing/2014/main" id="{313144AF-008B-420B-89B2-5519C605DF63}"/>
              </a:ext>
            </a:extLst>
          </p:cNvPr>
          <p:cNvGrpSpPr/>
          <p:nvPr/>
        </p:nvGrpSpPr>
        <p:grpSpPr>
          <a:xfrm>
            <a:off x="14770805" y="8256074"/>
            <a:ext cx="8752668" cy="7396742"/>
            <a:chOff x="14770805" y="8256074"/>
            <a:chExt cx="8752668" cy="7396742"/>
          </a:xfrm>
        </p:grpSpPr>
        <p:sp>
          <p:nvSpPr>
            <p:cNvPr id="6" name="Textfeld 5">
              <a:extLst>
                <a:ext uri="{FF2B5EF4-FFF2-40B4-BE49-F238E27FC236}">
                  <a16:creationId xmlns:a16="http://schemas.microsoft.com/office/drawing/2014/main" id="{D3896666-96CA-44B2-9D67-3751D5850DBC}"/>
                </a:ext>
              </a:extLst>
            </p:cNvPr>
            <p:cNvSpPr txBox="1"/>
            <p:nvPr/>
          </p:nvSpPr>
          <p:spPr>
            <a:xfrm>
              <a:off x="15338675" y="9066333"/>
              <a:ext cx="7660232" cy="4266142"/>
            </a:xfrm>
            <a:prstGeom prst="rect">
              <a:avLst/>
            </a:prstGeom>
            <a:noFill/>
            <a:ln>
              <a:noFill/>
            </a:ln>
          </p:spPr>
          <p:txBody>
            <a:bodyPr wrap="square" rtlCol="0">
              <a:spAutoFit/>
            </a:bodyPr>
            <a:lstStyle/>
            <a:p>
              <a:r>
                <a:rPr lang="de-CH" sz="4000" b="1" dirty="0"/>
                <a:t>Ziel des Projekts: </a:t>
              </a:r>
              <a:endParaRPr lang="de-CH" sz="4000" dirty="0"/>
            </a:p>
            <a:p>
              <a:pPr marL="571500" indent="-571500">
                <a:buFont typeface="Arial" panose="020B0604020202020204" pitchFamily="34" charset="0"/>
                <a:buChar char="•"/>
              </a:pPr>
              <a:r>
                <a:rPr lang="de-CH" sz="4000" dirty="0"/>
                <a:t>Digitaler Aufbau auf FPGA</a:t>
              </a:r>
            </a:p>
            <a:p>
              <a:pPr marL="571500" indent="-571500">
                <a:buFont typeface="Arial" panose="020B0604020202020204" pitchFamily="34" charset="0"/>
                <a:buChar char="•"/>
              </a:pPr>
              <a:r>
                <a:rPr lang="de-CH" sz="4000" dirty="0"/>
                <a:t>Zusatzeffekte einbauen</a:t>
              </a:r>
            </a:p>
            <a:p>
              <a:pPr marL="571500" indent="-571500">
                <a:buFont typeface="Arial" panose="020B0604020202020204" pitchFamily="34" charset="0"/>
                <a:buChar char="•"/>
              </a:pPr>
              <a:r>
                <a:rPr lang="de-CH" sz="4000" dirty="0"/>
                <a:t>Anschauliches Gehäuse</a:t>
              </a:r>
            </a:p>
            <a:p>
              <a:pPr marL="571500" indent="-571500">
                <a:buFont typeface="Arial" panose="020B0604020202020204" pitchFamily="34" charset="0"/>
                <a:buChar char="•"/>
              </a:pPr>
              <a:r>
                <a:rPr lang="de-CH" sz="4000" dirty="0"/>
                <a:t>Verwendung auf Messen</a:t>
              </a:r>
            </a:p>
            <a:p>
              <a:pPr marL="285750" indent="-285750">
                <a:buFontTx/>
                <a:buChar char="-"/>
              </a:pPr>
              <a:endParaRPr lang="de-CH" dirty="0"/>
            </a:p>
          </p:txBody>
        </p:sp>
        <p:sp>
          <p:nvSpPr>
            <p:cNvPr id="21" name="Rechteck: abgerundete Ecken 20">
              <a:extLst>
                <a:ext uri="{FF2B5EF4-FFF2-40B4-BE49-F238E27FC236}">
                  <a16:creationId xmlns:a16="http://schemas.microsoft.com/office/drawing/2014/main" id="{309A50F8-628F-4196-97AD-9D18EF0EDC21}"/>
                </a:ext>
              </a:extLst>
            </p:cNvPr>
            <p:cNvSpPr/>
            <p:nvPr/>
          </p:nvSpPr>
          <p:spPr>
            <a:xfrm>
              <a:off x="14770805" y="8256074"/>
              <a:ext cx="8752668" cy="7396742"/>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23" name="Rechteck: abgerundete Ecken 22">
            <a:extLst>
              <a:ext uri="{FF2B5EF4-FFF2-40B4-BE49-F238E27FC236}">
                <a16:creationId xmlns:a16="http://schemas.microsoft.com/office/drawing/2014/main" id="{0BA1AA03-F0B8-48D5-8829-EAF3F3D17902}"/>
              </a:ext>
            </a:extLst>
          </p:cNvPr>
          <p:cNvSpPr/>
          <p:nvPr/>
        </p:nvSpPr>
        <p:spPr>
          <a:xfrm>
            <a:off x="2228751" y="30300073"/>
            <a:ext cx="10570490" cy="6563559"/>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abgerundete Ecken 24">
            <a:extLst>
              <a:ext uri="{FF2B5EF4-FFF2-40B4-BE49-F238E27FC236}">
                <a16:creationId xmlns:a16="http://schemas.microsoft.com/office/drawing/2014/main" id="{693A509D-8DFE-42BC-9F18-37440425A85C}"/>
              </a:ext>
            </a:extLst>
          </p:cNvPr>
          <p:cNvSpPr/>
          <p:nvPr/>
        </p:nvSpPr>
        <p:spPr>
          <a:xfrm>
            <a:off x="13445760" y="30300074"/>
            <a:ext cx="10570490" cy="6563558"/>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Textfeld 27">
            <a:extLst>
              <a:ext uri="{FF2B5EF4-FFF2-40B4-BE49-F238E27FC236}">
                <a16:creationId xmlns:a16="http://schemas.microsoft.com/office/drawing/2014/main" id="{F2798AFA-FE6E-4CA2-953F-CC6C35107610}"/>
              </a:ext>
            </a:extLst>
          </p:cNvPr>
          <p:cNvSpPr txBox="1"/>
          <p:nvPr/>
        </p:nvSpPr>
        <p:spPr>
          <a:xfrm>
            <a:off x="2262189" y="4434338"/>
            <a:ext cx="10537052" cy="1569660"/>
          </a:xfrm>
          <a:prstGeom prst="rect">
            <a:avLst/>
          </a:prstGeom>
          <a:noFill/>
        </p:spPr>
        <p:txBody>
          <a:bodyPr wrap="none" rtlCol="0">
            <a:spAutoFit/>
          </a:bodyPr>
          <a:lstStyle/>
          <a:p>
            <a:r>
              <a:rPr lang="de-CH" sz="9600" dirty="0"/>
              <a:t>Digitales Theremin</a:t>
            </a:r>
          </a:p>
        </p:txBody>
      </p:sp>
      <p:pic>
        <p:nvPicPr>
          <p:cNvPr id="42" name="Grafik 41" descr="Notenschrift">
            <a:extLst>
              <a:ext uri="{FF2B5EF4-FFF2-40B4-BE49-F238E27FC236}">
                <a16:creationId xmlns:a16="http://schemas.microsoft.com/office/drawing/2014/main" id="{88C3710D-4956-40B4-BFE2-26DEF3606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51689" y="20963667"/>
            <a:ext cx="5382042" cy="5382042"/>
          </a:xfrm>
          <a:prstGeom prst="rect">
            <a:avLst/>
          </a:prstGeom>
        </p:spPr>
      </p:pic>
      <p:pic>
        <p:nvPicPr>
          <p:cNvPr id="46" name="Grafik 45" descr="Tanz">
            <a:extLst>
              <a:ext uri="{FF2B5EF4-FFF2-40B4-BE49-F238E27FC236}">
                <a16:creationId xmlns:a16="http://schemas.microsoft.com/office/drawing/2014/main" id="{3E899B95-B066-401C-9659-267F2EE4F7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98421" y="17686327"/>
            <a:ext cx="5382041" cy="5382041"/>
          </a:xfrm>
          <a:prstGeom prst="rect">
            <a:avLst/>
          </a:prstGeom>
        </p:spPr>
      </p:pic>
      <p:pic>
        <p:nvPicPr>
          <p:cNvPr id="48" name="Grafik 47" descr="Klaviertasten">
            <a:extLst>
              <a:ext uri="{FF2B5EF4-FFF2-40B4-BE49-F238E27FC236}">
                <a16:creationId xmlns:a16="http://schemas.microsoft.com/office/drawing/2014/main" id="{1B484F15-9649-4AC9-996B-98D277E3FC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98267" y="30259652"/>
            <a:ext cx="1808437" cy="1808437"/>
          </a:xfrm>
          <a:prstGeom prst="rect">
            <a:avLst/>
          </a:prstGeom>
        </p:spPr>
      </p:pic>
      <p:pic>
        <p:nvPicPr>
          <p:cNvPr id="50" name="Grafik 49" descr="Violinschlüssel">
            <a:extLst>
              <a:ext uri="{FF2B5EF4-FFF2-40B4-BE49-F238E27FC236}">
                <a16:creationId xmlns:a16="http://schemas.microsoft.com/office/drawing/2014/main" id="{462177D2-2D3E-4D1E-BD17-D78170A48E8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21252103">
            <a:off x="24164886" y="3669433"/>
            <a:ext cx="3099469" cy="3099469"/>
          </a:xfrm>
          <a:prstGeom prst="rect">
            <a:avLst/>
          </a:prstGeom>
        </p:spPr>
      </p:pic>
      <p:pic>
        <p:nvPicPr>
          <p:cNvPr id="53" name="Grafik 52">
            <a:extLst>
              <a:ext uri="{FF2B5EF4-FFF2-40B4-BE49-F238E27FC236}">
                <a16:creationId xmlns:a16="http://schemas.microsoft.com/office/drawing/2014/main" id="{08C95C71-C8BE-4E73-81BB-E7C5004FD71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968261" y="15641371"/>
            <a:ext cx="4280676" cy="4012350"/>
          </a:xfrm>
          <a:prstGeom prst="rect">
            <a:avLst/>
          </a:prstGeom>
        </p:spPr>
      </p:pic>
      <p:pic>
        <p:nvPicPr>
          <p:cNvPr id="55" name="Grafik 54">
            <a:extLst>
              <a:ext uri="{FF2B5EF4-FFF2-40B4-BE49-F238E27FC236}">
                <a16:creationId xmlns:a16="http://schemas.microsoft.com/office/drawing/2014/main" id="{375B2154-03B1-483D-BFB4-EABCCDE2655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15119350" y="15675719"/>
            <a:ext cx="4280676" cy="4012350"/>
          </a:xfrm>
          <a:prstGeom prst="rect">
            <a:avLst/>
          </a:prstGeom>
        </p:spPr>
      </p:pic>
      <p:pic>
        <p:nvPicPr>
          <p:cNvPr id="38" name="Grafik 37" descr="Musiknote">
            <a:extLst>
              <a:ext uri="{FF2B5EF4-FFF2-40B4-BE49-F238E27FC236}">
                <a16:creationId xmlns:a16="http://schemas.microsoft.com/office/drawing/2014/main" id="{8538BF49-B267-4581-9104-C5E0A7125F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7410479" y="3578852"/>
            <a:ext cx="2446742" cy="2446742"/>
          </a:xfrm>
          <a:prstGeom prst="rect">
            <a:avLst/>
          </a:prstGeom>
        </p:spPr>
      </p:pic>
      <p:pic>
        <p:nvPicPr>
          <p:cNvPr id="40" name="Grafik 39" descr="Musik">
            <a:extLst>
              <a:ext uri="{FF2B5EF4-FFF2-40B4-BE49-F238E27FC236}">
                <a16:creationId xmlns:a16="http://schemas.microsoft.com/office/drawing/2014/main" id="{474114E6-B689-4478-8CDF-70AC7AC032B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7410479" y="7395091"/>
            <a:ext cx="1671242" cy="1671242"/>
          </a:xfrm>
          <a:prstGeom prst="rect">
            <a:avLst/>
          </a:prstGeom>
        </p:spPr>
      </p:pic>
      <p:pic>
        <p:nvPicPr>
          <p:cNvPr id="43" name="Grafik 42" descr="Bassschlüssel">
            <a:extLst>
              <a:ext uri="{FF2B5EF4-FFF2-40B4-BE49-F238E27FC236}">
                <a16:creationId xmlns:a16="http://schemas.microsoft.com/office/drawing/2014/main" id="{B8D15F91-1911-4EA5-BAB7-CAF3D3C0B05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302484">
            <a:off x="24515421" y="39039210"/>
            <a:ext cx="1671242" cy="1671242"/>
          </a:xfrm>
          <a:prstGeom prst="rect">
            <a:avLst/>
          </a:prstGeom>
        </p:spPr>
      </p:pic>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5c1bd0341f43f485c16791cb0d4261 xmlns="c4a6de46-fff0-4b67-b5b8-134b059d306f">
      <Terms xmlns="http://schemas.microsoft.com/office/infopath/2007/PartnerControls"/>
    </da5c1bd0341f43f485c16791cb0d4261>
    <TaxCatchAll xmlns="e4c5f5f2-958c-44bd-9179-f1c43ce55659"/>
  </documentManagement>
</p:properties>
</file>

<file path=customXml/item3.xml><?xml version="1.0" encoding="utf-8"?>
<ct:contentTypeSchema xmlns:ct="http://schemas.microsoft.com/office/2006/metadata/contentType" xmlns:ma="http://schemas.microsoft.com/office/2006/metadata/properties/metaAttributes" ct:_="" ma:_="" ma:contentTypeName="Dokumente Themengruppe" ma:contentTypeID="0x010100A280BD1F50BF264FB671D244962B2ECA0068E9B686BF45F24FB9EC1F49911B61EB" ma:contentTypeVersion="3" ma:contentTypeDescription="" ma:contentTypeScope="" ma:versionID="0a8dd9b638c56bffcef12644a15d3638">
  <xsd:schema xmlns:xsd="http://www.w3.org/2001/XMLSchema" xmlns:xs="http://www.w3.org/2001/XMLSchema" xmlns:p="http://schemas.microsoft.com/office/2006/metadata/properties" xmlns:ns2="c4a6de46-fff0-4b67-b5b8-134b059d306f" xmlns:ns3="e4c5f5f2-958c-44bd-9179-f1c43ce55659" targetNamespace="http://schemas.microsoft.com/office/2006/metadata/properties" ma:root="true" ma:fieldsID="5544fac13f74e606fb1ce610a2b826dc" ns2:_="" ns3:_="">
    <xsd:import namespace="c4a6de46-fff0-4b67-b5b8-134b059d306f"/>
    <xsd:import namespace="e4c5f5f2-958c-44bd-9179-f1c43ce55659"/>
    <xsd:element name="properties">
      <xsd:complexType>
        <xsd:sequence>
          <xsd:element name="documentManagement">
            <xsd:complexType>
              <xsd:all>
                <xsd:element ref="ns2:da5c1bd0341f43f485c16791cb0d4261"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a6de46-fff0-4b67-b5b8-134b059d306f" elementFormDefault="qualified">
    <xsd:import namespace="http://schemas.microsoft.com/office/2006/documentManagement/types"/>
    <xsd:import namespace="http://schemas.microsoft.com/office/infopath/2007/PartnerControls"/>
    <xsd:element name="da5c1bd0341f43f485c16791cb0d4261" ma:index="8" nillable="true" ma:taxonomy="true" ma:internalName="da5c1bd0341f43f485c16791cb0d4261" ma:taxonomyFieldName="Dokumententyp" ma:displayName="Dokumententyp" ma:default="" ma:fieldId="{da5c1bd0-341f-43f4-85c1-6791cb0d4261}" ma:sspId="de049ac6-cdb5-4ccd-b380-fcbce620849a" ma:termSetId="2e167bbd-440c-48c6-85d8-c607a3334d8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c5f5f2-958c-44bd-9179-f1c43ce55659" elementFormDefault="qualified">
    <xsd:import namespace="http://schemas.microsoft.com/office/2006/documentManagement/types"/>
    <xsd:import namespace="http://schemas.microsoft.com/office/infopath/2007/PartnerControls"/>
    <xsd:element name="TaxCatchAll" ma:index="9" nillable="true" ma:displayName="Taxonomiespalte &quot;Alle abfangen&quot;" ma:hidden="true" ma:list="{1063dfcd-5dcf-44dc-91d0-d211cb454b8f}" ma:internalName="TaxCatchAll" ma:showField="CatchAllData" ma:web="0adce73d-b317-4474-a0d1-9678fa9afa8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iespalte &quot;Alle abfangen&quot;1" ma:hidden="true" ma:list="{1063dfcd-5dcf-44dc-91d0-d211cb454b8f}" ma:internalName="TaxCatchAllLabel" ma:readOnly="true" ma:showField="CatchAllDataLabel" ma:web="0adce73d-b317-4474-a0d1-9678fa9afa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2E819D-5874-4DBC-9B92-1796538D786B}">
  <ds:schemaRefs>
    <ds:schemaRef ds:uri="http://schemas.microsoft.com/sharepoint/v3/contenttype/forms"/>
  </ds:schemaRefs>
</ds:datastoreItem>
</file>

<file path=customXml/itemProps2.xml><?xml version="1.0" encoding="utf-8"?>
<ds:datastoreItem xmlns:ds="http://schemas.openxmlformats.org/officeDocument/2006/customXml" ds:itemID="{C5733047-34C7-4893-B0A8-D1B8552E46D0}">
  <ds:schemaRefs>
    <ds:schemaRef ds:uri="http://schemas.microsoft.com/office/2006/metadata/properties"/>
    <ds:schemaRef ds:uri="http://purl.org/dc/terms/"/>
    <ds:schemaRef ds:uri="e4c5f5f2-958c-44bd-9179-f1c43ce55659"/>
    <ds:schemaRef ds:uri="c4a6de46-fff0-4b67-b5b8-134b059d306f"/>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1AAD0FD-F2D6-4F66-8ABE-C522907F0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a6de46-fff0-4b67-b5b8-134b059d306f"/>
    <ds:schemaRef ds:uri="e4c5f5f2-958c-44bd-9179-f1c43ce556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203</Words>
  <Application>Microsoft Office PowerPoint</Application>
  <PresentationFormat>Benutzerdefiniert</PresentationFormat>
  <Paragraphs>18</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Trebuchet MS</vt:lpstr>
      <vt:lpstr>Wingdings 3</vt:lpstr>
      <vt:lpstr>Facette</vt:lpstr>
      <vt:lpstr>PowerPoint-Präsentation</vt:lpstr>
    </vt:vector>
  </TitlesOfParts>
  <Company>Fachhochschule Aargau, Nordwestschweiz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thomd0</dc:creator>
  <cp:lastModifiedBy>Dennis Aeschbacher</cp:lastModifiedBy>
  <cp:revision>62</cp:revision>
  <dcterms:created xsi:type="dcterms:W3CDTF">2016-08-24T06:54:02Z</dcterms:created>
  <dcterms:modified xsi:type="dcterms:W3CDTF">2020-09-18T19:09:32Z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0x010100A280BD1F50BF264FB671D244962B2ECA0068E9B686BF45F24FB9EC1F49911B61EB</vt:lpwstr>
  </property>
  <property fmtid="{D5CDD505-2E9C-101B-9397-08002B2CF9AE}" pid="3" name="Dokumententyp">
    <vt:lpwstr/>
  </property>
</Properties>
</file>