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6" r:id="rId3"/>
    <p:sldId id="277" r:id="rId4"/>
    <p:sldId id="281" r:id="rId5"/>
    <p:sldId id="259" r:id="rId6"/>
    <p:sldId id="271" r:id="rId7"/>
    <p:sldId id="272" r:id="rId8"/>
    <p:sldId id="279" r:id="rId9"/>
    <p:sldId id="280" r:id="rId10"/>
    <p:sldId id="275" r:id="rId11"/>
    <p:sldId id="276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Frei" initials="AF" lastIdx="2" clrIdx="0">
    <p:extLst>
      <p:ext uri="{19B8F6BF-5375-455C-9EA6-DF929625EA0E}">
        <p15:presenceInfo xmlns:p15="http://schemas.microsoft.com/office/powerpoint/2012/main" userId="c4598f46278e3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20" autoAdjust="0"/>
  </p:normalViewPr>
  <p:slideViewPr>
    <p:cSldViewPr snapToGrid="0">
      <p:cViewPr varScale="1">
        <p:scale>
          <a:sx n="77" d="100"/>
          <a:sy n="77" d="100"/>
        </p:scale>
        <p:origin x="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A71F5-E6D9-4084-8738-38AAC0210A80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BDC6-FE9C-400C-8229-D5026B80B9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03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Nicht nur die Musik die das Theremin erzeugt ist ein wendig spezielle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sonder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auch die Art wie es gespielt wird.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Theremin wird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 es zu berühren gespielt, indem man mit den Händen die Distanz zu zwei Antennen ändert.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führt zu Veränderung der Tonhöhe und Lautstärke.</a:t>
            </a:r>
            <a:r>
              <a:rPr lang="de-DE" dirty="0"/>
              <a:t>  Dabei ist die linke Antenne für die Lautstärke und die rechte Antenne für die </a:t>
            </a:r>
            <a:r>
              <a:rPr lang="de-DE" dirty="0" err="1"/>
              <a:t>Tonnhöhe</a:t>
            </a:r>
            <a:r>
              <a:rPr lang="de-DE" dirty="0"/>
              <a:t> zuständig.</a:t>
            </a:r>
            <a:br>
              <a:rPr lang="de-DE" dirty="0"/>
            </a:br>
            <a:br>
              <a:rPr lang="de-DE" dirty="0"/>
            </a:b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01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-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elektronische Instrument  berührungslos spielbar  über Antennen</a:t>
            </a:r>
            <a:br>
              <a:rPr lang="de-CH" dirty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64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67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Referenzoszillator wurde wie schon erwähnt digital mithilfe des </a:t>
            </a:r>
            <a:r>
              <a:rPr lang="de-CH" dirty="0" err="1"/>
              <a:t>Cordic</a:t>
            </a:r>
            <a:r>
              <a:rPr lang="de-CH" dirty="0"/>
              <a:t> Algorithmus realisiert.</a:t>
            </a:r>
          </a:p>
          <a:p>
            <a:endParaRPr lang="de-CH" dirty="0"/>
          </a:p>
          <a:p>
            <a:r>
              <a:rPr lang="de-CH" dirty="0"/>
              <a:t>-</a:t>
            </a:r>
            <a:r>
              <a:rPr lang="de-CH" dirty="0" err="1"/>
              <a:t>Cordic</a:t>
            </a:r>
            <a:r>
              <a:rPr lang="de-CH" dirty="0"/>
              <a:t> ist ein iterativer Algorithmus zur </a:t>
            </a:r>
            <a:r>
              <a:rPr lang="de-CH" dirty="0" err="1"/>
              <a:t>berechnung</a:t>
            </a:r>
            <a:r>
              <a:rPr lang="de-CH" dirty="0"/>
              <a:t> diverser Mathematischer Funktionen, welche fast nur mit </a:t>
            </a:r>
            <a:r>
              <a:rPr lang="de-CH" dirty="0" err="1"/>
              <a:t>additionen</a:t>
            </a:r>
            <a:r>
              <a:rPr lang="de-CH" dirty="0"/>
              <a:t> und </a:t>
            </a:r>
            <a:r>
              <a:rPr lang="de-CH" dirty="0" err="1"/>
              <a:t>Bitshifts</a:t>
            </a:r>
            <a:r>
              <a:rPr lang="de-CH" dirty="0"/>
              <a:t> auskommt</a:t>
            </a:r>
          </a:p>
          <a:p>
            <a:r>
              <a:rPr lang="de-CH" dirty="0"/>
              <a:t>-Wir haben den </a:t>
            </a:r>
            <a:r>
              <a:rPr lang="de-CH" dirty="0" err="1"/>
              <a:t>Cordic</a:t>
            </a:r>
            <a:r>
              <a:rPr lang="de-CH" dirty="0"/>
              <a:t> zur </a:t>
            </a:r>
            <a:r>
              <a:rPr lang="de-CH" dirty="0" err="1"/>
              <a:t>berechnung</a:t>
            </a:r>
            <a:r>
              <a:rPr lang="de-CH" dirty="0"/>
              <a:t> eines sinuswertes aus  einem gegebenen Winkel verwendet, um so den Referenzoszillator zu implementieren</a:t>
            </a:r>
          </a:p>
          <a:p>
            <a:r>
              <a:rPr lang="de-CH" dirty="0"/>
              <a:t>-Aus diesem Grund wurde er in zwei </a:t>
            </a:r>
            <a:r>
              <a:rPr lang="de-CH" dirty="0" err="1"/>
              <a:t>komponente</a:t>
            </a:r>
            <a:r>
              <a:rPr lang="de-CH" dirty="0"/>
              <a:t> aufgeteilt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Prozessor rechts ist die </a:t>
            </a:r>
            <a:r>
              <a:rPr lang="de-CH" dirty="0" err="1"/>
              <a:t>implementation</a:t>
            </a:r>
            <a:r>
              <a:rPr lang="de-CH" dirty="0"/>
              <a:t> des Algorithmus, welcher den Sinuswert aus dem gegebenen Winkel berechnet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Controller links gibt die Winkelwerte in der richtigen </a:t>
            </a:r>
            <a:r>
              <a:rPr lang="de-CH" dirty="0" err="1"/>
              <a:t>geschwindigkeit</a:t>
            </a:r>
            <a:r>
              <a:rPr lang="de-CH" dirty="0"/>
              <a:t> an um die gewünschte Frequenz zu </a:t>
            </a:r>
            <a:r>
              <a:rPr lang="de-CH" dirty="0" err="1"/>
              <a:t>erziehlen</a:t>
            </a:r>
            <a:r>
              <a:rPr lang="de-CH" dirty="0"/>
              <a:t>.</a:t>
            </a:r>
          </a:p>
          <a:p>
            <a:r>
              <a:rPr lang="de-CH" dirty="0"/>
              <a:t>-Zudem kann die Frequenz über den </a:t>
            </a:r>
            <a:r>
              <a:rPr lang="de-CH" dirty="0" err="1"/>
              <a:t>Cordic</a:t>
            </a:r>
            <a:r>
              <a:rPr lang="de-CH" dirty="0"/>
              <a:t> </a:t>
            </a:r>
            <a:r>
              <a:rPr lang="de-CH" dirty="0" err="1"/>
              <a:t>Cotroller</a:t>
            </a:r>
            <a:r>
              <a:rPr lang="de-CH" dirty="0"/>
              <a:t> auf den analogen Oszillator abgestimmt werden, um die Tonhöhe zu kalibrieren.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22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383B-3FAD-4037-97E6-095CFE2E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2C76F8-C6A0-4332-8351-CC614687C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851B8-0324-4B47-BEC9-CA304E3B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B875-62F9-40FA-ADB4-F852AAE8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57A3C-A5F4-43CC-A8F8-B666D62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7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74561-519A-4A39-BFD1-FAE4A479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B9DE7B-0D15-4E75-B2FA-7588344D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4507E-EAAF-45AC-9D0E-16CB19B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1E2D2-1473-4291-98BE-0235D2E8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59582-D9C4-4AC4-A321-F2AEFB99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00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5F7BF2-8E9E-4287-8FD6-FBE8513A8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6D4E6E-EB8D-4A02-8493-946193CE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EC25F-E11B-4299-8AE2-A3961E9B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C6120-719B-47FC-B33E-3C243A1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7F5-58F3-4C52-ABA4-D241608E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849CF-7B06-49CC-B4D8-136D1726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4A134-A23A-4C76-B9BA-32C3F1A4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8422E0-1821-4A78-8044-D5C3C7B6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F9452-EE4B-4D35-8C92-8C5402AD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8695E-36C8-4019-9245-4F6F20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1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37FB1-D6BC-4D3D-B594-E36A629B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8F201-6BF8-4F5C-AB7F-4540CDB8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7B4BF-BAA9-4C9F-A754-80ED7544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F0AA2-CE24-423C-B56A-FBEEDAF2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8E7A7-34B3-4F1D-BCD2-DE3D25F6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738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4444A-674A-4289-ABC7-C39D57B4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7946D-7CD8-41CA-B733-97DD4A5E2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7531FD-D9C9-458D-BFF2-C0BE4F14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7AF61-9CA2-44E7-BCF1-03CC4AF9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7E7A5-8CAB-46F1-91DE-75837C81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03887-BEE6-4C62-B8E4-DFA264A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9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14F47-8F8F-470C-80A5-E3B9C032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D0A7C1-2AAC-482C-9325-18B4D1BF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9DD17A-5561-4BD7-AACD-76E29077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29B54F-2D58-4E17-9985-3AF79301D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0A4873-4F97-4F1A-9EF4-B76D1B5F5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0671EA-E047-49E5-96EE-72D4D183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2FFCE2-EA1D-4251-AF33-8A726070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169E1B-0EBD-49BB-AEAD-A92AE77E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8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6E53B-6930-496F-9A94-D7B843D9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40D50C-932F-4F30-AF5B-BEC038E1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EAC575-25D6-43FD-9EAA-4D63261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3F718-FF7A-44E5-9266-48ECD77B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40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72C148-3049-451C-8D8E-2FAC6F47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A086FF-F508-4D4F-951A-612781C8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23580D-18FE-4BA2-9F1D-00E10912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3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F888-342F-479B-B5F4-D0F458B1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D9B61-202D-45F6-B597-ADFDB2AF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FEC2F1-0154-47EB-9AFC-A3215A4A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F7C811-4B3A-44CA-AE86-C5035A35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00DFA-CCCC-4C06-8F7D-2709EBC9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04CC60-C1AA-4194-8D02-94834084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95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3FCB7-EB18-434D-955E-F90A8960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60B330-4239-4F8B-8E51-DE38B82C7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99C6E5-E4F0-447B-B287-31C2794A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A3FB03-D058-44BE-96F7-2B4A027F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5C3091-0F24-49FE-808D-89890A42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920CA-0A54-4B04-BF27-311F1E11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04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791CDC-DA16-4D3D-9EAD-5E968160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60779F-217A-4DD6-B796-7FDC321C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25BEA-B663-4826-A679-3397614E8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85EFB-5D46-4060-BBFE-CC2202D2A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2E12F-3A9C-4958-AC4C-0C559B5BF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1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9515F30-F884-449A-99AF-63B05C28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earcatcher</a:t>
            </a:r>
            <a:r>
              <a:rPr lang="de-CH" dirty="0"/>
              <a:t>)</a:t>
            </a:r>
          </a:p>
        </p:txBody>
      </p:sp>
      <p:pic>
        <p:nvPicPr>
          <p:cNvPr id="1028" name="Picture 4" descr="SINDEX - SINDEX">
            <a:extLst>
              <a:ext uri="{FF2B5EF4-FFF2-40B4-BE49-F238E27FC236}">
                <a16:creationId xmlns:a16="http://schemas.microsoft.com/office/drawing/2014/main" id="{ADF2FFCE-7B08-46EF-B1E1-94AE546F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6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33AF4-DD4C-4983-B39A-A0DB1BC4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185AE-9217-4AA0-B414-74332006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Überarbeitung des PCB</a:t>
            </a:r>
          </a:p>
          <a:p>
            <a:r>
              <a:rPr lang="de-CH" dirty="0"/>
              <a:t>Implementierung von Zusatzeffekten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804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8476-96F3-416A-8A58-F9689224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71EA1-F855-4F4F-999E-2D040A9D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840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D3262-F44A-49F1-96C0-0DFA2C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2997E-422C-4CE0-86C7-5A992CF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7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ildergebnis für Theremin">
            <a:extLst>
              <a:ext uri="{FF2B5EF4-FFF2-40B4-BE49-F238E27FC236}">
                <a16:creationId xmlns:a16="http://schemas.microsoft.com/office/drawing/2014/main" id="{60593FE3-EB73-4AF6-8676-70E79F7B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18" y="284086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4B8ACC-67CA-4931-91C6-1CCD8306E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Digitales Theremin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0C671A-CB93-463C-B34D-07FF2E56F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Dennis Aeschbacher</a:t>
            </a:r>
          </a:p>
          <a:p>
            <a:r>
              <a:rPr lang="de-CH" dirty="0"/>
              <a:t>Andreas Frei</a:t>
            </a:r>
          </a:p>
        </p:txBody>
      </p:sp>
    </p:spTree>
    <p:extLst>
      <p:ext uri="{BB962C8B-B14F-4D97-AF65-F5344CB8AC3E}">
        <p14:creationId xmlns:p14="http://schemas.microsoft.com/office/powerpoint/2010/main" val="227600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8027D812-E78B-48A8-9904-5C030E163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0255" y="-157150"/>
            <a:ext cx="8431489" cy="119251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FD2401-318D-4C65-8574-F5A04951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analoges Theremin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77A7EE-4FBE-46EB-96E0-9F6CF0BA9029}"/>
              </a:ext>
            </a:extLst>
          </p:cNvPr>
          <p:cNvSpPr txBox="1"/>
          <p:nvPr/>
        </p:nvSpPr>
        <p:spPr>
          <a:xfrm>
            <a:off x="669587" y="2118951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Lautstärkenantenne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8E53F0C-8287-425A-9919-8F77051B11D0}"/>
              </a:ext>
            </a:extLst>
          </p:cNvPr>
          <p:cNvSpPr txBox="1"/>
          <p:nvPr/>
        </p:nvSpPr>
        <p:spPr>
          <a:xfrm>
            <a:off x="669587" y="5599175"/>
            <a:ext cx="190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Tonhöhenantenne</a:t>
            </a:r>
          </a:p>
          <a:p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C7FA03-08E8-4DDB-84A8-3C642A81A0B9}"/>
              </a:ext>
            </a:extLst>
          </p:cNvPr>
          <p:cNvSpPr txBox="1"/>
          <p:nvPr/>
        </p:nvSpPr>
        <p:spPr>
          <a:xfrm>
            <a:off x="3434350" y="2745219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Lautstärken-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BA15147-4883-4A2E-B2C9-472B3341EBAF}"/>
              </a:ext>
            </a:extLst>
          </p:cNvPr>
          <p:cNvSpPr txBox="1"/>
          <p:nvPr/>
        </p:nvSpPr>
        <p:spPr>
          <a:xfrm>
            <a:off x="5139316" y="274522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Bandpass-</a:t>
            </a:r>
          </a:p>
          <a:p>
            <a:pPr algn="ctr"/>
            <a:r>
              <a:rPr lang="de-CH" dirty="0" err="1"/>
              <a:t>filter</a:t>
            </a:r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C8036FB-62C6-47C9-A7A0-02FFE239FB3D}"/>
              </a:ext>
            </a:extLst>
          </p:cNvPr>
          <p:cNvSpPr txBox="1"/>
          <p:nvPr/>
        </p:nvSpPr>
        <p:spPr>
          <a:xfrm>
            <a:off x="6642304" y="2745219"/>
            <a:ext cx="12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Hüllkurven-</a:t>
            </a:r>
          </a:p>
          <a:p>
            <a:pPr algn="ctr"/>
            <a:r>
              <a:rPr lang="de-CH" dirty="0" err="1"/>
              <a:t>detektor</a:t>
            </a:r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BBC33CD-D97A-4F00-8D82-281E368D4700}"/>
              </a:ext>
            </a:extLst>
          </p:cNvPr>
          <p:cNvSpPr txBox="1"/>
          <p:nvPr/>
        </p:nvSpPr>
        <p:spPr>
          <a:xfrm>
            <a:off x="3570829" y="4187395"/>
            <a:ext cx="107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Referenz-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53A46F5-13CA-4B98-BC69-459505B815A9}"/>
              </a:ext>
            </a:extLst>
          </p:cNvPr>
          <p:cNvSpPr txBox="1"/>
          <p:nvPr/>
        </p:nvSpPr>
        <p:spPr>
          <a:xfrm>
            <a:off x="2972014" y="6211669"/>
            <a:ext cx="227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Tonhöhen-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A60EB57-4B4E-4654-8D94-4C562F324B07}"/>
              </a:ext>
            </a:extLst>
          </p:cNvPr>
          <p:cNvSpPr txBox="1"/>
          <p:nvPr/>
        </p:nvSpPr>
        <p:spPr>
          <a:xfrm>
            <a:off x="5551892" y="402268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Mischer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25EC96A-154A-4592-B683-C82050011F22}"/>
              </a:ext>
            </a:extLst>
          </p:cNvPr>
          <p:cNvSpPr txBox="1"/>
          <p:nvPr/>
        </p:nvSpPr>
        <p:spPr>
          <a:xfrm>
            <a:off x="6739039" y="5276009"/>
            <a:ext cx="1016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Tiefpass-</a:t>
            </a:r>
          </a:p>
          <a:p>
            <a:pPr algn="ctr"/>
            <a:r>
              <a:rPr lang="de-CH" dirty="0" err="1"/>
              <a:t>filter</a:t>
            </a:r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A8F744B-5550-420A-BC53-AD77142F3576}"/>
              </a:ext>
            </a:extLst>
          </p:cNvPr>
          <p:cNvSpPr txBox="1"/>
          <p:nvPr/>
        </p:nvSpPr>
        <p:spPr>
          <a:xfrm>
            <a:off x="8465533" y="5272613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Verstärker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CF39291-A5EB-40E0-B776-64E3B1C4F1ED}"/>
              </a:ext>
            </a:extLst>
          </p:cNvPr>
          <p:cNvSpPr txBox="1"/>
          <p:nvPr/>
        </p:nvSpPr>
        <p:spPr>
          <a:xfrm>
            <a:off x="9606166" y="4048703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Lautsprecher</a:t>
            </a:r>
          </a:p>
        </p:txBody>
      </p:sp>
    </p:spTree>
    <p:extLst>
      <p:ext uri="{BB962C8B-B14F-4D97-AF65-F5344CB8AC3E}">
        <p14:creationId xmlns:p14="http://schemas.microsoft.com/office/powerpoint/2010/main" val="286742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9EE95-243A-47E5-A2B7-8BEA3877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«Unser Theremin nach P6»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D4E7A7F-41FF-4358-9DCF-5144897C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680"/>
            <a:ext cx="10515600" cy="1716228"/>
          </a:xfrm>
        </p:spPr>
        <p:txBody>
          <a:bodyPr numCol="2">
            <a:normAutofit/>
          </a:bodyPr>
          <a:lstStyle/>
          <a:p>
            <a:r>
              <a:rPr lang="de-CH" dirty="0"/>
              <a:t>Digital  				</a:t>
            </a:r>
          </a:p>
          <a:p>
            <a:r>
              <a:rPr lang="de-CH" dirty="0"/>
              <a:t>Bedienung über Display</a:t>
            </a:r>
          </a:p>
          <a:p>
            <a:endParaRPr lang="de-CH" dirty="0"/>
          </a:p>
          <a:p>
            <a:r>
              <a:rPr lang="de-CH" dirty="0"/>
              <a:t>Zusatzfunktionen</a:t>
            </a:r>
          </a:p>
          <a:p>
            <a:r>
              <a:rPr lang="de-CH" dirty="0"/>
              <a:t>Gehäuse</a:t>
            </a:r>
          </a:p>
          <a:p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F2CD2E3-042F-4613-A6C0-1B1C99E09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2153"/>
            <a:ext cx="10173849" cy="1438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0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A0EAC-BDBF-4748-A25A-4B7695C4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E944ADE-F518-429C-BBD0-7FA6E1A1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Automatische Kalibration</a:t>
            </a:r>
          </a:p>
          <a:p>
            <a:r>
              <a:rPr lang="de-CH" dirty="0"/>
              <a:t>Glissando-Effekt</a:t>
            </a:r>
          </a:p>
          <a:p>
            <a:r>
              <a:rPr lang="de-CH" dirty="0"/>
              <a:t>Anzeige des Tons</a:t>
            </a:r>
          </a:p>
          <a:p>
            <a:endParaRPr lang="de-CH" dirty="0"/>
          </a:p>
        </p:txBody>
      </p:sp>
      <p:pic>
        <p:nvPicPr>
          <p:cNvPr id="7" name="Grafik 6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E94963EC-E027-40BA-90E8-7040FD65B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82637"/>
            <a:ext cx="3051816" cy="22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2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E5098-8D17-45BE-95D4-13258263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Kalibration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9FD78-1F68-49DE-93B1-1D49486D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Für optimales Spielen</a:t>
            </a:r>
          </a:p>
          <a:p>
            <a:r>
              <a:rPr lang="de-CH" dirty="0"/>
              <a:t>Oszillatoren abstimmen</a:t>
            </a:r>
          </a:p>
        </p:txBody>
      </p:sp>
      <p:pic>
        <p:nvPicPr>
          <p:cNvPr id="8" name="Grafik 7" descr="Ein Bild, das Uhr enthält.&#10;&#10;Automatisch generierte Beschreibung">
            <a:extLst>
              <a:ext uri="{FF2B5EF4-FFF2-40B4-BE49-F238E27FC236}">
                <a16:creationId xmlns:a16="http://schemas.microsoft.com/office/drawing/2014/main" id="{8955CD08-EEE9-4C45-8AC1-3EB38CD8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82637"/>
            <a:ext cx="3051816" cy="229057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6246D1C-E8A3-4A8F-B848-86C8CC272F8A}"/>
              </a:ext>
            </a:extLst>
          </p:cNvPr>
          <p:cNvSpPr txBox="1"/>
          <p:nvPr/>
        </p:nvSpPr>
        <p:spPr>
          <a:xfrm>
            <a:off x="1452880" y="5445760"/>
            <a:ext cx="280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Bild einfügen für Kalibration</a:t>
            </a:r>
          </a:p>
        </p:txBody>
      </p:sp>
    </p:spTree>
    <p:extLst>
      <p:ext uri="{BB962C8B-B14F-4D97-AF65-F5344CB8AC3E}">
        <p14:creationId xmlns:p14="http://schemas.microsoft.com/office/powerpoint/2010/main" val="120591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B4DBF-FF03-493F-807A-A57671DE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Glissando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CA6EA-E5E4-411B-B88C-387E994A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Genaue Frequenzmessung nötig</a:t>
            </a:r>
          </a:p>
          <a:p>
            <a:r>
              <a:rPr lang="de-CH" dirty="0"/>
              <a:t>Zwei Tonleitern</a:t>
            </a:r>
          </a:p>
          <a:p>
            <a:r>
              <a:rPr lang="de-CH" dirty="0"/>
              <a:t>Verschiedene Geschwindigkeiten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87BD1D4-1AE2-4431-A1F2-782D8ACD8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90577"/>
            <a:ext cx="3051816" cy="2290577"/>
          </a:xfrm>
          <a:prstGeom prst="rect">
            <a:avLst/>
          </a:prstGeom>
        </p:spPr>
      </p:pic>
      <p:pic>
        <p:nvPicPr>
          <p:cNvPr id="18" name="Grafik 17" descr="Ein Bild, das Uhr enthält.&#10;&#10;Automatisch generierte Beschreibung">
            <a:extLst>
              <a:ext uri="{FF2B5EF4-FFF2-40B4-BE49-F238E27FC236}">
                <a16:creationId xmlns:a16="http://schemas.microsoft.com/office/drawing/2014/main" id="{EA067AC0-A7A5-4A98-A0CD-DCBDA600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3672673"/>
            <a:ext cx="3051816" cy="22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8E24C-0E3A-4973-A914-E45F184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Ton Anzeige</a:t>
            </a:r>
          </a:p>
        </p:txBody>
      </p:sp>
      <p:pic>
        <p:nvPicPr>
          <p:cNvPr id="5" name="Inhaltsplatzhalter 4" descr="Ein Bild, das Uhr enthält.&#10;&#10;Automatisch generierte Beschreibung">
            <a:extLst>
              <a:ext uri="{FF2B5EF4-FFF2-40B4-BE49-F238E27FC236}">
                <a16:creationId xmlns:a16="http://schemas.microsoft.com/office/drawing/2014/main" id="{08281019-F05E-4CB0-AD92-0ED072581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9" y="1825625"/>
            <a:ext cx="3051816" cy="2290577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0679BFB-C39C-41A3-A81C-F3C010F7D6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Grafische Spielhilfe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044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F7AC-1D81-4F60-9974-1FC49122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E519D1-F4D6-4DC0-82DD-8913082D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Spielt wie normales Theremin</a:t>
            </a:r>
          </a:p>
          <a:p>
            <a:r>
              <a:rPr lang="de-CH" dirty="0"/>
              <a:t>Spielhilfen funktionieren</a:t>
            </a:r>
          </a:p>
          <a:p>
            <a:r>
              <a:rPr lang="de-CH" dirty="0"/>
              <a:t>Bedienung über Display</a:t>
            </a:r>
          </a:p>
          <a:p>
            <a:endParaRPr lang="de-CH" dirty="0"/>
          </a:p>
          <a:p>
            <a:r>
              <a:rPr lang="de-CH" dirty="0"/>
              <a:t>EMV Problematik</a:t>
            </a:r>
          </a:p>
          <a:p>
            <a:r>
              <a:rPr lang="de-CH" dirty="0"/>
              <a:t>Leichtes Aliasing</a:t>
            </a:r>
          </a:p>
        </p:txBody>
      </p:sp>
    </p:spTree>
    <p:extLst>
      <p:ext uri="{BB962C8B-B14F-4D97-AF65-F5344CB8AC3E}">
        <p14:creationId xmlns:p14="http://schemas.microsoft.com/office/powerpoint/2010/main" val="352814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Breitbild</PresentationFormat>
  <Paragraphs>69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(earcatcher)</vt:lpstr>
      <vt:lpstr>Digitales Theremin </vt:lpstr>
      <vt:lpstr>analoges Theremin</vt:lpstr>
      <vt:lpstr>«Unser Theremin nach P6»</vt:lpstr>
      <vt:lpstr>Funktionen</vt:lpstr>
      <vt:lpstr>Kalibration</vt:lpstr>
      <vt:lpstr>Glissando</vt:lpstr>
      <vt:lpstr>Ton Anzeige</vt:lpstr>
      <vt:lpstr>Stand</vt:lpstr>
      <vt:lpstr>Ausblick</vt:lpstr>
      <vt:lpstr>Demo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Digitales Theremin</dc:title>
  <dc:creator>Andreas Frei</dc:creator>
  <cp:lastModifiedBy>Andreas Frei</cp:lastModifiedBy>
  <cp:revision>51</cp:revision>
  <dcterms:created xsi:type="dcterms:W3CDTF">2020-01-18T13:44:06Z</dcterms:created>
  <dcterms:modified xsi:type="dcterms:W3CDTF">2020-09-09T17:42:20Z</dcterms:modified>
</cp:coreProperties>
</file>