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94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dirty="0"/>
              <a:t>Power BI Dashboard Overview &amp; Interview Q&amp;A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Understanding Dashboards, KPIs, Slicers, and More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Key Elements of a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sz="2800" dirty="0"/>
              <a:t>Visualizations: Charts, graphs, cards, KPIs</a:t>
            </a:r>
          </a:p>
          <a:p>
            <a:pPr algn="just"/>
            <a:r>
              <a:rPr sz="2800" dirty="0"/>
              <a:t>Slicers/Filters: Allow interactive data exploration</a:t>
            </a:r>
          </a:p>
          <a:p>
            <a:pPr algn="just"/>
            <a:r>
              <a:rPr sz="2800" dirty="0"/>
              <a:t>KPIs: Show key performance indicators (Net Profit, Sales Amount, etc.)</a:t>
            </a:r>
          </a:p>
          <a:p>
            <a:pPr algn="just"/>
            <a:r>
              <a:rPr sz="2800" dirty="0"/>
              <a:t>Tables &amp; Maps: Show detailed and geographical data</a:t>
            </a:r>
          </a:p>
          <a:p>
            <a:pPr algn="just"/>
            <a:r>
              <a:rPr sz="2800" dirty="0"/>
              <a:t>Interactivity: Tooltips, drilldowns, slicers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What is a KPI?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sz="2800" dirty="0"/>
              <a:t>Definition: A Key Performance Indicator (KPI) is a measurable value that shows how effectively a company is achieving business objectives.</a:t>
            </a:r>
          </a:p>
          <a:p>
            <a:pPr algn="just"/>
            <a:r>
              <a:rPr sz="2800" dirty="0"/>
              <a:t>Examples from Dashboard:</a:t>
            </a:r>
          </a:p>
          <a:p>
            <a:pPr algn="just"/>
            <a:r>
              <a:rPr sz="2800" dirty="0"/>
              <a:t>Net Profit: $1.778bn</a:t>
            </a:r>
          </a:p>
          <a:p>
            <a:pPr algn="just"/>
            <a:r>
              <a:rPr sz="2800" dirty="0"/>
              <a:t>Sales Quantity: 13.642M</a:t>
            </a:r>
          </a:p>
          <a:p>
            <a:pPr algn="just"/>
            <a:r>
              <a:rPr sz="2800" dirty="0"/>
              <a:t>Return Amount: $41.241M</a:t>
            </a:r>
          </a:p>
          <a:p>
            <a:pPr algn="just"/>
            <a:r>
              <a:rPr sz="2800" dirty="0"/>
              <a:t>Use: To monitor business health and performance.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What are Slicers in Power BI?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sz="2800" dirty="0"/>
              <a:t>Definition: Slicers are visual filters that allow users to segment and analyze data dynamically.</a:t>
            </a:r>
          </a:p>
          <a:p>
            <a:pPr algn="just"/>
            <a:r>
              <a:rPr sz="2800" dirty="0"/>
              <a:t>Types of Slicers Used in Dashboard:</a:t>
            </a:r>
          </a:p>
          <a:p>
            <a:pPr algn="just"/>
            <a:r>
              <a:rPr sz="2800" dirty="0"/>
              <a:t>Year, Channel, City, Region, Store, Category</a:t>
            </a:r>
          </a:p>
          <a:p>
            <a:pPr algn="just"/>
            <a:r>
              <a:rPr sz="2800" dirty="0"/>
              <a:t>Purpose: Enhances interactivity and custom views for users.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Power BI vs. Tableau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538397"/>
              </p:ext>
            </p:extLst>
          </p:nvPr>
        </p:nvGraphicFramePr>
        <p:xfrm>
          <a:off x="457200" y="1371600"/>
          <a:ext cx="8229600" cy="320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1793">
                <a:tc>
                  <a:txBody>
                    <a:bodyPr/>
                    <a:lstStyle/>
                    <a:p>
                      <a: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Power 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510">
                <a:tc>
                  <a:txBody>
                    <a:bodyPr/>
                    <a:lstStyle/>
                    <a:p>
                      <a:r>
                        <a:t>Ease of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More beginner-friendly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Requires some learning curve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2510">
                <a:tc>
                  <a:txBody>
                    <a:bodyPr/>
                    <a:lstStyle/>
                    <a:p>
                      <a:r>
                        <a:t>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Strong Microsoft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Good with multiple data 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793">
                <a:tc>
                  <a:txBody>
                    <a:bodyPr/>
                    <a:lstStyle/>
                    <a:p>
                      <a:r>
                        <a:rPr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More affordable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Higher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793">
                <a:tc>
                  <a:txBody>
                    <a:bodyPr/>
                    <a:lstStyle/>
                    <a:p>
                      <a:r>
                        <a:t>Data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Strong DAX &amp; Power 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Better visual analytics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Making Dashboards Interactive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sz="2800" dirty="0"/>
              <a:t>Use Slicers: Allow filtering by date, region, category</a:t>
            </a:r>
          </a:p>
          <a:p>
            <a:pPr algn="just"/>
            <a:r>
              <a:rPr sz="2800" dirty="0" err="1"/>
              <a:t>Drillthrough</a:t>
            </a:r>
            <a:r>
              <a:rPr sz="2800" dirty="0"/>
              <a:t>/Drilldowns: Enable deeper data insights</a:t>
            </a:r>
          </a:p>
          <a:p>
            <a:pPr algn="just"/>
            <a:r>
              <a:rPr sz="2800" dirty="0"/>
              <a:t>Bookmarks: Save and share personalized views</a:t>
            </a:r>
          </a:p>
          <a:p>
            <a:pPr algn="just"/>
            <a:r>
              <a:rPr sz="2800" dirty="0"/>
              <a:t>Tooltips: Provide extra info on hover</a:t>
            </a:r>
          </a:p>
          <a:p>
            <a:pPr algn="just"/>
            <a:r>
              <a:rPr sz="2800" dirty="0"/>
              <a:t>Dynamic Titles/Values: Reflect selected filters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Large Datasets &amp; Trend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sz="2400" b="1" dirty="0"/>
              <a:t>Handling Large Datasets:</a:t>
            </a:r>
            <a:r>
              <a:rPr lang="en-US" sz="2400" b="1" dirty="0"/>
              <a:t>-</a:t>
            </a:r>
            <a:endParaRPr sz="2400" b="1" dirty="0"/>
          </a:p>
          <a:p>
            <a:pPr algn="just"/>
            <a:r>
              <a:rPr sz="2400" dirty="0"/>
              <a:t>Use </a:t>
            </a:r>
            <a:r>
              <a:rPr sz="2400" dirty="0" err="1"/>
              <a:t>DirectQuery</a:t>
            </a:r>
            <a:r>
              <a:rPr sz="2400" dirty="0"/>
              <a:t> or Aggregated Tables</a:t>
            </a:r>
          </a:p>
          <a:p>
            <a:pPr algn="just"/>
            <a:r>
              <a:rPr sz="2400" dirty="0"/>
              <a:t>Optimize DAX queries</a:t>
            </a:r>
          </a:p>
          <a:p>
            <a:pPr algn="just"/>
            <a:r>
              <a:rPr sz="2400" dirty="0"/>
              <a:t>Apply Row-level Security (RLS)</a:t>
            </a:r>
          </a:p>
          <a:p>
            <a:pPr algn="just"/>
            <a:endParaRPr sz="2400" dirty="0"/>
          </a:p>
          <a:p>
            <a:pPr algn="just"/>
            <a:r>
              <a:rPr sz="2400" b="1" dirty="0"/>
              <a:t>Trend Analysis Charts:</a:t>
            </a:r>
            <a:r>
              <a:rPr lang="en-US" sz="2400" b="1" dirty="0"/>
              <a:t>-</a:t>
            </a:r>
            <a:endParaRPr sz="2400" b="1" dirty="0"/>
          </a:p>
          <a:p>
            <a:pPr algn="just"/>
            <a:r>
              <a:rPr sz="2400" dirty="0"/>
              <a:t>Line Charts (e.g., Net Profit Trend)</a:t>
            </a:r>
          </a:p>
          <a:p>
            <a:pPr algn="just"/>
            <a:r>
              <a:rPr sz="2400" dirty="0"/>
              <a:t>Bar/Column Charts (Year Over Year comparison)</a:t>
            </a:r>
          </a:p>
          <a:p>
            <a:pPr algn="just"/>
            <a:r>
              <a:rPr sz="2400" dirty="0"/>
              <a:t>Area Charts</a:t>
            </a:r>
          </a:p>
          <a:p>
            <a:pPr algn="just"/>
            <a:r>
              <a:rPr sz="2400" dirty="0"/>
              <a:t>Combo Charts (Bar + Line)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Dashboard </a:t>
            </a:r>
            <a:r>
              <a:rPr lang="en-IN" b="1" dirty="0"/>
              <a:t>Snapshot</a:t>
            </a:r>
            <a:endParaRPr b="1" dirty="0"/>
          </a:p>
        </p:txBody>
      </p:sp>
      <p:pic>
        <p:nvPicPr>
          <p:cNvPr id="4" name="Picture 3" descr="pi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3062"/>
            <a:ext cx="9144000" cy="55849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9B4F-0EE7-2A80-FFB0-3154E96D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071CB-950E-3186-00C1-6468701DB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Power BI is a powerful tool for data analysis and visualization that enables businesses to make informed, data-driven decisions. </a:t>
            </a:r>
          </a:p>
          <a:p>
            <a:pPr algn="just"/>
            <a:r>
              <a:rPr lang="en-US" sz="2800" dirty="0"/>
              <a:t>By leveraging KPIs, slicers, interactive dashboards, and a variety of visualizations, we can gain deep insights from even the largest datasets.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1211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374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 BI Dashboard Overview &amp; Interview Q&amp;A</vt:lpstr>
      <vt:lpstr>Key Elements of a Dashboard</vt:lpstr>
      <vt:lpstr>What is a KPI?</vt:lpstr>
      <vt:lpstr>What are Slicers in Power BI?</vt:lpstr>
      <vt:lpstr>Power BI vs. Tableau</vt:lpstr>
      <vt:lpstr>Making Dashboards Interactive</vt:lpstr>
      <vt:lpstr>Large Datasets &amp; Trend Analysis</vt:lpstr>
      <vt:lpstr>Dashboard Snapshot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Aesha Prajapati</cp:lastModifiedBy>
  <cp:revision>2</cp:revision>
  <dcterms:created xsi:type="dcterms:W3CDTF">2013-01-27T09:14:16Z</dcterms:created>
  <dcterms:modified xsi:type="dcterms:W3CDTF">2025-04-25T08:30:33Z</dcterms:modified>
  <cp:category/>
</cp:coreProperties>
</file>