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72" r:id="rId12"/>
    <p:sldId id="262" r:id="rId13"/>
    <p:sldId id="273" r:id="rId14"/>
    <p:sldId id="27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7" d="100"/>
          <a:sy n="77" d="100"/>
        </p:scale>
        <p:origin x="49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Lisa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smart shopping solution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2209801"/>
            <a:ext cx="10058399" cy="2764335"/>
          </a:xfrm>
        </p:spPr>
        <p:txBody>
          <a:bodyPr/>
          <a:lstStyle/>
          <a:p>
            <a:r>
              <a:rPr lang="en-US" dirty="0"/>
              <a:t>Buying and selling with Lisa is much interactive and easy</a:t>
            </a:r>
          </a:p>
        </p:txBody>
      </p:sp>
    </p:spTree>
    <p:extLst>
      <p:ext uri="{BB962C8B-B14F-4D97-AF65-F5344CB8AC3E}">
        <p14:creationId xmlns:p14="http://schemas.microsoft.com/office/powerpoint/2010/main" val="30744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0"/>
            <a:ext cx="11047572" cy="1223963"/>
          </a:xfrm>
        </p:spPr>
        <p:txBody>
          <a:bodyPr/>
          <a:lstStyle/>
          <a:p>
            <a:r>
              <a:rPr lang="en-US" dirty="0"/>
              <a:t>Lisa has a database and knows her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5E8A9-D2AF-44D1-B0E2-EB46D76F2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981200"/>
            <a:ext cx="10309467" cy="3727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81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Lisa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Shopping</a:t>
            </a:r>
          </a:p>
          <a:p>
            <a:r>
              <a:rPr lang="en-US" dirty="0"/>
              <a:t>Making it easier for customers to buy stuffs </a:t>
            </a:r>
          </a:p>
          <a:p>
            <a:r>
              <a:rPr lang="en-US" dirty="0"/>
              <a:t>Speed up shopping process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29681-882A-47BF-915B-DCBF3540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Microcontroller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64D19B-5D98-4F56-9812-E8CA68BB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0668"/>
            <a:ext cx="1790476" cy="20698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CA4A94-B4B3-48C1-B68E-39E9BA77F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67000"/>
            <a:ext cx="2590476" cy="3149206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5BF839F9-890A-47F1-9137-9B6A44008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412" y="2573009"/>
            <a:ext cx="3276600" cy="32766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F58C2D6-973E-4C19-BA4D-CFE842DD4A93}"/>
              </a:ext>
            </a:extLst>
          </p:cNvPr>
          <p:cNvSpPr/>
          <p:nvPr/>
        </p:nvSpPr>
        <p:spPr>
          <a:xfrm>
            <a:off x="4113212" y="5054206"/>
            <a:ext cx="457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1B34A7E5-25E4-4118-B77C-7EAD2A23FE83}"/>
              </a:ext>
            </a:extLst>
          </p:cNvPr>
          <p:cNvSpPr/>
          <p:nvPr/>
        </p:nvSpPr>
        <p:spPr>
          <a:xfrm>
            <a:off x="3693788" y="4016594"/>
            <a:ext cx="4953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C381ABA-5B97-4B57-9F71-501F6BA4138C}"/>
              </a:ext>
            </a:extLst>
          </p:cNvPr>
          <p:cNvSpPr/>
          <p:nvPr/>
        </p:nvSpPr>
        <p:spPr>
          <a:xfrm>
            <a:off x="4309929" y="1277909"/>
            <a:ext cx="1891956" cy="76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ED389A-C164-4EBD-AFC6-A9A15AEEA10A}"/>
              </a:ext>
            </a:extLst>
          </p:cNvPr>
          <p:cNvSpPr/>
          <p:nvPr/>
        </p:nvSpPr>
        <p:spPr>
          <a:xfrm rot="10800000">
            <a:off x="4130413" y="509692"/>
            <a:ext cx="1891956" cy="76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6" name="Picture 25" descr="A circuit board&#10;&#10;Description generated with very high confidence">
            <a:extLst>
              <a:ext uri="{FF2B5EF4-FFF2-40B4-BE49-F238E27FC236}">
                <a16:creationId xmlns:a16="http://schemas.microsoft.com/office/drawing/2014/main" id="{6831F8B4-A798-44A6-BFFF-3C08A2955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40217"/>
            <a:ext cx="2668677" cy="1721727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0D308DD2-98F1-4890-9B02-EAE19DE8369D}"/>
              </a:ext>
            </a:extLst>
          </p:cNvPr>
          <p:cNvSpPr/>
          <p:nvPr/>
        </p:nvSpPr>
        <p:spPr>
          <a:xfrm rot="2303057">
            <a:off x="8844983" y="1889088"/>
            <a:ext cx="1199502" cy="62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EEA4C67-6F85-4C67-8497-A094E67DF917}"/>
              </a:ext>
            </a:extLst>
          </p:cNvPr>
          <p:cNvSpPr/>
          <p:nvPr/>
        </p:nvSpPr>
        <p:spPr>
          <a:xfrm rot="12971793">
            <a:off x="9234454" y="1124245"/>
            <a:ext cx="1363665" cy="823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Lisa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4AE858-B0D1-4A19-9B52-D06ED6AD8A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1" y="2133600"/>
            <a:ext cx="6063060" cy="3408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8E1616-55A9-4103-A628-46E87F021226}"/>
              </a:ext>
            </a:extLst>
          </p:cNvPr>
          <p:cNvSpPr txBox="1"/>
          <p:nvPr/>
        </p:nvSpPr>
        <p:spPr>
          <a:xfrm>
            <a:off x="6821466" y="1828800"/>
            <a:ext cx="50339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Features:</a:t>
            </a:r>
          </a:p>
          <a:p>
            <a:pPr algn="ctr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Facial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Able to learn from human interaction.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in sync with various devices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Voice Controlled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Recognition: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58D13-D667-44F3-B19F-13B876F4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Lisa Detects your emotions live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D849B-5B4B-4FB9-B09F-89F54866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2" y="1873821"/>
            <a:ext cx="5463350" cy="3377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0D3CD-DC21-4664-A6E8-3917C219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55" y="1862339"/>
            <a:ext cx="4849182" cy="31103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0F31DA-68D1-4F06-9C9A-D64B9EB2A3E9}"/>
              </a:ext>
            </a:extLst>
          </p:cNvPr>
          <p:cNvSpPr txBox="1"/>
          <p:nvPr/>
        </p:nvSpPr>
        <p:spPr>
          <a:xfrm>
            <a:off x="608012" y="6019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Lisa knows when you are sad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BFEDE-B277-4F03-BE3F-4461C08DAE83}"/>
              </a:ext>
            </a:extLst>
          </p:cNvPr>
          <p:cNvSpPr txBox="1"/>
          <p:nvPr/>
        </p:nvSpPr>
        <p:spPr>
          <a:xfrm>
            <a:off x="6479544" y="5987441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Lisa can detect when you are happy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2209801"/>
            <a:ext cx="10058399" cy="2764335"/>
          </a:xfrm>
        </p:spPr>
        <p:txBody>
          <a:bodyPr/>
          <a:lstStyle/>
          <a:p>
            <a:r>
              <a:rPr lang="en-US" dirty="0"/>
              <a:t>Sync your home devices live to Lisa</a:t>
            </a:r>
          </a:p>
        </p:txBody>
      </p:sp>
    </p:spTree>
    <p:extLst>
      <p:ext uri="{BB962C8B-B14F-4D97-AF65-F5344CB8AC3E}">
        <p14:creationId xmlns:p14="http://schemas.microsoft.com/office/powerpoint/2010/main" val="38581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3" y="274637"/>
            <a:ext cx="11047572" cy="1223963"/>
          </a:xfrm>
        </p:spPr>
        <p:txBody>
          <a:bodyPr/>
          <a:lstStyle/>
          <a:p>
            <a:r>
              <a:rPr lang="en-US" dirty="0"/>
              <a:t>Lisa is capable of syncing devices to her and know when they are turned off or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182CC-1A97-4BDE-8761-989280673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600200"/>
            <a:ext cx="8456612" cy="4618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251</TotalTime>
  <Words>117</Words>
  <Application>Microsoft Office PowerPoint</Application>
  <PresentationFormat>Custom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Project Lisa</vt:lpstr>
      <vt:lpstr>Idea behind Lisa</vt:lpstr>
      <vt:lpstr>Components:</vt:lpstr>
      <vt:lpstr>PowerPoint Presentation</vt:lpstr>
      <vt:lpstr>Introduction to Lisa</vt:lpstr>
      <vt:lpstr>Facial Recognition:</vt:lpstr>
      <vt:lpstr>Lisa Detects your emotions live</vt:lpstr>
      <vt:lpstr>Sync your home devices live to Lisa</vt:lpstr>
      <vt:lpstr>Lisa is capable of syncing devices to her and know when they are turned off or on</vt:lpstr>
      <vt:lpstr>Buying and selling with Lisa is much interactive and easy</vt:lpstr>
      <vt:lpstr>Lisa has a database and knows her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Lisa</dc:title>
  <dc:creator>AASHIS KUMAR [Mechanical - 2016]</dc:creator>
  <cp:lastModifiedBy>AASHIS KUMAR [Mechanical - 2016]</cp:lastModifiedBy>
  <cp:revision>7</cp:revision>
  <dcterms:created xsi:type="dcterms:W3CDTF">2017-11-22T11:50:26Z</dcterms:created>
  <dcterms:modified xsi:type="dcterms:W3CDTF">2017-11-22T16:01:27Z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