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459e1489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459e1489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459e1489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459e148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459e148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459e148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459e148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459e148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459e1489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459e1489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459e1489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459e1489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459e148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459e148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459e148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459e148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459e148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459e148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459e148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459e148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459e1489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459e1489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459e148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459e148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459e148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459e148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459e148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459e148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DATASET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3(BATCH 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00" y="0"/>
            <a:ext cx="5940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00" y="0"/>
            <a:ext cx="57918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25" y="0"/>
            <a:ext cx="5642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5" y="0"/>
            <a:ext cx="516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75" y="0"/>
            <a:ext cx="533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IDEA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dataset can be used by the producers and directors to make similar movies as the top rate and most viewed movies.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Big data tools like HIVE and MapReduce to analyis  a given movie dataset, so that it can be further used by concerned clients.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Hive: To access data from the HDFS metastore.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MapReduce: Runs the data analytics jobs.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Classifying movies based on highest grossing genre.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Helps investors to invest in top grossing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Helping digital platforms to buy rights of top grossing movies.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1.There might occur interest clashes among people.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No experminents in movies.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98" y="0"/>
            <a:ext cx="4981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76900"/>
            <a:ext cx="8222100" cy="12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75" y="1731950"/>
            <a:ext cx="8037800" cy="1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