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Michel" userId="a48584d3-0f44-493e-9601-4a90f6bea6ca" providerId="ADAL" clId="{6E8E8A96-6899-4929-9BC2-A1578A916AAB}"/>
    <pc:docChg chg="custSel addSld modSld">
      <pc:chgData name="Adrien Michel" userId="a48584d3-0f44-493e-9601-4a90f6bea6ca" providerId="ADAL" clId="{6E8E8A96-6899-4929-9BC2-A1578A916AAB}" dt="2024-03-26T14:55:57.019" v="229" actId="1076"/>
      <pc:docMkLst>
        <pc:docMk/>
      </pc:docMkLst>
      <pc:sldChg chg="addSp modSp mod">
        <pc:chgData name="Adrien Michel" userId="a48584d3-0f44-493e-9601-4a90f6bea6ca" providerId="ADAL" clId="{6E8E8A96-6899-4929-9BC2-A1578A916AAB}" dt="2024-03-26T13:46:16.174" v="209" actId="255"/>
        <pc:sldMkLst>
          <pc:docMk/>
          <pc:sldMk cId="3742277414" sldId="256"/>
        </pc:sldMkLst>
        <pc:spChg chg="add mod">
          <ac:chgData name="Adrien Michel" userId="a48584d3-0f44-493e-9601-4a90f6bea6ca" providerId="ADAL" clId="{6E8E8A96-6899-4929-9BC2-A1578A916AAB}" dt="2024-03-26T13:45:35.373" v="181" actId="208"/>
          <ac:spMkLst>
            <pc:docMk/>
            <pc:sldMk cId="3742277414" sldId="256"/>
            <ac:spMk id="16" creationId="{F0EE01AD-1322-010B-B420-66D0488D101A}"/>
          </ac:spMkLst>
        </pc:spChg>
        <pc:spChg chg="add mod">
          <ac:chgData name="Adrien Michel" userId="a48584d3-0f44-493e-9601-4a90f6bea6ca" providerId="ADAL" clId="{6E8E8A96-6899-4929-9BC2-A1578A916AAB}" dt="2024-03-26T13:46:16.174" v="209" actId="255"/>
          <ac:spMkLst>
            <pc:docMk/>
            <pc:sldMk cId="3742277414" sldId="256"/>
            <ac:spMk id="17" creationId="{F452BCB5-C4E9-36AE-595A-3632C04DA023}"/>
          </ac:spMkLst>
        </pc:spChg>
      </pc:sldChg>
      <pc:sldChg chg="addSp delSp modSp add mod">
        <pc:chgData name="Adrien Michel" userId="a48584d3-0f44-493e-9601-4a90f6bea6ca" providerId="ADAL" clId="{6E8E8A96-6899-4929-9BC2-A1578A916AAB}" dt="2024-03-26T13:43:23.400" v="171" actId="14100"/>
        <pc:sldMkLst>
          <pc:docMk/>
          <pc:sldMk cId="3007801338" sldId="257"/>
        </pc:sldMkLst>
        <pc:spChg chg="add mod">
          <ac:chgData name="Adrien Michel" userId="a48584d3-0f44-493e-9601-4a90f6bea6ca" providerId="ADAL" clId="{6E8E8A96-6899-4929-9BC2-A1578A916AAB}" dt="2024-03-26T13:40:17.933" v="129" actId="14100"/>
          <ac:spMkLst>
            <pc:docMk/>
            <pc:sldMk cId="3007801338" sldId="257"/>
            <ac:spMk id="4" creationId="{EAB73DBF-DE00-351C-0445-2287494332C2}"/>
          </ac:spMkLst>
        </pc:spChg>
        <pc:spChg chg="add mod">
          <ac:chgData name="Adrien Michel" userId="a48584d3-0f44-493e-9601-4a90f6bea6ca" providerId="ADAL" clId="{6E8E8A96-6899-4929-9BC2-A1578A916AAB}" dt="2024-03-26T13:41:22.640" v="144" actId="1038"/>
          <ac:spMkLst>
            <pc:docMk/>
            <pc:sldMk cId="3007801338" sldId="257"/>
            <ac:spMk id="10" creationId="{BE41C80C-C199-B87D-B3B2-DC7B9ACE86A7}"/>
          </ac:spMkLst>
        </pc:spChg>
        <pc:spChg chg="del mod">
          <ac:chgData name="Adrien Michel" userId="a48584d3-0f44-493e-9601-4a90f6bea6ca" providerId="ADAL" clId="{6E8E8A96-6899-4929-9BC2-A1578A916AAB}" dt="2024-03-26T13:29:22.996" v="5" actId="478"/>
          <ac:spMkLst>
            <pc:docMk/>
            <pc:sldMk cId="3007801338" sldId="257"/>
            <ac:spMk id="11" creationId="{6F385500-FB7F-D59B-67EB-87C7EA99BDFA}"/>
          </ac:spMkLst>
        </pc:spChg>
        <pc:spChg chg="del">
          <ac:chgData name="Adrien Michel" userId="a48584d3-0f44-493e-9601-4a90f6bea6ca" providerId="ADAL" clId="{6E8E8A96-6899-4929-9BC2-A1578A916AAB}" dt="2024-03-26T13:40:03.157" v="123" actId="21"/>
          <ac:spMkLst>
            <pc:docMk/>
            <pc:sldMk cId="3007801338" sldId="257"/>
            <ac:spMk id="12" creationId="{EAB73DBF-DE00-351C-0445-2287494332C2}"/>
          </ac:spMkLst>
        </pc:spChg>
        <pc:spChg chg="del">
          <ac:chgData name="Adrien Michel" userId="a48584d3-0f44-493e-9601-4a90f6bea6ca" providerId="ADAL" clId="{6E8E8A96-6899-4929-9BC2-A1578A916AAB}" dt="2024-03-26T13:29:23.630" v="6" actId="478"/>
          <ac:spMkLst>
            <pc:docMk/>
            <pc:sldMk cId="3007801338" sldId="257"/>
            <ac:spMk id="13" creationId="{07850003-1841-79E9-6E18-D3F66F8CF9D9}"/>
          </ac:spMkLst>
        </pc:spChg>
        <pc:spChg chg="add mod">
          <ac:chgData name="Adrien Michel" userId="a48584d3-0f44-493e-9601-4a90f6bea6ca" providerId="ADAL" clId="{6E8E8A96-6899-4929-9BC2-A1578A916AAB}" dt="2024-03-26T13:41:08.489" v="138" actId="14100"/>
          <ac:spMkLst>
            <pc:docMk/>
            <pc:sldMk cId="3007801338" sldId="257"/>
            <ac:spMk id="14" creationId="{4366B23E-CD6F-E0E0-A923-57ED81340256}"/>
          </ac:spMkLst>
        </pc:spChg>
        <pc:spChg chg="del">
          <ac:chgData name="Adrien Michel" userId="a48584d3-0f44-493e-9601-4a90f6bea6ca" providerId="ADAL" clId="{6E8E8A96-6899-4929-9BC2-A1578A916AAB}" dt="2024-03-26T13:40:59.243" v="134" actId="21"/>
          <ac:spMkLst>
            <pc:docMk/>
            <pc:sldMk cId="3007801338" sldId="257"/>
            <ac:spMk id="15" creationId="{BE41C80C-C199-B87D-B3B2-DC7B9ACE86A7}"/>
          </ac:spMkLst>
        </pc:spChg>
        <pc:spChg chg="add mod">
          <ac:chgData name="Adrien Michel" userId="a48584d3-0f44-493e-9601-4a90f6bea6ca" providerId="ADAL" clId="{6E8E8A96-6899-4929-9BC2-A1578A916AAB}" dt="2024-03-26T13:43:16.917" v="170" actId="14100"/>
          <ac:spMkLst>
            <pc:docMk/>
            <pc:sldMk cId="3007801338" sldId="257"/>
            <ac:spMk id="16" creationId="{2A53029F-34F8-DB21-62A8-FDA2086782AF}"/>
          </ac:spMkLst>
        </pc:spChg>
        <pc:spChg chg="add del mod">
          <ac:chgData name="Adrien Michel" userId="a48584d3-0f44-493e-9601-4a90f6bea6ca" providerId="ADAL" clId="{6E8E8A96-6899-4929-9BC2-A1578A916AAB}" dt="2024-03-26T13:42:57.706" v="163" actId="21"/>
          <ac:spMkLst>
            <pc:docMk/>
            <pc:sldMk cId="3007801338" sldId="257"/>
            <ac:spMk id="17" creationId="{14AD98B1-9BB3-0414-3B9B-E7B27DD573AA}"/>
          </ac:spMkLst>
        </pc:spChg>
        <pc:spChg chg="add mod">
          <ac:chgData name="Adrien Michel" userId="a48584d3-0f44-493e-9601-4a90f6bea6ca" providerId="ADAL" clId="{6E8E8A96-6899-4929-9BC2-A1578A916AAB}" dt="2024-03-26T13:43:23.400" v="171" actId="14100"/>
          <ac:spMkLst>
            <pc:docMk/>
            <pc:sldMk cId="3007801338" sldId="257"/>
            <ac:spMk id="18" creationId="{F09867AE-DDE3-2C29-8CC0-F29CE96EED6C}"/>
          </ac:spMkLst>
        </pc:spChg>
        <pc:spChg chg="add mod">
          <ac:chgData name="Adrien Michel" userId="a48584d3-0f44-493e-9601-4a90f6bea6ca" providerId="ADAL" clId="{6E8E8A96-6899-4929-9BC2-A1578A916AAB}" dt="2024-03-26T13:43:13.838" v="169" actId="14100"/>
          <ac:spMkLst>
            <pc:docMk/>
            <pc:sldMk cId="3007801338" sldId="257"/>
            <ac:spMk id="21" creationId="{14AD98B1-9BB3-0414-3B9B-E7B27DD573AA}"/>
          </ac:spMkLst>
        </pc:spChg>
        <pc:picChg chg="add mod">
          <ac:chgData name="Adrien Michel" userId="a48584d3-0f44-493e-9601-4a90f6bea6ca" providerId="ADAL" clId="{6E8E8A96-6899-4929-9BC2-A1578A916AAB}" dt="2024-03-26T13:40:08.778" v="126" actId="1076"/>
          <ac:picMkLst>
            <pc:docMk/>
            <pc:sldMk cId="3007801338" sldId="257"/>
            <ac:picMk id="3" creationId="{BDF5C9D7-82B0-E668-882A-ED0584BC7278}"/>
          </ac:picMkLst>
        </pc:picChg>
        <pc:picChg chg="del">
          <ac:chgData name="Adrien Michel" userId="a48584d3-0f44-493e-9601-4a90f6bea6ca" providerId="ADAL" clId="{6E8E8A96-6899-4929-9BC2-A1578A916AAB}" dt="2024-03-26T13:29:21.845" v="3" actId="478"/>
          <ac:picMkLst>
            <pc:docMk/>
            <pc:sldMk cId="3007801338" sldId="257"/>
            <ac:picMk id="5" creationId="{D82E0C2E-29BF-16C1-BA0B-77B6D8D4BD20}"/>
          </ac:picMkLst>
        </pc:picChg>
        <pc:picChg chg="del">
          <ac:chgData name="Adrien Michel" userId="a48584d3-0f44-493e-9601-4a90f6bea6ca" providerId="ADAL" clId="{6E8E8A96-6899-4929-9BC2-A1578A916AAB}" dt="2024-03-26T13:29:21.094" v="2" actId="478"/>
          <ac:picMkLst>
            <pc:docMk/>
            <pc:sldMk cId="3007801338" sldId="257"/>
            <ac:picMk id="7" creationId="{66639295-BB7F-DF7E-579D-69939770C898}"/>
          </ac:picMkLst>
        </pc:picChg>
        <pc:picChg chg="add mod">
          <ac:chgData name="Adrien Michel" userId="a48584d3-0f44-493e-9601-4a90f6bea6ca" providerId="ADAL" clId="{6E8E8A96-6899-4929-9BC2-A1578A916AAB}" dt="2024-03-26T13:40:56.749" v="133" actId="14100"/>
          <ac:picMkLst>
            <pc:docMk/>
            <pc:sldMk cId="3007801338" sldId="257"/>
            <ac:picMk id="8" creationId="{7B1AF1D1-CF6E-5791-2A88-FFEF71C97BD2}"/>
          </ac:picMkLst>
        </pc:picChg>
        <pc:picChg chg="del">
          <ac:chgData name="Adrien Michel" userId="a48584d3-0f44-493e-9601-4a90f6bea6ca" providerId="ADAL" clId="{6E8E8A96-6899-4929-9BC2-A1578A916AAB}" dt="2024-03-26T13:29:20.109" v="1" actId="478"/>
          <ac:picMkLst>
            <pc:docMk/>
            <pc:sldMk cId="3007801338" sldId="257"/>
            <ac:picMk id="9" creationId="{764C5A30-342A-1F45-DF8C-A12A53EB9393}"/>
          </ac:picMkLst>
        </pc:picChg>
        <pc:picChg chg="add mod">
          <ac:chgData name="Adrien Michel" userId="a48584d3-0f44-493e-9601-4a90f6bea6ca" providerId="ADAL" clId="{6E8E8A96-6899-4929-9BC2-A1578A916AAB}" dt="2024-03-26T13:43:04.831" v="166" actId="1076"/>
          <ac:picMkLst>
            <pc:docMk/>
            <pc:sldMk cId="3007801338" sldId="257"/>
            <ac:picMk id="20" creationId="{ED15C5DC-606E-DFB4-19A1-B6F0BA3C2DC5}"/>
          </ac:picMkLst>
        </pc:picChg>
      </pc:sldChg>
      <pc:sldChg chg="addSp delSp modSp add mod">
        <pc:chgData name="Adrien Michel" userId="a48584d3-0f44-493e-9601-4a90f6bea6ca" providerId="ADAL" clId="{6E8E8A96-6899-4929-9BC2-A1578A916AAB}" dt="2024-03-26T13:38:32.622" v="120" actId="1038"/>
        <pc:sldMkLst>
          <pc:docMk/>
          <pc:sldMk cId="2310409857" sldId="258"/>
        </pc:sldMkLst>
        <pc:spChg chg="add mod">
          <ac:chgData name="Adrien Michel" userId="a48584d3-0f44-493e-9601-4a90f6bea6ca" providerId="ADAL" clId="{6E8E8A96-6899-4929-9BC2-A1578A916AAB}" dt="2024-03-26T13:38:32.622" v="120" actId="1038"/>
          <ac:spMkLst>
            <pc:docMk/>
            <pc:sldMk cId="2310409857" sldId="258"/>
            <ac:spMk id="6" creationId="{EAB73DBF-DE00-351C-0445-2287494332C2}"/>
          </ac:spMkLst>
        </pc:spChg>
        <pc:spChg chg="add mod">
          <ac:chgData name="Adrien Michel" userId="a48584d3-0f44-493e-9601-4a90f6bea6ca" providerId="ADAL" clId="{6E8E8A96-6899-4929-9BC2-A1578A916AAB}" dt="2024-03-26T13:38:03.615" v="108" actId="14100"/>
          <ac:spMkLst>
            <pc:docMk/>
            <pc:sldMk cId="2310409857" sldId="258"/>
            <ac:spMk id="8" creationId="{437FF75A-A054-FC0F-349A-BC5257EBA60B}"/>
          </ac:spMkLst>
        </pc:spChg>
        <pc:spChg chg="del mod">
          <ac:chgData name="Adrien Michel" userId="a48584d3-0f44-493e-9601-4a90f6bea6ca" providerId="ADAL" clId="{6E8E8A96-6899-4929-9BC2-A1578A916AAB}" dt="2024-03-26T13:37:32.152" v="95" actId="21"/>
          <ac:spMkLst>
            <pc:docMk/>
            <pc:sldMk cId="2310409857" sldId="258"/>
            <ac:spMk id="12" creationId="{EAB73DBF-DE00-351C-0445-2287494332C2}"/>
          </ac:spMkLst>
        </pc:spChg>
        <pc:spChg chg="mod">
          <ac:chgData name="Adrien Michel" userId="a48584d3-0f44-493e-9601-4a90f6bea6ca" providerId="ADAL" clId="{6E8E8A96-6899-4929-9BC2-A1578A916AAB}" dt="2024-03-26T13:38:15.739" v="111" actId="14100"/>
          <ac:spMkLst>
            <pc:docMk/>
            <pc:sldMk cId="2310409857" sldId="258"/>
            <ac:spMk id="15" creationId="{BE41C80C-C199-B87D-B3B2-DC7B9ACE86A7}"/>
          </ac:spMkLst>
        </pc:spChg>
        <pc:picChg chg="add mod">
          <ac:chgData name="Adrien Michel" userId="a48584d3-0f44-493e-9601-4a90f6bea6ca" providerId="ADAL" clId="{6E8E8A96-6899-4929-9BC2-A1578A916AAB}" dt="2024-03-26T13:38:21.645" v="113" actId="1076"/>
          <ac:picMkLst>
            <pc:docMk/>
            <pc:sldMk cId="2310409857" sldId="258"/>
            <ac:picMk id="3" creationId="{826A4A79-DFB4-3BED-EACB-DF502F842122}"/>
          </ac:picMkLst>
        </pc:picChg>
        <pc:picChg chg="add mod">
          <ac:chgData name="Adrien Michel" userId="a48584d3-0f44-493e-9601-4a90f6bea6ca" providerId="ADAL" clId="{6E8E8A96-6899-4929-9BC2-A1578A916AAB}" dt="2024-03-26T13:37:50.193" v="104" actId="1076"/>
          <ac:picMkLst>
            <pc:docMk/>
            <pc:sldMk cId="2310409857" sldId="258"/>
            <ac:picMk id="5" creationId="{AC4295AE-D37E-1978-B1BB-51BEAB415F60}"/>
          </ac:picMkLst>
        </pc:picChg>
        <pc:picChg chg="add mod">
          <ac:chgData name="Adrien Michel" userId="a48584d3-0f44-493e-9601-4a90f6bea6ca" providerId="ADAL" clId="{6E8E8A96-6899-4929-9BC2-A1578A916AAB}" dt="2024-03-26T13:37:53.498" v="105"/>
          <ac:picMkLst>
            <pc:docMk/>
            <pc:sldMk cId="2310409857" sldId="258"/>
            <ac:picMk id="7" creationId="{BA81B631-FA4C-7E53-40B2-DB567B5DFA3E}"/>
          </ac:picMkLst>
        </pc:picChg>
      </pc:sldChg>
      <pc:sldChg chg="addSp delSp modSp add mod">
        <pc:chgData name="Adrien Michel" userId="a48584d3-0f44-493e-9601-4a90f6bea6ca" providerId="ADAL" clId="{6E8E8A96-6899-4929-9BC2-A1578A916AAB}" dt="2024-03-26T13:35:37.386" v="83" actId="14100"/>
        <pc:sldMkLst>
          <pc:docMk/>
          <pc:sldMk cId="1970827618" sldId="259"/>
        </pc:sldMkLst>
        <pc:spChg chg="add mod">
          <ac:chgData name="Adrien Michel" userId="a48584d3-0f44-493e-9601-4a90f6bea6ca" providerId="ADAL" clId="{6E8E8A96-6899-4929-9BC2-A1578A916AAB}" dt="2024-03-26T13:31:29.429" v="21" actId="14100"/>
          <ac:spMkLst>
            <pc:docMk/>
            <pc:sldMk cId="1970827618" sldId="259"/>
            <ac:spMk id="6" creationId="{EAB73DBF-DE00-351C-0445-2287494332C2}"/>
          </ac:spMkLst>
        </pc:spChg>
        <pc:spChg chg="add mod">
          <ac:chgData name="Adrien Michel" userId="a48584d3-0f44-493e-9601-4a90f6bea6ca" providerId="ADAL" clId="{6E8E8A96-6899-4929-9BC2-A1578A916AAB}" dt="2024-03-26T13:32:08.248" v="35" actId="1076"/>
          <ac:spMkLst>
            <pc:docMk/>
            <pc:sldMk cId="1970827618" sldId="259"/>
            <ac:spMk id="7" creationId="{BE41C80C-C199-B87D-B3B2-DC7B9ACE86A7}"/>
          </ac:spMkLst>
        </pc:spChg>
        <pc:spChg chg="add mod">
          <ac:chgData name="Adrien Michel" userId="a48584d3-0f44-493e-9601-4a90f6bea6ca" providerId="ADAL" clId="{6E8E8A96-6899-4929-9BC2-A1578A916AAB}" dt="2024-03-26T13:34:08.989" v="65" actId="1035"/>
          <ac:spMkLst>
            <pc:docMk/>
            <pc:sldMk cId="1970827618" sldId="259"/>
            <ac:spMk id="8" creationId="{2FFECC60-83CC-45F9-BB6B-98A739EACD57}"/>
          </ac:spMkLst>
        </pc:spChg>
        <pc:spChg chg="add mod">
          <ac:chgData name="Adrien Michel" userId="a48584d3-0f44-493e-9601-4a90f6bea6ca" providerId="ADAL" clId="{6E8E8A96-6899-4929-9BC2-A1578A916AAB}" dt="2024-03-26T13:35:32.525" v="82" actId="14100"/>
          <ac:spMkLst>
            <pc:docMk/>
            <pc:sldMk cId="1970827618" sldId="259"/>
            <ac:spMk id="11" creationId="{9E0A5CE8-49C5-91E8-6063-6B8B5C034388}"/>
          </ac:spMkLst>
        </pc:spChg>
        <pc:spChg chg="del mod">
          <ac:chgData name="Adrien Michel" userId="a48584d3-0f44-493e-9601-4a90f6bea6ca" providerId="ADAL" clId="{6E8E8A96-6899-4929-9BC2-A1578A916AAB}" dt="2024-03-26T13:31:20.496" v="17" actId="21"/>
          <ac:spMkLst>
            <pc:docMk/>
            <pc:sldMk cId="1970827618" sldId="259"/>
            <ac:spMk id="12" creationId="{EAB73DBF-DE00-351C-0445-2287494332C2}"/>
          </ac:spMkLst>
        </pc:spChg>
        <pc:spChg chg="add mod">
          <ac:chgData name="Adrien Michel" userId="a48584d3-0f44-493e-9601-4a90f6bea6ca" providerId="ADAL" clId="{6E8E8A96-6899-4929-9BC2-A1578A916AAB}" dt="2024-03-26T13:35:37.386" v="83" actId="14100"/>
          <ac:spMkLst>
            <pc:docMk/>
            <pc:sldMk cId="1970827618" sldId="259"/>
            <ac:spMk id="13" creationId="{449906AE-11F9-7C91-BDD6-58DD6DEF74A5}"/>
          </ac:spMkLst>
        </pc:spChg>
        <pc:spChg chg="add mod">
          <ac:chgData name="Adrien Michel" userId="a48584d3-0f44-493e-9601-4a90f6bea6ca" providerId="ADAL" clId="{6E8E8A96-6899-4929-9BC2-A1578A916AAB}" dt="2024-03-26T13:35:21.236" v="80" actId="14100"/>
          <ac:spMkLst>
            <pc:docMk/>
            <pc:sldMk cId="1970827618" sldId="259"/>
            <ac:spMk id="14" creationId="{35D8F4EA-1C62-D8EB-60A4-4AE457570C5D}"/>
          </ac:spMkLst>
        </pc:spChg>
        <pc:spChg chg="del mod">
          <ac:chgData name="Adrien Michel" userId="a48584d3-0f44-493e-9601-4a90f6bea6ca" providerId="ADAL" clId="{6E8E8A96-6899-4929-9BC2-A1578A916AAB}" dt="2024-03-26T13:31:39.098" v="24" actId="21"/>
          <ac:spMkLst>
            <pc:docMk/>
            <pc:sldMk cId="1970827618" sldId="259"/>
            <ac:spMk id="15" creationId="{BE41C80C-C199-B87D-B3B2-DC7B9ACE86A7}"/>
          </ac:spMkLst>
        </pc:spChg>
        <pc:picChg chg="add mod">
          <ac:chgData name="Adrien Michel" userId="a48584d3-0f44-493e-9601-4a90f6bea6ca" providerId="ADAL" clId="{6E8E8A96-6899-4929-9BC2-A1578A916AAB}" dt="2024-03-26T13:31:14.356" v="15" actId="1076"/>
          <ac:picMkLst>
            <pc:docMk/>
            <pc:sldMk cId="1970827618" sldId="259"/>
            <ac:picMk id="3" creationId="{421AF027-F2E0-A576-1F16-12042059E1B2}"/>
          </ac:picMkLst>
        </pc:picChg>
        <pc:picChg chg="add mod">
          <ac:chgData name="Adrien Michel" userId="a48584d3-0f44-493e-9601-4a90f6bea6ca" providerId="ADAL" clId="{6E8E8A96-6899-4929-9BC2-A1578A916AAB}" dt="2024-03-26T13:34:08.989" v="65" actId="1035"/>
          <ac:picMkLst>
            <pc:docMk/>
            <pc:sldMk cId="1970827618" sldId="259"/>
            <ac:picMk id="5" creationId="{C5ABEF25-9DCB-EF39-B662-2628D444238E}"/>
          </ac:picMkLst>
        </pc:picChg>
        <pc:picChg chg="add mod">
          <ac:chgData name="Adrien Michel" userId="a48584d3-0f44-493e-9601-4a90f6bea6ca" providerId="ADAL" clId="{6E8E8A96-6899-4929-9BC2-A1578A916AAB}" dt="2024-03-26T13:34:14.727" v="66" actId="1076"/>
          <ac:picMkLst>
            <pc:docMk/>
            <pc:sldMk cId="1970827618" sldId="259"/>
            <ac:picMk id="10" creationId="{355E7B44-4C22-4008-9BE2-8B73E2797AA8}"/>
          </ac:picMkLst>
        </pc:picChg>
      </pc:sldChg>
      <pc:sldChg chg="addSp delSp modSp add mod">
        <pc:chgData name="Adrien Michel" userId="a48584d3-0f44-493e-9601-4a90f6bea6ca" providerId="ADAL" clId="{6E8E8A96-6899-4929-9BC2-A1578A916AAB}" dt="2024-03-26T14:55:57.019" v="229" actId="1076"/>
        <pc:sldMkLst>
          <pc:docMk/>
          <pc:sldMk cId="2547718448" sldId="260"/>
        </pc:sldMkLst>
        <pc:spChg chg="del">
          <ac:chgData name="Adrien Michel" userId="a48584d3-0f44-493e-9601-4a90f6bea6ca" providerId="ADAL" clId="{6E8E8A96-6899-4929-9BC2-A1578A916AAB}" dt="2024-03-26T14:21:11.828" v="213" actId="478"/>
          <ac:spMkLst>
            <pc:docMk/>
            <pc:sldMk cId="2547718448" sldId="260"/>
            <ac:spMk id="6" creationId="{EAB73DBF-DE00-351C-0445-2287494332C2}"/>
          </ac:spMkLst>
        </pc:spChg>
        <pc:spChg chg="del">
          <ac:chgData name="Adrien Michel" userId="a48584d3-0f44-493e-9601-4a90f6bea6ca" providerId="ADAL" clId="{6E8E8A96-6899-4929-9BC2-A1578A916AAB}" dt="2024-03-26T14:21:11.828" v="213" actId="478"/>
          <ac:spMkLst>
            <pc:docMk/>
            <pc:sldMk cId="2547718448" sldId="260"/>
            <ac:spMk id="7" creationId="{BE41C80C-C199-B87D-B3B2-DC7B9ACE86A7}"/>
          </ac:spMkLst>
        </pc:spChg>
        <pc:spChg chg="del">
          <ac:chgData name="Adrien Michel" userId="a48584d3-0f44-493e-9601-4a90f6bea6ca" providerId="ADAL" clId="{6E8E8A96-6899-4929-9BC2-A1578A916AAB}" dt="2024-03-26T14:21:13.634" v="215" actId="478"/>
          <ac:spMkLst>
            <pc:docMk/>
            <pc:sldMk cId="2547718448" sldId="260"/>
            <ac:spMk id="8" creationId="{2FFECC60-83CC-45F9-BB6B-98A739EACD57}"/>
          </ac:spMkLst>
        </pc:spChg>
        <pc:spChg chg="del">
          <ac:chgData name="Adrien Michel" userId="a48584d3-0f44-493e-9601-4a90f6bea6ca" providerId="ADAL" clId="{6E8E8A96-6899-4929-9BC2-A1578A916AAB}" dt="2024-03-26T14:21:11.828" v="213" actId="478"/>
          <ac:spMkLst>
            <pc:docMk/>
            <pc:sldMk cId="2547718448" sldId="260"/>
            <ac:spMk id="11" creationId="{9E0A5CE8-49C5-91E8-6063-6B8B5C034388}"/>
          </ac:spMkLst>
        </pc:spChg>
        <pc:spChg chg="del mod">
          <ac:chgData name="Adrien Michel" userId="a48584d3-0f44-493e-9601-4a90f6bea6ca" providerId="ADAL" clId="{6E8E8A96-6899-4929-9BC2-A1578A916AAB}" dt="2024-03-26T14:21:27.733" v="219" actId="478"/>
          <ac:spMkLst>
            <pc:docMk/>
            <pc:sldMk cId="2547718448" sldId="260"/>
            <ac:spMk id="12" creationId="{DC6762D5-021A-3CC6-8172-22DB087E9D03}"/>
          </ac:spMkLst>
        </pc:spChg>
        <pc:spChg chg="del">
          <ac:chgData name="Adrien Michel" userId="a48584d3-0f44-493e-9601-4a90f6bea6ca" providerId="ADAL" clId="{6E8E8A96-6899-4929-9BC2-A1578A916AAB}" dt="2024-03-26T14:21:11.828" v="213" actId="478"/>
          <ac:spMkLst>
            <pc:docMk/>
            <pc:sldMk cId="2547718448" sldId="260"/>
            <ac:spMk id="13" creationId="{449906AE-11F9-7C91-BDD6-58DD6DEF74A5}"/>
          </ac:spMkLst>
        </pc:spChg>
        <pc:spChg chg="del">
          <ac:chgData name="Adrien Michel" userId="a48584d3-0f44-493e-9601-4a90f6bea6ca" providerId="ADAL" clId="{6E8E8A96-6899-4929-9BC2-A1578A916AAB}" dt="2024-03-26T14:21:14.267" v="216" actId="478"/>
          <ac:spMkLst>
            <pc:docMk/>
            <pc:sldMk cId="2547718448" sldId="260"/>
            <ac:spMk id="14" creationId="{35D8F4EA-1C62-D8EB-60A4-4AE457570C5D}"/>
          </ac:spMkLst>
        </pc:spChg>
        <pc:spChg chg="del mod">
          <ac:chgData name="Adrien Michel" userId="a48584d3-0f44-493e-9601-4a90f6bea6ca" providerId="ADAL" clId="{6E8E8A96-6899-4929-9BC2-A1578A916AAB}" dt="2024-03-26T14:21:30.746" v="220" actId="478"/>
          <ac:spMkLst>
            <pc:docMk/>
            <pc:sldMk cId="2547718448" sldId="260"/>
            <ac:spMk id="15" creationId="{E04F7F99-E773-3CC7-E18F-6BF918BD81C2}"/>
          </ac:spMkLst>
        </pc:spChg>
        <pc:spChg chg="mod">
          <ac:chgData name="Adrien Michel" userId="a48584d3-0f44-493e-9601-4a90f6bea6ca" providerId="ADAL" clId="{6E8E8A96-6899-4929-9BC2-A1578A916AAB}" dt="2024-03-26T14:21:18.855" v="217"/>
          <ac:spMkLst>
            <pc:docMk/>
            <pc:sldMk cId="2547718448" sldId="260"/>
            <ac:spMk id="16" creationId="{459D6411-EBA7-9058-3F42-4449C0D4D435}"/>
          </ac:spMkLst>
        </pc:spChg>
        <pc:spChg chg="mod">
          <ac:chgData name="Adrien Michel" userId="a48584d3-0f44-493e-9601-4a90f6bea6ca" providerId="ADAL" clId="{6E8E8A96-6899-4929-9BC2-A1578A916AAB}" dt="2024-03-26T14:21:18.855" v="217"/>
          <ac:spMkLst>
            <pc:docMk/>
            <pc:sldMk cId="2547718448" sldId="260"/>
            <ac:spMk id="17" creationId="{13A1BC8D-7970-ACED-8F77-D2B8F85C8507}"/>
          </ac:spMkLst>
        </pc:spChg>
        <pc:spChg chg="mod">
          <ac:chgData name="Adrien Michel" userId="a48584d3-0f44-493e-9601-4a90f6bea6ca" providerId="ADAL" clId="{6E8E8A96-6899-4929-9BC2-A1578A916AAB}" dt="2024-03-26T14:21:18.855" v="217"/>
          <ac:spMkLst>
            <pc:docMk/>
            <pc:sldMk cId="2547718448" sldId="260"/>
            <ac:spMk id="18" creationId="{F1A0FF51-78A4-DB6E-8D83-02396FDB66E0}"/>
          </ac:spMkLst>
        </pc:spChg>
        <pc:spChg chg="mod">
          <ac:chgData name="Adrien Michel" userId="a48584d3-0f44-493e-9601-4a90f6bea6ca" providerId="ADAL" clId="{6E8E8A96-6899-4929-9BC2-A1578A916AAB}" dt="2024-03-26T14:21:18.855" v="217"/>
          <ac:spMkLst>
            <pc:docMk/>
            <pc:sldMk cId="2547718448" sldId="260"/>
            <ac:spMk id="19" creationId="{9272C855-C714-C740-18C9-5F43A2C7ECC7}"/>
          </ac:spMkLst>
        </pc:spChg>
        <pc:spChg chg="del mod">
          <ac:chgData name="Adrien Michel" userId="a48584d3-0f44-493e-9601-4a90f6bea6ca" providerId="ADAL" clId="{6E8E8A96-6899-4929-9BC2-A1578A916AAB}" dt="2024-03-26T14:21:25.807" v="218" actId="478"/>
          <ac:spMkLst>
            <pc:docMk/>
            <pc:sldMk cId="2547718448" sldId="260"/>
            <ac:spMk id="20" creationId="{E5E6D938-8270-2449-4064-8DF49AD305D1}"/>
          </ac:spMkLst>
        </pc:spChg>
        <pc:spChg chg="del mod">
          <ac:chgData name="Adrien Michel" userId="a48584d3-0f44-493e-9601-4a90f6bea6ca" providerId="ADAL" clId="{6E8E8A96-6899-4929-9BC2-A1578A916AAB}" dt="2024-03-26T14:21:32.640" v="221" actId="478"/>
          <ac:spMkLst>
            <pc:docMk/>
            <pc:sldMk cId="2547718448" sldId="260"/>
            <ac:spMk id="21" creationId="{8D196AFB-BED2-5ECA-5A3B-BA7127E4B3FA}"/>
          </ac:spMkLst>
        </pc:spChg>
        <pc:spChg chg="mod">
          <ac:chgData name="Adrien Michel" userId="a48584d3-0f44-493e-9601-4a90f6bea6ca" providerId="ADAL" clId="{6E8E8A96-6899-4929-9BC2-A1578A916AAB}" dt="2024-03-26T14:21:18.855" v="217"/>
          <ac:spMkLst>
            <pc:docMk/>
            <pc:sldMk cId="2547718448" sldId="260"/>
            <ac:spMk id="24" creationId="{EE609CB1-FE8C-3420-288A-E1E2D9330C62}"/>
          </ac:spMkLst>
        </pc:spChg>
        <pc:spChg chg="mod">
          <ac:chgData name="Adrien Michel" userId="a48584d3-0f44-493e-9601-4a90f6bea6ca" providerId="ADAL" clId="{6E8E8A96-6899-4929-9BC2-A1578A916AAB}" dt="2024-03-26T14:21:18.855" v="217"/>
          <ac:spMkLst>
            <pc:docMk/>
            <pc:sldMk cId="2547718448" sldId="260"/>
            <ac:spMk id="25" creationId="{CCFCE2DB-9404-C4CA-B77A-780450972B0C}"/>
          </ac:spMkLst>
        </pc:spChg>
        <pc:spChg chg="mod">
          <ac:chgData name="Adrien Michel" userId="a48584d3-0f44-493e-9601-4a90f6bea6ca" providerId="ADAL" clId="{6E8E8A96-6899-4929-9BC2-A1578A916AAB}" dt="2024-03-26T14:21:18.855" v="217"/>
          <ac:spMkLst>
            <pc:docMk/>
            <pc:sldMk cId="2547718448" sldId="260"/>
            <ac:spMk id="29" creationId="{3278F8B7-FDBC-9D91-804B-88DCC4434AA6}"/>
          </ac:spMkLst>
        </pc:spChg>
        <pc:grpChg chg="add mod">
          <ac:chgData name="Adrien Michel" userId="a48584d3-0f44-493e-9601-4a90f6bea6ca" providerId="ADAL" clId="{6E8E8A96-6899-4929-9BC2-A1578A916AAB}" dt="2024-03-26T14:55:57.019" v="229" actId="1076"/>
          <ac:grpSpMkLst>
            <pc:docMk/>
            <pc:sldMk cId="2547718448" sldId="260"/>
            <ac:grpSpMk id="4" creationId="{2C57A2C2-E223-23CF-9FB7-A6068787F630}"/>
          </ac:grpSpMkLst>
        </pc:grpChg>
        <pc:grpChg chg="mod">
          <ac:chgData name="Adrien Michel" userId="a48584d3-0f44-493e-9601-4a90f6bea6ca" providerId="ADAL" clId="{6E8E8A96-6899-4929-9BC2-A1578A916AAB}" dt="2024-03-26T14:21:18.855" v="217"/>
          <ac:grpSpMkLst>
            <pc:docMk/>
            <pc:sldMk cId="2547718448" sldId="260"/>
            <ac:grpSpMk id="9" creationId="{59989CBB-976F-BEE0-C1DE-400F224920FA}"/>
          </ac:grpSpMkLst>
        </pc:grpChg>
        <pc:grpChg chg="mod">
          <ac:chgData name="Adrien Michel" userId="a48584d3-0f44-493e-9601-4a90f6bea6ca" providerId="ADAL" clId="{6E8E8A96-6899-4929-9BC2-A1578A916AAB}" dt="2024-03-26T14:21:18.855" v="217"/>
          <ac:grpSpMkLst>
            <pc:docMk/>
            <pc:sldMk cId="2547718448" sldId="260"/>
            <ac:grpSpMk id="22" creationId="{5963A3D1-5286-D66F-7870-481FAD53263F}"/>
          </ac:grpSpMkLst>
        </pc:grpChg>
        <pc:grpChg chg="mod">
          <ac:chgData name="Adrien Michel" userId="a48584d3-0f44-493e-9601-4a90f6bea6ca" providerId="ADAL" clId="{6E8E8A96-6899-4929-9BC2-A1578A916AAB}" dt="2024-03-26T14:21:18.855" v="217"/>
          <ac:grpSpMkLst>
            <pc:docMk/>
            <pc:sldMk cId="2547718448" sldId="260"/>
            <ac:grpSpMk id="23" creationId="{61F0FA60-8706-04ED-FC04-D58275E11462}"/>
          </ac:grpSpMkLst>
        </pc:grpChg>
        <pc:graphicFrameChg chg="add mod modGraphic">
          <ac:chgData name="Adrien Michel" userId="a48584d3-0f44-493e-9601-4a90f6bea6ca" providerId="ADAL" clId="{6E8E8A96-6899-4929-9BC2-A1578A916AAB}" dt="2024-03-26T14:55:39.997" v="226" actId="1076"/>
          <ac:graphicFrameMkLst>
            <pc:docMk/>
            <pc:sldMk cId="2547718448" sldId="260"/>
            <ac:graphicFrameMk id="2" creationId="{8467891F-A9F9-4168-B4A2-793487A3F226}"/>
          </ac:graphicFrameMkLst>
        </pc:graphicFrameChg>
        <pc:graphicFrameChg chg="add mod">
          <ac:chgData name="Adrien Michel" userId="a48584d3-0f44-493e-9601-4a90f6bea6ca" providerId="ADAL" clId="{6E8E8A96-6899-4929-9BC2-A1578A916AAB}" dt="2024-03-26T14:55:53.980" v="228" actId="1076"/>
          <ac:graphicFrameMkLst>
            <pc:docMk/>
            <pc:sldMk cId="2547718448" sldId="260"/>
            <ac:graphicFrameMk id="30" creationId="{EF10A290-26DF-4F3D-BFAB-BA3D318B7C39}"/>
          </ac:graphicFrameMkLst>
        </pc:graphicFrameChg>
        <pc:picChg chg="del">
          <ac:chgData name="Adrien Michel" userId="a48584d3-0f44-493e-9601-4a90f6bea6ca" providerId="ADAL" clId="{6E8E8A96-6899-4929-9BC2-A1578A916AAB}" dt="2024-03-26T14:21:09.579" v="211" actId="478"/>
          <ac:picMkLst>
            <pc:docMk/>
            <pc:sldMk cId="2547718448" sldId="260"/>
            <ac:picMk id="3" creationId="{421AF027-F2E0-A576-1F16-12042059E1B2}"/>
          </ac:picMkLst>
        </pc:picChg>
        <pc:picChg chg="del">
          <ac:chgData name="Adrien Michel" userId="a48584d3-0f44-493e-9601-4a90f6bea6ca" providerId="ADAL" clId="{6E8E8A96-6899-4929-9BC2-A1578A916AAB}" dt="2024-03-26T14:21:09.914" v="212" actId="478"/>
          <ac:picMkLst>
            <pc:docMk/>
            <pc:sldMk cId="2547718448" sldId="260"/>
            <ac:picMk id="5" creationId="{C5ABEF25-9DCB-EF39-B662-2628D444238E}"/>
          </ac:picMkLst>
        </pc:picChg>
        <pc:picChg chg="del">
          <ac:chgData name="Adrien Michel" userId="a48584d3-0f44-493e-9601-4a90f6bea6ca" providerId="ADAL" clId="{6E8E8A96-6899-4929-9BC2-A1578A916AAB}" dt="2024-03-26T14:21:12.553" v="214" actId="478"/>
          <ac:picMkLst>
            <pc:docMk/>
            <pc:sldMk cId="2547718448" sldId="260"/>
            <ac:picMk id="10" creationId="{355E7B44-4C22-4008-9BE2-8B73E2797AA8}"/>
          </ac:picMkLst>
        </pc:picChg>
        <pc:cxnChg chg="mod">
          <ac:chgData name="Adrien Michel" userId="a48584d3-0f44-493e-9601-4a90f6bea6ca" providerId="ADAL" clId="{6E8E8A96-6899-4929-9BC2-A1578A916AAB}" dt="2024-03-26T14:21:18.855" v="217"/>
          <ac:cxnSpMkLst>
            <pc:docMk/>
            <pc:sldMk cId="2547718448" sldId="260"/>
            <ac:cxnSpMk id="26" creationId="{F9B0656B-8E03-439F-3674-B03F5D10508B}"/>
          </ac:cxnSpMkLst>
        </pc:cxnChg>
        <pc:cxnChg chg="mod">
          <ac:chgData name="Adrien Michel" userId="a48584d3-0f44-493e-9601-4a90f6bea6ca" providerId="ADAL" clId="{6E8E8A96-6899-4929-9BC2-A1578A916AAB}" dt="2024-03-26T14:21:18.855" v="217"/>
          <ac:cxnSpMkLst>
            <pc:docMk/>
            <pc:sldMk cId="2547718448" sldId="260"/>
            <ac:cxnSpMk id="27" creationId="{C4E317D5-CE0B-FEF2-400B-7EF0EEC9706D}"/>
          </ac:cxnSpMkLst>
        </pc:cxnChg>
        <pc:cxnChg chg="mod">
          <ac:chgData name="Adrien Michel" userId="a48584d3-0f44-493e-9601-4a90f6bea6ca" providerId="ADAL" clId="{6E8E8A96-6899-4929-9BC2-A1578A916AAB}" dt="2024-03-26T14:21:18.855" v="217"/>
          <ac:cxnSpMkLst>
            <pc:docMk/>
            <pc:sldMk cId="2547718448" sldId="260"/>
            <ac:cxnSpMk id="28" creationId="{417F2F03-5A1F-CDAA-3C47-9E1F8216053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CF21F-7126-BF67-AB85-A223BB816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D7E555-BDF6-D5C2-356D-7C050FBE0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447A3-0937-799D-9E3F-45539043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1ED-57D2-4FD7-93CD-E77A8C1AA3BF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8BA1B3-996C-2DEF-C3E9-BCD1EC7C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EB46F5-F707-BB1E-C53D-DB1FF684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A916-4725-48F4-85E6-61BE2005E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20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F8CCB-8193-8416-3F1F-21C3CE46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7B3CCC-646D-3CC5-CCFD-1E631AE5C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B8AAC-8392-23EE-7488-4E754E4C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1ED-57D2-4FD7-93CD-E77A8C1AA3BF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FE7236-F0C8-FD93-20CB-CA8B9328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3D1B6D-80C4-E939-1AB3-F1F2ECA9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A916-4725-48F4-85E6-61BE2005E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97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E0099E4-D551-3FA0-6670-2FB0C6139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26AC65-861C-D6EC-C125-68C370855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C3E8D5-1617-C563-CA90-C6B42D10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1ED-57D2-4FD7-93CD-E77A8C1AA3BF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4EF8A3-5874-08BE-53C8-688FEE40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86F995-E719-DFFD-2352-E70B25EB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A916-4725-48F4-85E6-61BE2005E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78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86A58F-468C-0A99-533A-952AFB4B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95485B-07DA-7D84-0E4F-66B3A1DA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B63CD9-25F0-713E-6314-88EBB094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1ED-57D2-4FD7-93CD-E77A8C1AA3BF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31714F-57CF-0A55-D913-CBB5973D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AE1E0F-5C1F-E907-86AD-E594C92A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A916-4725-48F4-85E6-61BE2005E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67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3034B-B607-5CC3-5F26-F980A2CF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5D10F1-BD2A-9F2C-E4FB-BFF11A491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6EDC41-280E-C2DD-AD95-19585CFA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1ED-57D2-4FD7-93CD-E77A8C1AA3BF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4B66BA-CA98-EA7A-801D-B503CC7A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2470A-2F7A-4893-29AC-D077E303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A916-4725-48F4-85E6-61BE2005E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95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82786-7A18-6DC2-E5C8-AF0AF1C5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4210F7-FF94-515B-6097-32A40BDE0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A250FA-D51C-88C0-803E-4541A0084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6B2D92-F3DF-E9AE-0756-8D9727C8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1ED-57D2-4FD7-93CD-E77A8C1AA3BF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0B36DE-4183-7BF3-CF93-DB1D21FB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652270-B352-493B-07EB-821C7356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A916-4725-48F4-85E6-61BE2005E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20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FD733-CA04-070D-43AF-1A40DFDF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779C24-2AF1-BB71-5283-125FCDDDD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1B5692-30FE-A6B3-5D61-8B830C8E0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DBC4E7-7AD9-BE01-4C77-22D0DF9D2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76A0D8-F570-8BA3-1F49-1D7B42C12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E2A8AA-2FE3-55B0-6ADF-5D135D62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1ED-57D2-4FD7-93CD-E77A8C1AA3BF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552C50-6E05-0AC7-7AE0-982CB7FB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591FC7-D99A-015D-19B5-50BAB49E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A916-4725-48F4-85E6-61BE2005E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23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36C83-F48C-1B4F-58C2-1CF8B071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033195-6010-095E-07C8-1CFF3A7C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1ED-57D2-4FD7-93CD-E77A8C1AA3BF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179494-4827-633D-A7F9-97F23B8A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E72F41-3AB9-0D6F-BB99-49EF7386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A916-4725-48F4-85E6-61BE2005E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93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E3E694-2FC8-217E-6860-54A448FD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1ED-57D2-4FD7-93CD-E77A8C1AA3BF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535ED0-CE1F-87F6-52AF-688C7F5C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1E62E7-4B8C-F04D-6ABB-35E34D7F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A916-4725-48F4-85E6-61BE2005E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58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4415D-0016-5CD0-0B8C-951CFCDF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A5F27-0345-CBA7-8612-D800A4BED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E567D2-F1F9-EA75-B48B-600214BAF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18B7E2-53B9-C4E2-7010-DB64A6DE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1ED-57D2-4FD7-93CD-E77A8C1AA3BF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AF6F9A-7247-EA32-8C95-7D9BA1B3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A5E961-34DB-5DAD-67FA-0323C371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A916-4725-48F4-85E6-61BE2005E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90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F2F5E3-3CF6-EB42-8B23-5A00B13C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BD199C5-D87C-6B03-649D-D1E5F7D12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6E47EA-7E1E-E548-BB6C-231157DB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60CEFF-3943-E705-549E-C19E6768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01ED-57D2-4FD7-93CD-E77A8C1AA3BF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E0FCB9-163B-444E-5735-90191938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DA021-1B70-52B0-76CE-112A54B2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DA916-4725-48F4-85E6-61BE2005E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4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E90535-BE43-334B-0AA7-791A9392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B4F82A-6E73-447C-F1C7-B84C53516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7ABD6E-D5D6-81FC-893B-883837198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701ED-57D2-4FD7-93CD-E77A8C1AA3BF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E2D4E9-A6A9-374D-72FA-5DA244288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7DB929-3A24-F475-9EA5-B92A1E73B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BDA916-4725-48F4-85E6-61BE2005E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60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82E0C2E-29BF-16C1-BA0B-77B6D8D4B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708" y="1326064"/>
            <a:ext cx="7597268" cy="40289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6639295-BB7F-DF7E-579D-69939770C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28" y="0"/>
            <a:ext cx="4261580" cy="25022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64C5A30-342A-1F45-DF8C-A12A53EB9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15" y="3996363"/>
            <a:ext cx="4343769" cy="2484546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6F385500-FB7F-D59B-67EB-87C7EA99BDFA}"/>
              </a:ext>
            </a:extLst>
          </p:cNvPr>
          <p:cNvSpPr/>
          <p:nvPr/>
        </p:nvSpPr>
        <p:spPr>
          <a:xfrm rot="8635691">
            <a:off x="4728184" y="4472637"/>
            <a:ext cx="1815441" cy="1380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B73DBF-DE00-351C-0445-2287494332C2}"/>
              </a:ext>
            </a:extLst>
          </p:cNvPr>
          <p:cNvSpPr/>
          <p:nvPr/>
        </p:nvSpPr>
        <p:spPr>
          <a:xfrm>
            <a:off x="513766" y="70714"/>
            <a:ext cx="4261580" cy="2267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850003-1841-79E9-6E18-D3F66F8CF9D9}"/>
              </a:ext>
            </a:extLst>
          </p:cNvPr>
          <p:cNvSpPr/>
          <p:nvPr/>
        </p:nvSpPr>
        <p:spPr>
          <a:xfrm>
            <a:off x="562404" y="3946221"/>
            <a:ext cx="4261580" cy="2374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BE41C80C-C199-B87D-B3B2-DC7B9ACE86A7}"/>
              </a:ext>
            </a:extLst>
          </p:cNvPr>
          <p:cNvSpPr/>
          <p:nvPr/>
        </p:nvSpPr>
        <p:spPr>
          <a:xfrm rot="12178879">
            <a:off x="4774839" y="1029162"/>
            <a:ext cx="1669899" cy="134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EE01AD-1322-010B-B420-66D0488D101A}"/>
              </a:ext>
            </a:extLst>
          </p:cNvPr>
          <p:cNvSpPr/>
          <p:nvPr/>
        </p:nvSpPr>
        <p:spPr>
          <a:xfrm>
            <a:off x="9502219" y="2111603"/>
            <a:ext cx="1442301" cy="142344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452BCB5-C4E9-36AE-595A-3632C04DA023}"/>
              </a:ext>
            </a:extLst>
          </p:cNvPr>
          <p:cNvSpPr txBox="1"/>
          <p:nvPr/>
        </p:nvSpPr>
        <p:spPr>
          <a:xfrm>
            <a:off x="9162853" y="1773049"/>
            <a:ext cx="2318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Modulation strategy</a:t>
            </a:r>
          </a:p>
        </p:txBody>
      </p:sp>
    </p:spTree>
    <p:extLst>
      <p:ext uri="{BB962C8B-B14F-4D97-AF65-F5344CB8AC3E}">
        <p14:creationId xmlns:p14="http://schemas.microsoft.com/office/powerpoint/2010/main" val="374227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DF5C9D7-82B0-E668-882A-ED0584BC7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31" y="708501"/>
            <a:ext cx="3905250" cy="2933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B73DBF-DE00-351C-0445-2287494332C2}"/>
              </a:ext>
            </a:extLst>
          </p:cNvPr>
          <p:cNvSpPr/>
          <p:nvPr/>
        </p:nvSpPr>
        <p:spPr>
          <a:xfrm>
            <a:off x="546755" y="708501"/>
            <a:ext cx="4050426" cy="2933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B1AF1D1-CF6E-5791-2A88-FFEF71C97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989" y="493080"/>
            <a:ext cx="5598638" cy="380681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E41C80C-C199-B87D-B3B2-DC7B9ACE86A7}"/>
              </a:ext>
            </a:extLst>
          </p:cNvPr>
          <p:cNvSpPr/>
          <p:nvPr/>
        </p:nvSpPr>
        <p:spPr>
          <a:xfrm rot="978511">
            <a:off x="4662047" y="1591826"/>
            <a:ext cx="1502972" cy="14192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6B23E-CD6F-E0E0-A923-57ED81340256}"/>
              </a:ext>
            </a:extLst>
          </p:cNvPr>
          <p:cNvSpPr/>
          <p:nvPr/>
        </p:nvSpPr>
        <p:spPr>
          <a:xfrm>
            <a:off x="6223262" y="370706"/>
            <a:ext cx="5786486" cy="3929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2A53029F-34F8-DB21-62A8-FDA2086782AF}"/>
              </a:ext>
            </a:extLst>
          </p:cNvPr>
          <p:cNvSpPr/>
          <p:nvPr/>
        </p:nvSpPr>
        <p:spPr>
          <a:xfrm rot="5400000">
            <a:off x="7026893" y="4484461"/>
            <a:ext cx="615548" cy="16845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9867AE-DDE3-2C29-8CC0-F29CE96EED6C}"/>
              </a:ext>
            </a:extLst>
          </p:cNvPr>
          <p:cNvSpPr/>
          <p:nvPr/>
        </p:nvSpPr>
        <p:spPr>
          <a:xfrm>
            <a:off x="6825006" y="3214539"/>
            <a:ext cx="1055802" cy="10118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ED15C5DC-606E-DFB4-19A1-B6F0BA3C2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638" y="4950000"/>
            <a:ext cx="4379666" cy="124398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4AD98B1-9BB3-0414-3B9B-E7B27DD573AA}"/>
              </a:ext>
            </a:extLst>
          </p:cNvPr>
          <p:cNvSpPr/>
          <p:nvPr/>
        </p:nvSpPr>
        <p:spPr>
          <a:xfrm>
            <a:off x="5740638" y="4916079"/>
            <a:ext cx="4289482" cy="127790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780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BE41C80C-C199-B87D-B3B2-DC7B9ACE86A7}"/>
              </a:ext>
            </a:extLst>
          </p:cNvPr>
          <p:cNvSpPr/>
          <p:nvPr/>
        </p:nvSpPr>
        <p:spPr>
          <a:xfrm rot="1216332">
            <a:off x="4358654" y="2194441"/>
            <a:ext cx="1894470" cy="1692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26A4A79-DFB4-3BED-EACB-DF502F842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34" y="1142661"/>
            <a:ext cx="3375764" cy="25550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C4295AE-D37E-1978-B1BB-51BEAB415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210" y="1418135"/>
            <a:ext cx="5221124" cy="4511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B73DBF-DE00-351C-0445-2287494332C2}"/>
              </a:ext>
            </a:extLst>
          </p:cNvPr>
          <p:cNvSpPr/>
          <p:nvPr/>
        </p:nvSpPr>
        <p:spPr>
          <a:xfrm>
            <a:off x="778801" y="1142661"/>
            <a:ext cx="3511364" cy="2555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7FF75A-A054-FC0F-349A-BC5257EBA60B}"/>
              </a:ext>
            </a:extLst>
          </p:cNvPr>
          <p:cNvSpPr/>
          <p:nvPr/>
        </p:nvSpPr>
        <p:spPr>
          <a:xfrm>
            <a:off x="6308224" y="1142661"/>
            <a:ext cx="5152110" cy="47867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40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21AF027-F2E0-A576-1F16-12042059E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91" y="542925"/>
            <a:ext cx="3695255" cy="28860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5ABEF25-9DCB-EF39-B662-2628D4442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56" y="532220"/>
            <a:ext cx="6570284" cy="34600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B73DBF-DE00-351C-0445-2287494332C2}"/>
              </a:ext>
            </a:extLst>
          </p:cNvPr>
          <p:cNvSpPr/>
          <p:nvPr/>
        </p:nvSpPr>
        <p:spPr>
          <a:xfrm>
            <a:off x="1323975" y="708501"/>
            <a:ext cx="1943100" cy="18632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E41C80C-C199-B87D-B3B2-DC7B9ACE86A7}"/>
              </a:ext>
            </a:extLst>
          </p:cNvPr>
          <p:cNvSpPr/>
          <p:nvPr/>
        </p:nvSpPr>
        <p:spPr>
          <a:xfrm rot="1093734">
            <a:off x="3370227" y="2671413"/>
            <a:ext cx="1669899" cy="1343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ECC60-83CC-45F9-BB6B-98A739EACD57}"/>
              </a:ext>
            </a:extLst>
          </p:cNvPr>
          <p:cNvSpPr/>
          <p:nvPr/>
        </p:nvSpPr>
        <p:spPr>
          <a:xfrm>
            <a:off x="5200650" y="366085"/>
            <a:ext cx="6657975" cy="3626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55E7B44-4C22-4008-9BE2-8B73E2797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230" y="4351827"/>
            <a:ext cx="4141700" cy="2140088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9E0A5CE8-49C5-91E8-6063-6B8B5C034388}"/>
              </a:ext>
            </a:extLst>
          </p:cNvPr>
          <p:cNvSpPr/>
          <p:nvPr/>
        </p:nvSpPr>
        <p:spPr>
          <a:xfrm rot="5400000">
            <a:off x="5477562" y="3427106"/>
            <a:ext cx="1588210" cy="163998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906AE-11F9-7C91-BDD6-58DD6DEF74A5}"/>
              </a:ext>
            </a:extLst>
          </p:cNvPr>
          <p:cNvSpPr/>
          <p:nvPr/>
        </p:nvSpPr>
        <p:spPr>
          <a:xfrm>
            <a:off x="5722070" y="1564849"/>
            <a:ext cx="1159497" cy="108408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D8F4EA-1C62-D8EB-60A4-4AE457570C5D}"/>
              </a:ext>
            </a:extLst>
          </p:cNvPr>
          <p:cNvSpPr/>
          <p:nvPr/>
        </p:nvSpPr>
        <p:spPr>
          <a:xfrm>
            <a:off x="5019230" y="4384898"/>
            <a:ext cx="4141700" cy="20253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082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5">
            <a:extLst>
              <a:ext uri="{FF2B5EF4-FFF2-40B4-BE49-F238E27FC236}">
                <a16:creationId xmlns:a16="http://schemas.microsoft.com/office/drawing/2014/main" id="{8467891F-A9F9-4168-B4A2-793487A3F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37588"/>
              </p:ext>
            </p:extLst>
          </p:nvPr>
        </p:nvGraphicFramePr>
        <p:xfrm>
          <a:off x="5540039" y="4194457"/>
          <a:ext cx="6536082" cy="1468346"/>
        </p:xfrm>
        <a:graphic>
          <a:graphicData uri="http://schemas.openxmlformats.org/drawingml/2006/table">
            <a:tbl>
              <a:tblPr/>
              <a:tblGrid>
                <a:gridCol w="1208591">
                  <a:extLst>
                    <a:ext uri="{9D8B030D-6E8A-4147-A177-3AD203B41FA5}">
                      <a16:colId xmlns:a16="http://schemas.microsoft.com/office/drawing/2014/main" val="2608784206"/>
                    </a:ext>
                  </a:extLst>
                </a:gridCol>
                <a:gridCol w="927218">
                  <a:extLst>
                    <a:ext uri="{9D8B030D-6E8A-4147-A177-3AD203B41FA5}">
                      <a16:colId xmlns:a16="http://schemas.microsoft.com/office/drawing/2014/main" val="3678689095"/>
                    </a:ext>
                  </a:extLst>
                </a:gridCol>
                <a:gridCol w="893138">
                  <a:extLst>
                    <a:ext uri="{9D8B030D-6E8A-4147-A177-3AD203B41FA5}">
                      <a16:colId xmlns:a16="http://schemas.microsoft.com/office/drawing/2014/main" val="4048184868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729366379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27185276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532443420"/>
                    </a:ext>
                  </a:extLst>
                </a:gridCol>
                <a:gridCol w="887760">
                  <a:extLst>
                    <a:ext uri="{9D8B030D-6E8A-4147-A177-3AD203B41FA5}">
                      <a16:colId xmlns:a16="http://schemas.microsoft.com/office/drawing/2014/main" val="3282722143"/>
                    </a:ext>
                  </a:extLst>
                </a:gridCol>
              </a:tblGrid>
              <a:tr h="920277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Operating 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Speed [rpm]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Torque [N・m]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I </a:t>
                      </a:r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[A]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 </a:t>
                      </a:r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[°]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Id</a:t>
                      </a:r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[A]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Iq</a:t>
                      </a:r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[A]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143053"/>
                  </a:ext>
                </a:extLst>
              </a:tr>
              <a:tr h="2947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222.38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44.92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-157.47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157.03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562935"/>
                  </a:ext>
                </a:extLst>
              </a:tr>
              <a:tr h="58923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4000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22.50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30.81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-19.32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Kross Neue Grotesk" panose="00000500000000000000" pitchFamily="50" charset="0"/>
                          <a:cs typeface="Arial" panose="020B0604020202020204" pitchFamily="34" charset="0"/>
                        </a:rPr>
                        <a:t>11.52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569816"/>
                  </a:ext>
                </a:extLst>
              </a:tr>
            </a:tbl>
          </a:graphicData>
        </a:graphic>
      </p:graphicFrame>
      <p:grpSp>
        <p:nvGrpSpPr>
          <p:cNvPr id="4" name="Group 2">
            <a:extLst>
              <a:ext uri="{FF2B5EF4-FFF2-40B4-BE49-F238E27FC236}">
                <a16:creationId xmlns:a16="http://schemas.microsoft.com/office/drawing/2014/main" id="{2C57A2C2-E223-23CF-9FB7-A6068787F630}"/>
              </a:ext>
            </a:extLst>
          </p:cNvPr>
          <p:cNvGrpSpPr/>
          <p:nvPr/>
        </p:nvGrpSpPr>
        <p:grpSpPr>
          <a:xfrm>
            <a:off x="231408" y="3616828"/>
            <a:ext cx="5074555" cy="3322234"/>
            <a:chOff x="46324" y="-1"/>
            <a:chExt cx="3547003" cy="2267461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59989CBB-976F-BEE0-C1DE-400F224920FA}"/>
                </a:ext>
              </a:extLst>
            </p:cNvPr>
            <p:cNvGrpSpPr/>
            <p:nvPr/>
          </p:nvGrpSpPr>
          <p:grpSpPr>
            <a:xfrm>
              <a:off x="327612" y="435477"/>
              <a:ext cx="3065690" cy="1290638"/>
              <a:chOff x="327612" y="435477"/>
              <a:chExt cx="3065690" cy="1290638"/>
            </a:xfrm>
          </p:grpSpPr>
          <p:cxnSp>
            <p:nvCxnSpPr>
              <p:cNvPr id="28" name="Straight Connector 19">
                <a:extLst>
                  <a:ext uri="{FF2B5EF4-FFF2-40B4-BE49-F238E27FC236}">
                    <a16:creationId xmlns:a16="http://schemas.microsoft.com/office/drawing/2014/main" id="{417F2F03-5A1F-CDAA-3C47-9E1F8216053B}"/>
                  </a:ext>
                </a:extLst>
              </p:cNvPr>
              <p:cNvCxnSpPr/>
              <p:nvPr/>
            </p:nvCxnSpPr>
            <p:spPr>
              <a:xfrm>
                <a:off x="327612" y="435477"/>
                <a:ext cx="1008290" cy="0"/>
              </a:xfrm>
              <a:prstGeom prst="line">
                <a:avLst/>
              </a:prstGeom>
              <a:ln w="2222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Freeform: Shape 20">
                <a:extLst>
                  <a:ext uri="{FF2B5EF4-FFF2-40B4-BE49-F238E27FC236}">
                    <a16:creationId xmlns:a16="http://schemas.microsoft.com/office/drawing/2014/main" id="{3278F8B7-FDBC-9D91-804B-88DCC4434AA6}"/>
                  </a:ext>
                </a:extLst>
              </p:cNvPr>
              <p:cNvSpPr/>
              <p:nvPr/>
            </p:nvSpPr>
            <p:spPr>
              <a:xfrm>
                <a:off x="1335902" y="435477"/>
                <a:ext cx="2057400" cy="1290638"/>
              </a:xfrm>
              <a:custGeom>
                <a:avLst/>
                <a:gdLst>
                  <a:gd name="connsiteX0" fmla="*/ 0 w 2057400"/>
                  <a:gd name="connsiteY0" fmla="*/ 0 h 1290638"/>
                  <a:gd name="connsiteX1" fmla="*/ 211931 w 2057400"/>
                  <a:gd name="connsiteY1" fmla="*/ 409575 h 1290638"/>
                  <a:gd name="connsiteX2" fmla="*/ 423863 w 2057400"/>
                  <a:gd name="connsiteY2" fmla="*/ 704850 h 1290638"/>
                  <a:gd name="connsiteX3" fmla="*/ 607219 w 2057400"/>
                  <a:gd name="connsiteY3" fmla="*/ 881063 h 1290638"/>
                  <a:gd name="connsiteX4" fmla="*/ 735806 w 2057400"/>
                  <a:gd name="connsiteY4" fmla="*/ 976313 h 1290638"/>
                  <a:gd name="connsiteX5" fmla="*/ 935831 w 2057400"/>
                  <a:gd name="connsiteY5" fmla="*/ 1073944 h 1290638"/>
                  <a:gd name="connsiteX6" fmla="*/ 1138238 w 2057400"/>
                  <a:gd name="connsiteY6" fmla="*/ 1145382 h 1290638"/>
                  <a:gd name="connsiteX7" fmla="*/ 1300163 w 2057400"/>
                  <a:gd name="connsiteY7" fmla="*/ 1178719 h 1290638"/>
                  <a:gd name="connsiteX8" fmla="*/ 1469231 w 2057400"/>
                  <a:gd name="connsiteY8" fmla="*/ 1216819 h 1290638"/>
                  <a:gd name="connsiteX9" fmla="*/ 1604963 w 2057400"/>
                  <a:gd name="connsiteY9" fmla="*/ 1238250 h 1290638"/>
                  <a:gd name="connsiteX10" fmla="*/ 1771650 w 2057400"/>
                  <a:gd name="connsiteY10" fmla="*/ 1262063 h 1290638"/>
                  <a:gd name="connsiteX11" fmla="*/ 1902619 w 2057400"/>
                  <a:gd name="connsiteY11" fmla="*/ 1276350 h 1290638"/>
                  <a:gd name="connsiteX12" fmla="*/ 2057400 w 2057400"/>
                  <a:gd name="connsiteY12" fmla="*/ 1290638 h 1290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57400" h="1290638">
                    <a:moveTo>
                      <a:pt x="0" y="0"/>
                    </a:moveTo>
                    <a:cubicBezTo>
                      <a:pt x="70643" y="146050"/>
                      <a:pt x="141287" y="292100"/>
                      <a:pt x="211931" y="409575"/>
                    </a:cubicBezTo>
                    <a:cubicBezTo>
                      <a:pt x="282575" y="527050"/>
                      <a:pt x="357982" y="626269"/>
                      <a:pt x="423863" y="704850"/>
                    </a:cubicBezTo>
                    <a:cubicBezTo>
                      <a:pt x="489744" y="783431"/>
                      <a:pt x="555229" y="835819"/>
                      <a:pt x="607219" y="881063"/>
                    </a:cubicBezTo>
                    <a:cubicBezTo>
                      <a:pt x="659209" y="926307"/>
                      <a:pt x="681037" y="944166"/>
                      <a:pt x="735806" y="976313"/>
                    </a:cubicBezTo>
                    <a:cubicBezTo>
                      <a:pt x="790575" y="1008460"/>
                      <a:pt x="868759" y="1045766"/>
                      <a:pt x="935831" y="1073944"/>
                    </a:cubicBezTo>
                    <a:cubicBezTo>
                      <a:pt x="1002903" y="1102122"/>
                      <a:pt x="1077516" y="1127920"/>
                      <a:pt x="1138238" y="1145382"/>
                    </a:cubicBezTo>
                    <a:cubicBezTo>
                      <a:pt x="1198960" y="1162844"/>
                      <a:pt x="1244998" y="1166813"/>
                      <a:pt x="1300163" y="1178719"/>
                    </a:cubicBezTo>
                    <a:cubicBezTo>
                      <a:pt x="1355328" y="1190625"/>
                      <a:pt x="1418431" y="1206897"/>
                      <a:pt x="1469231" y="1216819"/>
                    </a:cubicBezTo>
                    <a:cubicBezTo>
                      <a:pt x="1520031" y="1226741"/>
                      <a:pt x="1604963" y="1238250"/>
                      <a:pt x="1604963" y="1238250"/>
                    </a:cubicBezTo>
                    <a:lnTo>
                      <a:pt x="1771650" y="1262063"/>
                    </a:lnTo>
                    <a:cubicBezTo>
                      <a:pt x="1821259" y="1268413"/>
                      <a:pt x="1902619" y="1276350"/>
                      <a:pt x="1902619" y="1276350"/>
                    </a:cubicBezTo>
                    <a:lnTo>
                      <a:pt x="2057400" y="1290638"/>
                    </a:lnTo>
                  </a:path>
                </a:pathLst>
              </a:custGeom>
              <a:noFill/>
              <a:ln w="22225" cap="rnd">
                <a:solidFill>
                  <a:schemeClr val="tx1"/>
                </a:solidFill>
                <a:round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057400"/>
                          <a:gd name="connsiteY0" fmla="*/ 0 h 1290638"/>
                          <a:gd name="connsiteX1" fmla="*/ 211931 w 2057400"/>
                          <a:gd name="connsiteY1" fmla="*/ 409575 h 1290638"/>
                          <a:gd name="connsiteX2" fmla="*/ 423863 w 2057400"/>
                          <a:gd name="connsiteY2" fmla="*/ 704850 h 1290638"/>
                          <a:gd name="connsiteX3" fmla="*/ 607219 w 2057400"/>
                          <a:gd name="connsiteY3" fmla="*/ 881063 h 1290638"/>
                          <a:gd name="connsiteX4" fmla="*/ 735806 w 2057400"/>
                          <a:gd name="connsiteY4" fmla="*/ 976313 h 1290638"/>
                          <a:gd name="connsiteX5" fmla="*/ 935831 w 2057400"/>
                          <a:gd name="connsiteY5" fmla="*/ 1073944 h 1290638"/>
                          <a:gd name="connsiteX6" fmla="*/ 1138238 w 2057400"/>
                          <a:gd name="connsiteY6" fmla="*/ 1145382 h 1290638"/>
                          <a:gd name="connsiteX7" fmla="*/ 1300163 w 2057400"/>
                          <a:gd name="connsiteY7" fmla="*/ 1178719 h 1290638"/>
                          <a:gd name="connsiteX8" fmla="*/ 1469231 w 2057400"/>
                          <a:gd name="connsiteY8" fmla="*/ 1216819 h 1290638"/>
                          <a:gd name="connsiteX9" fmla="*/ 1604963 w 2057400"/>
                          <a:gd name="connsiteY9" fmla="*/ 1238250 h 1290638"/>
                          <a:gd name="connsiteX10" fmla="*/ 1771650 w 2057400"/>
                          <a:gd name="connsiteY10" fmla="*/ 1262063 h 1290638"/>
                          <a:gd name="connsiteX11" fmla="*/ 1902619 w 2057400"/>
                          <a:gd name="connsiteY11" fmla="*/ 1276350 h 1290638"/>
                          <a:gd name="connsiteX12" fmla="*/ 2057400 w 2057400"/>
                          <a:gd name="connsiteY12" fmla="*/ 1290638 h 12906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057400" h="1290638" extrusionOk="0">
                            <a:moveTo>
                              <a:pt x="0" y="0"/>
                            </a:moveTo>
                            <a:cubicBezTo>
                              <a:pt x="59908" y="139428"/>
                              <a:pt x="109952" y="303860"/>
                              <a:pt x="211931" y="409575"/>
                            </a:cubicBezTo>
                            <a:cubicBezTo>
                              <a:pt x="295873" y="529850"/>
                              <a:pt x="347376" y="626606"/>
                              <a:pt x="423863" y="704850"/>
                            </a:cubicBezTo>
                            <a:cubicBezTo>
                              <a:pt x="484848" y="788212"/>
                              <a:pt x="554586" y="839376"/>
                              <a:pt x="607219" y="881063"/>
                            </a:cubicBezTo>
                            <a:cubicBezTo>
                              <a:pt x="655925" y="924510"/>
                              <a:pt x="683643" y="945411"/>
                              <a:pt x="735806" y="976313"/>
                            </a:cubicBezTo>
                            <a:cubicBezTo>
                              <a:pt x="804355" y="1010095"/>
                              <a:pt x="873092" y="1036848"/>
                              <a:pt x="935831" y="1073944"/>
                            </a:cubicBezTo>
                            <a:cubicBezTo>
                              <a:pt x="990002" y="1100146"/>
                              <a:pt x="1073758" y="1131459"/>
                              <a:pt x="1138238" y="1145382"/>
                            </a:cubicBezTo>
                            <a:cubicBezTo>
                              <a:pt x="1198476" y="1158229"/>
                              <a:pt x="1238327" y="1176084"/>
                              <a:pt x="1300163" y="1178719"/>
                            </a:cubicBezTo>
                            <a:cubicBezTo>
                              <a:pt x="1358806" y="1192572"/>
                              <a:pt x="1423131" y="1208027"/>
                              <a:pt x="1469231" y="1216819"/>
                            </a:cubicBezTo>
                            <a:cubicBezTo>
                              <a:pt x="1520031" y="1226741"/>
                              <a:pt x="1604963" y="1238250"/>
                              <a:pt x="1604963" y="1238250"/>
                            </a:cubicBezTo>
                            <a:cubicBezTo>
                              <a:pt x="1673858" y="1253379"/>
                              <a:pt x="1700613" y="1255286"/>
                              <a:pt x="1771650" y="1262063"/>
                            </a:cubicBezTo>
                            <a:cubicBezTo>
                              <a:pt x="1821260" y="1268413"/>
                              <a:pt x="1902619" y="1276350"/>
                              <a:pt x="1902619" y="1276350"/>
                            </a:cubicBezTo>
                            <a:cubicBezTo>
                              <a:pt x="1949166" y="1284821"/>
                              <a:pt x="2000474" y="1283101"/>
                              <a:pt x="2057400" y="1290638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Kross Neue Grotesk" panose="00000500000000000000" pitchFamily="50" charset="0"/>
                </a:endParaRPr>
              </a:p>
            </p:txBody>
          </p:sp>
        </p:grp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459D6411-EBA7-9058-3F42-4449C0D4D435}"/>
                </a:ext>
              </a:extLst>
            </p:cNvPr>
            <p:cNvSpPr/>
            <p:nvPr/>
          </p:nvSpPr>
          <p:spPr>
            <a:xfrm>
              <a:off x="1776437" y="1727559"/>
              <a:ext cx="93820" cy="938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Kross Neue Grotesk" panose="00000500000000000000" pitchFamily="50" charset="0"/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13A1BC8D-7970-ACED-8F77-D2B8F85C8507}"/>
                </a:ext>
              </a:extLst>
            </p:cNvPr>
            <p:cNvSpPr txBox="1"/>
            <p:nvPr/>
          </p:nvSpPr>
          <p:spPr>
            <a:xfrm>
              <a:off x="1686218" y="1497470"/>
              <a:ext cx="274257" cy="189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" sz="1200" dirty="0">
                  <a:latin typeface="Kross Neue Grotesk" panose="00000500000000000000" pitchFamily="50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F1A0FF51-78A4-DB6E-8D83-02396FDB66E0}"/>
                </a:ext>
              </a:extLst>
            </p:cNvPr>
            <p:cNvSpPr/>
            <p:nvPr/>
          </p:nvSpPr>
          <p:spPr>
            <a:xfrm>
              <a:off x="784848" y="811723"/>
              <a:ext cx="93820" cy="9382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latin typeface="Kross Neue Grotesk" panose="00000500000000000000" pitchFamily="50" charset="0"/>
              </a:endParaRPr>
            </a:p>
          </p:txBody>
        </p:sp>
        <p:sp>
          <p:nvSpPr>
            <p:cNvPr id="19" name="TextBox 57">
              <a:extLst>
                <a:ext uri="{FF2B5EF4-FFF2-40B4-BE49-F238E27FC236}">
                  <a16:creationId xmlns:a16="http://schemas.microsoft.com/office/drawing/2014/main" id="{9272C855-C714-C740-18C9-5F43A2C7ECC7}"/>
                </a:ext>
              </a:extLst>
            </p:cNvPr>
            <p:cNvSpPr txBox="1"/>
            <p:nvPr/>
          </p:nvSpPr>
          <p:spPr>
            <a:xfrm>
              <a:off x="694629" y="581634"/>
              <a:ext cx="274257" cy="189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" sz="1200" dirty="0">
                  <a:latin typeface="Kross Neue Grotesk" panose="00000500000000000000" pitchFamily="50" charset="0"/>
                  <a:cs typeface="Arial" panose="020B0604020202020204" pitchFamily="34" charset="0"/>
                </a:rPr>
                <a:t>B</a:t>
              </a:r>
            </a:p>
          </p:txBody>
        </p:sp>
        <p:grpSp>
          <p:nvGrpSpPr>
            <p:cNvPr id="22" name="Group 13">
              <a:extLst>
                <a:ext uri="{FF2B5EF4-FFF2-40B4-BE49-F238E27FC236}">
                  <a16:creationId xmlns:a16="http://schemas.microsoft.com/office/drawing/2014/main" id="{5963A3D1-5286-D66F-7870-481FAD53263F}"/>
                </a:ext>
              </a:extLst>
            </p:cNvPr>
            <p:cNvGrpSpPr/>
            <p:nvPr/>
          </p:nvGrpSpPr>
          <p:grpSpPr>
            <a:xfrm>
              <a:off x="46324" y="-1"/>
              <a:ext cx="3547003" cy="2267461"/>
              <a:chOff x="46324" y="-1"/>
              <a:chExt cx="3547003" cy="2267461"/>
            </a:xfrm>
          </p:grpSpPr>
          <p:grpSp>
            <p:nvGrpSpPr>
              <p:cNvPr id="23" name="Group 14">
                <a:extLst>
                  <a:ext uri="{FF2B5EF4-FFF2-40B4-BE49-F238E27FC236}">
                    <a16:creationId xmlns:a16="http://schemas.microsoft.com/office/drawing/2014/main" id="{61F0FA60-8706-04ED-FC04-D58275E11462}"/>
                  </a:ext>
                </a:extLst>
              </p:cNvPr>
              <p:cNvGrpSpPr/>
              <p:nvPr/>
            </p:nvGrpSpPr>
            <p:grpSpPr>
              <a:xfrm>
                <a:off x="327612" y="2090"/>
                <a:ext cx="3265715" cy="2052637"/>
                <a:chOff x="327612" y="2090"/>
                <a:chExt cx="3265715" cy="2052637"/>
              </a:xfrm>
            </p:grpSpPr>
            <p:cxnSp>
              <p:nvCxnSpPr>
                <p:cNvPr id="26" name="Straight Connector 17">
                  <a:extLst>
                    <a:ext uri="{FF2B5EF4-FFF2-40B4-BE49-F238E27FC236}">
                      <a16:creationId xmlns:a16="http://schemas.microsoft.com/office/drawing/2014/main" id="{F9B0656B-8E03-439F-3674-B03F5D105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612" y="2090"/>
                  <a:ext cx="0" cy="2052637"/>
                </a:xfrm>
                <a:prstGeom prst="line">
                  <a:avLst/>
                </a:prstGeom>
                <a:ln w="25400" cap="flat">
                  <a:solidFill>
                    <a:schemeClr val="tx1"/>
                  </a:solidFill>
                  <a:miter lim="800000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18">
                  <a:extLst>
                    <a:ext uri="{FF2B5EF4-FFF2-40B4-BE49-F238E27FC236}">
                      <a16:creationId xmlns:a16="http://schemas.microsoft.com/office/drawing/2014/main" id="{C4E317D5-CE0B-FEF2-400B-7EF0EEC970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7612" y="2052637"/>
                  <a:ext cx="3265715" cy="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bevel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3">
                <a:extLst>
                  <a:ext uri="{FF2B5EF4-FFF2-40B4-BE49-F238E27FC236}">
                    <a16:creationId xmlns:a16="http://schemas.microsoft.com/office/drawing/2014/main" id="{EE609CB1-FE8C-3420-288A-E1E2D9330C62}"/>
                  </a:ext>
                </a:extLst>
              </p:cNvPr>
              <p:cNvSpPr txBox="1"/>
              <p:nvPr/>
            </p:nvSpPr>
            <p:spPr>
              <a:xfrm>
                <a:off x="327611" y="2057399"/>
                <a:ext cx="3265714" cy="210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" sz="1400" dirty="0">
                    <a:latin typeface="Kross Neue Grotesk" panose="00000500000000000000" pitchFamily="50" charset="0"/>
                    <a:cs typeface="Arial" panose="020B0604020202020204" pitchFamily="34" charset="0"/>
                  </a:rPr>
                  <a:t>Speed [rpm]</a:t>
                </a:r>
              </a:p>
            </p:txBody>
          </p:sp>
          <p:sp>
            <p:nvSpPr>
              <p:cNvPr id="25" name="TextBox 4">
                <a:extLst>
                  <a:ext uri="{FF2B5EF4-FFF2-40B4-BE49-F238E27FC236}">
                    <a16:creationId xmlns:a16="http://schemas.microsoft.com/office/drawing/2014/main" id="{CCFCE2DB-9404-C4CA-B77A-780450972B0C}"/>
                  </a:ext>
                </a:extLst>
              </p:cNvPr>
              <p:cNvSpPr txBox="1"/>
              <p:nvPr/>
            </p:nvSpPr>
            <p:spPr>
              <a:xfrm rot="16200000">
                <a:off x="-871385" y="917708"/>
                <a:ext cx="2050548" cy="215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" sz="1400" dirty="0">
                    <a:latin typeface="Kross Neue Grotesk" panose="00000500000000000000" pitchFamily="50" charset="0"/>
                    <a:cs typeface="Arial" panose="020B0604020202020204" pitchFamily="34" charset="0"/>
                  </a:rPr>
                  <a:t>Torque [N・m]</a:t>
                </a:r>
              </a:p>
            </p:txBody>
          </p:sp>
        </p:grpSp>
      </p:grp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EF10A290-26DF-4F3D-BFAB-BA3D318B7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44959"/>
              </p:ext>
            </p:extLst>
          </p:nvPr>
        </p:nvGraphicFramePr>
        <p:xfrm>
          <a:off x="1600192" y="233548"/>
          <a:ext cx="10614314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0337">
                  <a:extLst>
                    <a:ext uri="{9D8B030D-6E8A-4147-A177-3AD203B41FA5}">
                      <a16:colId xmlns:a16="http://schemas.microsoft.com/office/drawing/2014/main" val="3751940764"/>
                    </a:ext>
                  </a:extLst>
                </a:gridCol>
                <a:gridCol w="6883977">
                  <a:extLst>
                    <a:ext uri="{9D8B030D-6E8A-4147-A177-3AD203B41FA5}">
                      <a16:colId xmlns:a16="http://schemas.microsoft.com/office/drawing/2014/main" val="2123987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en-US" sz="2200" b="1" dirty="0"/>
                        <a:t>Operating point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en-US" sz="2200" b="1" dirty="0"/>
                        <a:t>Guidelines for frequency determination</a:t>
                      </a:r>
                      <a:endParaRPr 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3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en-US" sz="2200" dirty="0"/>
                        <a:t>Low speed, high load </a:t>
                      </a:r>
                      <a:r>
                        <a:rPr lang="en" altLang="ja-JP" sz="2200" dirty="0"/>
                        <a:t>( </a:t>
                      </a:r>
                      <a:r>
                        <a:rPr lang="en" altLang="en-US" sz="2200" dirty="0"/>
                        <a:t>point </a:t>
                      </a:r>
                      <a:r>
                        <a:rPr lang="en" altLang="ja-JP" sz="2200" dirty="0"/>
                        <a:t>B)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en-US" sz="2200" dirty="0"/>
                        <a:t>Reduce losses by lowering switching frequency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26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en-US" sz="2200" dirty="0"/>
                        <a:t>Low speed, low load </a:t>
                      </a:r>
                      <a:r>
                        <a:rPr lang="en" altLang="ja-JP" sz="2200" dirty="0"/>
                        <a:t>( </a:t>
                      </a:r>
                      <a:r>
                        <a:rPr lang="en" altLang="en-US" sz="2200" dirty="0"/>
                        <a:t>point </a:t>
                      </a:r>
                      <a:r>
                        <a:rPr lang="en" altLang="ja-JP" sz="2200" dirty="0"/>
                        <a:t>A)</a:t>
                      </a:r>
                    </a:p>
                    <a:p>
                      <a:pPr algn="ctr"/>
                      <a:r>
                        <a:rPr lang="en" altLang="en-US" sz="2200" dirty="0"/>
                        <a:t>High speed, low load </a:t>
                      </a:r>
                      <a:r>
                        <a:rPr lang="en" altLang="ja-JP" sz="2200" dirty="0"/>
                        <a:t>( </a:t>
                      </a:r>
                      <a:r>
                        <a:rPr lang="en" altLang="en-US" sz="2200" dirty="0"/>
                        <a:t>point </a:t>
                      </a:r>
                      <a:r>
                        <a:rPr lang="en" altLang="ja-JP" sz="2200" dirty="0"/>
                        <a:t>D)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en-US" sz="2200" dirty="0"/>
                        <a:t>Reduce losses by increasing switching frequency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20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en-US" sz="2200" dirty="0"/>
                        <a:t>Low speed, low load </a:t>
                      </a:r>
                      <a:r>
                        <a:rPr lang="en" altLang="ja-JP" sz="2200" dirty="0"/>
                        <a:t>( </a:t>
                      </a:r>
                      <a:r>
                        <a:rPr lang="en" altLang="en-US" sz="2200" dirty="0"/>
                        <a:t>point </a:t>
                      </a:r>
                      <a:r>
                        <a:rPr lang="en" altLang="ja-JP" sz="2200" dirty="0"/>
                        <a:t>C)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en-US" sz="2200" dirty="0"/>
                        <a:t>Changing the switching frequency does not significantly affect losses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819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7184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119</Words>
  <Application>Microsoft Office PowerPoint</Application>
  <PresentationFormat>Grand écran</PresentationFormat>
  <Paragraphs>35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Kross Neue Grotesk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Michel</dc:creator>
  <cp:lastModifiedBy>Adrien Michel</cp:lastModifiedBy>
  <cp:revision>1</cp:revision>
  <dcterms:created xsi:type="dcterms:W3CDTF">2024-03-26T10:23:46Z</dcterms:created>
  <dcterms:modified xsi:type="dcterms:W3CDTF">2024-03-26T14:55:58Z</dcterms:modified>
</cp:coreProperties>
</file>