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874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17FAB0-23EC-09C6-A438-243B5E915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B573AB-74EF-B6D0-3363-A6F8D1BB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8EE0E0-C3A7-A9EE-6FC5-A5D392BA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572-C493-4C71-9EA7-568EE8B99E48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352103-51AF-5CB9-D1E0-32A92D2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3D6212-9301-D4F1-88C8-7C23EFCF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5EE-4C34-487B-A452-3EC4CB53C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70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AAC4F-7D53-E1F8-BA4A-BEE71B8C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D72501-35A0-B132-3DF5-7ABA55846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2FFECE-F793-817F-C0C7-B36896BF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572-C493-4C71-9EA7-568EE8B99E48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E7ADF3-2FDE-E6D5-11AE-58E00253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9A6669-924B-1FF6-9D2C-D04E2D88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5EE-4C34-487B-A452-3EC4CB53C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84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CE2CFD-F55E-CC7A-8F90-C2BADEC59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BED2E9-B099-07A6-2EBE-6C885EAE7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8109BC-9F76-2610-25D5-6B45257A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572-C493-4C71-9EA7-568EE8B99E48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94FC8-58B6-067A-55DA-23B766B8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2564E-0D7C-0399-E31A-3F440697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5EE-4C34-487B-A452-3EC4CB53C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F513D-1C41-E384-2CC5-6D9F1B3A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6D7DB0-789A-9C1A-CCC0-97C30AD37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FC3DDE-603A-9B4A-0D03-5268CF44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572-C493-4C71-9EA7-568EE8B99E48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A43BAD-72E4-5122-1D14-B03AF3FE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581726-3E75-3DB3-3B50-F4F646AF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5EE-4C34-487B-A452-3EC4CB53C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83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75E4DB-CB45-9091-EE4D-B1EC3BB4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212A4A-D310-DF6C-2521-7345D3CAE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8AB758-12D0-3357-20B0-C925335E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572-C493-4C71-9EA7-568EE8B99E48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17E061-A5F9-70EB-7B63-C715C54A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4EA270-8CA7-EB50-E304-28ED375E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5EE-4C34-487B-A452-3EC4CB53C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61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19B67-181D-2FA3-EE1D-1E18BC97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1FCCF1-AD9D-4310-5379-465711A7F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0729EE-0BCB-2D80-E329-83838DF15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C15701-B304-13AD-7900-72A0F95F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572-C493-4C71-9EA7-568EE8B99E48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1E939A-BCC0-E9AF-7FE3-68690C1F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D3E32A-71CB-B9B9-FAFC-80B2B99B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5EE-4C34-487B-A452-3EC4CB53C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26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84A8E-A146-3221-69F0-1F268EE83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6037FC-54FA-00E0-FF5E-B816E7BCF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2859D1-4450-EFB5-C0C3-A63CF0338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A4E83E-9C66-8BEC-6137-652F6F4DB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5DD1B2D-CF7F-6E01-F046-A76E6D7A5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6C0348E-43AC-09F5-376F-9B0E0A2F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572-C493-4C71-9EA7-568EE8B99E48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2FF388-4CEB-1A4F-865E-3309F333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11E5E72-442A-1E12-0949-D10DBB69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5EE-4C34-487B-A452-3EC4CB53C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61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D33258-ACC4-4877-13EF-D4D10BAD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9AEBA6-857C-A2F0-165A-B90FF7FD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572-C493-4C71-9EA7-568EE8B99E48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1F5AED-757B-2DE4-E75C-ED14FB2A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2926AA-8173-FB2D-7FD0-6E199C10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5EE-4C34-487B-A452-3EC4CB53C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70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0E64B2E-39F5-4D5B-0282-4E177A0E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572-C493-4C71-9EA7-568EE8B99E48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9E28A6-DBF6-0E14-2F31-5523CD3E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96603F-F271-B690-2E5A-5218F219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5EE-4C34-487B-A452-3EC4CB53C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60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7A896-946A-4D5C-2A20-C0C4B850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54C066-D49B-20FB-34AA-72604DD55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370E66-BA7C-8CCC-E092-E90D388B5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53425E-E5C8-8F7A-7CD8-C89D22C6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572-C493-4C71-9EA7-568EE8B99E48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B495C9-15A8-675C-520E-D4581F3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34B8B7-7C7B-4ABD-C489-CDABD4DF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5EE-4C34-487B-A452-3EC4CB53C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52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93937-286C-C6E9-13A7-CD52112B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0798967-3CBF-E6F6-C1CB-2D619FED7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1358B4-FC92-A082-41C6-79E77E50D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30F2E1-160D-C2E7-594A-ED04B33F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572-C493-4C71-9EA7-568EE8B99E48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A6BE7A-4361-5B92-6A09-609B5A94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1299ED-FC1D-B10A-9C7B-B3BF0DF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5EE-4C34-487B-A452-3EC4CB53C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69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0EB0883-6536-FB55-F693-4F9E3BFA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F6893E-4435-77DF-AF09-F5594D308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C81267-78E3-3C82-C3FB-815E740F2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7B0572-C493-4C71-9EA7-568EE8B99E48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BE59FC-DA4D-7805-F49C-28D8C6192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544AC9-8856-3A85-84C6-D9ACB2791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3725EE-4C34-487B-A452-3EC4CB53C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6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4BEA0BF-097D-0EF4-7DB5-73BBF8958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1260"/>
            <a:ext cx="12192000" cy="273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0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5B2833E-375F-4826-FC53-A3B9BDCEA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8426"/>
            <a:ext cx="12192000" cy="348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9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ADE6B1F-305A-9CA3-B069-8832C4640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319" y="397814"/>
            <a:ext cx="3600000" cy="291724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750B4A8-76FE-620F-95BE-739707B9E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538" y="3528696"/>
            <a:ext cx="3733561" cy="29172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8DE9BCF-7D57-40F9-051E-BEFCB8D57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916" y="509504"/>
            <a:ext cx="3510593" cy="282711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2337882-7F0C-543C-613F-25AA84EB0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7561" y="3573000"/>
            <a:ext cx="3600000" cy="2878734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260E3CA-AB9E-61C8-1C63-6DC4BF52ACDA}"/>
              </a:ext>
            </a:extLst>
          </p:cNvPr>
          <p:cNvCxnSpPr>
            <a:cxnSpLocks/>
          </p:cNvCxnSpPr>
          <p:nvPr/>
        </p:nvCxnSpPr>
        <p:spPr>
          <a:xfrm flipV="1">
            <a:off x="7325080" y="4208237"/>
            <a:ext cx="0" cy="1864382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02B92E9-9104-653E-A589-0E832E31A624}"/>
              </a:ext>
            </a:extLst>
          </p:cNvPr>
          <p:cNvCxnSpPr>
            <a:cxnSpLocks/>
          </p:cNvCxnSpPr>
          <p:nvPr/>
        </p:nvCxnSpPr>
        <p:spPr>
          <a:xfrm>
            <a:off x="5897441" y="4180088"/>
            <a:ext cx="1414939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30839980-72C2-C598-DD65-1463C6FDFFDE}"/>
              </a:ext>
            </a:extLst>
          </p:cNvPr>
          <p:cNvSpPr/>
          <p:nvPr/>
        </p:nvSpPr>
        <p:spPr>
          <a:xfrm>
            <a:off x="7289311" y="4149399"/>
            <a:ext cx="71538" cy="7153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0C3C867-3B9B-8426-4FAB-27442D02D18B}"/>
              </a:ext>
            </a:extLst>
          </p:cNvPr>
          <p:cNvSpPr txBox="1"/>
          <p:nvPr/>
        </p:nvSpPr>
        <p:spPr>
          <a:xfrm>
            <a:off x="7175188" y="6081746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rgbClr val="00B050"/>
                </a:solidFill>
              </a:rPr>
              <a:t>25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2ABF949-E402-5E52-978B-497E52606B17}"/>
              </a:ext>
            </a:extLst>
          </p:cNvPr>
          <p:cNvCxnSpPr>
            <a:cxnSpLocks/>
          </p:cNvCxnSpPr>
          <p:nvPr/>
        </p:nvCxnSpPr>
        <p:spPr>
          <a:xfrm flipV="1">
            <a:off x="6015110" y="2184619"/>
            <a:ext cx="0" cy="79243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275E850-8C8A-2696-85C5-0DFE78F23E33}"/>
              </a:ext>
            </a:extLst>
          </p:cNvPr>
          <p:cNvCxnSpPr>
            <a:cxnSpLocks/>
          </p:cNvCxnSpPr>
          <p:nvPr/>
        </p:nvCxnSpPr>
        <p:spPr>
          <a:xfrm>
            <a:off x="5880000" y="2184619"/>
            <a:ext cx="131300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1157C770-F9E8-FDC5-14E5-97E0B909BA03}"/>
              </a:ext>
            </a:extLst>
          </p:cNvPr>
          <p:cNvSpPr/>
          <p:nvPr/>
        </p:nvSpPr>
        <p:spPr>
          <a:xfrm>
            <a:off x="5971721" y="2148850"/>
            <a:ext cx="71538" cy="7153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3B83AC9-7817-BF7C-D7BA-7075FB39D4C7}"/>
              </a:ext>
            </a:extLst>
          </p:cNvPr>
          <p:cNvSpPr txBox="1"/>
          <p:nvPr/>
        </p:nvSpPr>
        <p:spPr>
          <a:xfrm>
            <a:off x="5850038" y="2977049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rgbClr val="00B050"/>
                </a:solidFill>
              </a:rPr>
              <a:t>25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819401-9211-8323-A50C-3E2EAD6EBC2C}"/>
              </a:ext>
            </a:extLst>
          </p:cNvPr>
          <p:cNvSpPr/>
          <p:nvPr/>
        </p:nvSpPr>
        <p:spPr>
          <a:xfrm>
            <a:off x="5604700" y="2117699"/>
            <a:ext cx="218460" cy="1077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B835FBC-A1A6-0D42-5347-0561DAB59DE3}"/>
              </a:ext>
            </a:extLst>
          </p:cNvPr>
          <p:cNvSpPr txBox="1"/>
          <p:nvPr/>
        </p:nvSpPr>
        <p:spPr>
          <a:xfrm>
            <a:off x="5531809" y="2069203"/>
            <a:ext cx="365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00B050"/>
                </a:solidFill>
              </a:rPr>
              <a:t>200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62F1909E-61A4-BEBA-F941-D6C3EB787446}"/>
              </a:ext>
            </a:extLst>
          </p:cNvPr>
          <p:cNvGrpSpPr/>
          <p:nvPr/>
        </p:nvGrpSpPr>
        <p:grpSpPr>
          <a:xfrm>
            <a:off x="6312000" y="1896619"/>
            <a:ext cx="288000" cy="338554"/>
            <a:chOff x="9912000" y="1459723"/>
            <a:chExt cx="288000" cy="338554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E1642545-7A5B-09E7-EB1C-5059E87F8653}"/>
                </a:ext>
              </a:extLst>
            </p:cNvPr>
            <p:cNvSpPr/>
            <p:nvPr/>
          </p:nvSpPr>
          <p:spPr>
            <a:xfrm>
              <a:off x="9912000" y="1485000"/>
              <a:ext cx="288000" cy="288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421B5BA1-9F2A-D794-A9F7-3C9733E6D6F8}"/>
                </a:ext>
              </a:extLst>
            </p:cNvPr>
            <p:cNvSpPr txBox="1"/>
            <p:nvPr/>
          </p:nvSpPr>
          <p:spPr>
            <a:xfrm>
              <a:off x="9912000" y="1459723"/>
              <a:ext cx="254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B97B8750-6807-2EDF-ECD0-8E55CA7C21B7}"/>
              </a:ext>
            </a:extLst>
          </p:cNvPr>
          <p:cNvCxnSpPr>
            <a:cxnSpLocks/>
            <a:endCxn id="38" idx="4"/>
          </p:cNvCxnSpPr>
          <p:nvPr/>
        </p:nvCxnSpPr>
        <p:spPr>
          <a:xfrm flipV="1">
            <a:off x="2668504" y="1825256"/>
            <a:ext cx="0" cy="1119766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CE6C5AF-BCE0-A560-670C-D3BF2C1836E1}"/>
              </a:ext>
            </a:extLst>
          </p:cNvPr>
          <p:cNvCxnSpPr>
            <a:cxnSpLocks/>
          </p:cNvCxnSpPr>
          <p:nvPr/>
        </p:nvCxnSpPr>
        <p:spPr>
          <a:xfrm>
            <a:off x="2064000" y="1783630"/>
            <a:ext cx="591804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5EDEC78A-FF77-AFFC-E8EB-421B77010B5A}"/>
              </a:ext>
            </a:extLst>
          </p:cNvPr>
          <p:cNvSpPr/>
          <p:nvPr/>
        </p:nvSpPr>
        <p:spPr>
          <a:xfrm>
            <a:off x="2632735" y="1753718"/>
            <a:ext cx="71538" cy="7153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95E819D-1D29-8A2B-EABE-B94FAB0A01DF}"/>
              </a:ext>
            </a:extLst>
          </p:cNvPr>
          <p:cNvSpPr txBox="1"/>
          <p:nvPr/>
        </p:nvSpPr>
        <p:spPr>
          <a:xfrm>
            <a:off x="2518612" y="2941449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rgbClr val="00B050"/>
                </a:solidFill>
              </a:rPr>
              <a:t>25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8736BD3-62A8-37B7-5416-FAE4670CFA2E}"/>
              </a:ext>
            </a:extLst>
          </p:cNvPr>
          <p:cNvSpPr txBox="1"/>
          <p:nvPr/>
        </p:nvSpPr>
        <p:spPr>
          <a:xfrm>
            <a:off x="1667604" y="1668214"/>
            <a:ext cx="4267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00B050"/>
                </a:solidFill>
              </a:rPr>
              <a:t>2400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9D8A37F0-C0A1-85C0-A986-9BC034E30537}"/>
              </a:ext>
            </a:extLst>
          </p:cNvPr>
          <p:cNvSpPr txBox="1"/>
          <p:nvPr/>
        </p:nvSpPr>
        <p:spPr>
          <a:xfrm>
            <a:off x="5556151" y="4069752"/>
            <a:ext cx="4399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00B050"/>
                </a:solidFill>
              </a:rPr>
              <a:t>2200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99F7E647-2E9B-32D2-4981-2C4DF53B9933}"/>
              </a:ext>
            </a:extLst>
          </p:cNvPr>
          <p:cNvGrpSpPr/>
          <p:nvPr/>
        </p:nvGrpSpPr>
        <p:grpSpPr>
          <a:xfrm>
            <a:off x="2893366" y="1614353"/>
            <a:ext cx="288000" cy="338554"/>
            <a:chOff x="9912000" y="1459723"/>
            <a:chExt cx="288000" cy="338554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0636C82C-F572-4938-404D-651D18F2CDEF}"/>
                </a:ext>
              </a:extLst>
            </p:cNvPr>
            <p:cNvSpPr/>
            <p:nvPr/>
          </p:nvSpPr>
          <p:spPr>
            <a:xfrm>
              <a:off x="9912000" y="1485000"/>
              <a:ext cx="288000" cy="288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100642D8-80B1-E040-E7B9-C0B2F6384FA3}"/>
                </a:ext>
              </a:extLst>
            </p:cNvPr>
            <p:cNvSpPr txBox="1"/>
            <p:nvPr/>
          </p:nvSpPr>
          <p:spPr>
            <a:xfrm>
              <a:off x="9912000" y="1459723"/>
              <a:ext cx="254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4B2338FF-A3E3-02B9-16BD-419B80EA42C6}"/>
              </a:ext>
            </a:extLst>
          </p:cNvPr>
          <p:cNvGrpSpPr/>
          <p:nvPr/>
        </p:nvGrpSpPr>
        <p:grpSpPr>
          <a:xfrm>
            <a:off x="2553136" y="4801874"/>
            <a:ext cx="288000" cy="338554"/>
            <a:chOff x="9912000" y="1459723"/>
            <a:chExt cx="288000" cy="338554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DB7A3E3-94C9-C8FE-416E-52836993B81E}"/>
                </a:ext>
              </a:extLst>
            </p:cNvPr>
            <p:cNvSpPr/>
            <p:nvPr/>
          </p:nvSpPr>
          <p:spPr>
            <a:xfrm>
              <a:off x="9912000" y="1485000"/>
              <a:ext cx="288000" cy="288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9058C410-C9C1-E621-B46E-6150374A0D8F}"/>
                </a:ext>
              </a:extLst>
            </p:cNvPr>
            <p:cNvSpPr txBox="1"/>
            <p:nvPr/>
          </p:nvSpPr>
          <p:spPr>
            <a:xfrm>
              <a:off x="9912000" y="1459723"/>
              <a:ext cx="254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75F0B83B-3AFE-9420-9D35-ABD1B2ABE5E3}"/>
              </a:ext>
            </a:extLst>
          </p:cNvPr>
          <p:cNvGrpSpPr/>
          <p:nvPr/>
        </p:nvGrpSpPr>
        <p:grpSpPr>
          <a:xfrm>
            <a:off x="6767618" y="4426667"/>
            <a:ext cx="288000" cy="338554"/>
            <a:chOff x="9912000" y="1459723"/>
            <a:chExt cx="288000" cy="338554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4E77EF4E-14DD-EAB7-DFD6-C06C55168B7C}"/>
                </a:ext>
              </a:extLst>
            </p:cNvPr>
            <p:cNvSpPr/>
            <p:nvPr/>
          </p:nvSpPr>
          <p:spPr>
            <a:xfrm>
              <a:off x="9912000" y="1485000"/>
              <a:ext cx="288000" cy="288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CF014CBB-7898-F378-9062-CCEED2014158}"/>
                </a:ext>
              </a:extLst>
            </p:cNvPr>
            <p:cNvSpPr txBox="1"/>
            <p:nvPr/>
          </p:nvSpPr>
          <p:spPr>
            <a:xfrm>
              <a:off x="9912000" y="1459723"/>
              <a:ext cx="254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B21F4CC-3D9E-F731-3BEF-E6D1C1ED87D0}"/>
              </a:ext>
            </a:extLst>
          </p:cNvPr>
          <p:cNvCxnSpPr>
            <a:cxnSpLocks/>
          </p:cNvCxnSpPr>
          <p:nvPr/>
        </p:nvCxnSpPr>
        <p:spPr>
          <a:xfrm flipV="1">
            <a:off x="3031758" y="4149399"/>
            <a:ext cx="0" cy="192177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542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Grand écran</PresentationFormat>
  <Paragraphs>10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Guillaume FONTES</dc:creator>
  <cp:lastModifiedBy>Guillaume FONTES</cp:lastModifiedBy>
  <cp:revision>5</cp:revision>
  <dcterms:created xsi:type="dcterms:W3CDTF">2025-01-27T13:41:51Z</dcterms:created>
  <dcterms:modified xsi:type="dcterms:W3CDTF">2025-02-06T16:50:36Z</dcterms:modified>
</cp:coreProperties>
</file>