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7FAB0-23EC-09C6-A438-243B5E91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B573AB-74EF-B6D0-3363-A6F8D1BB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EE0E0-C3A7-A9EE-6FC5-A5D392BA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52103-51AF-5CB9-D1E0-32A92D2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3D6212-9301-D4F1-88C8-7C23EFCF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7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AAC4F-7D53-E1F8-BA4A-BEE71B8C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D72501-35A0-B132-3DF5-7ABA55846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2FFECE-F793-817F-C0C7-B36896B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E7ADF3-2FDE-E6D5-11AE-58E00253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A6669-924B-1FF6-9D2C-D04E2D88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84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CE2CFD-F55E-CC7A-8F90-C2BADEC59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BED2E9-B099-07A6-2EBE-6C885EAE7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8109BC-9F76-2610-25D5-6B45257A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94FC8-58B6-067A-55DA-23B766B8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2564E-0D7C-0399-E31A-3F440697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F513D-1C41-E384-2CC5-6D9F1B3A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D7DB0-789A-9C1A-CCC0-97C30AD3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FC3DDE-603A-9B4A-0D03-5268CF44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A43BAD-72E4-5122-1D14-B03AF3F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81726-3E75-3DB3-3B50-F4F646A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3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5E4DB-CB45-9091-EE4D-B1EC3BB4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12A4A-D310-DF6C-2521-7345D3CA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8AB758-12D0-3357-20B0-C925335E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7E061-A5F9-70EB-7B63-C715C54A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EA270-8CA7-EB50-E304-28ED375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1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B19B67-181D-2FA3-EE1D-1E18BC97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FCCF1-AD9D-4310-5379-465711A7F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729EE-0BCB-2D80-E329-83838DF15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C15701-B304-13AD-7900-72A0F95F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E939A-BCC0-E9AF-7FE3-68690C1F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3E32A-71CB-B9B9-FAFC-80B2B99B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26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84A8E-A146-3221-69F0-1F268EE8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037FC-54FA-00E0-FF5E-B816E7BC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2859D1-4450-EFB5-C0C3-A63CF033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A4E83E-9C66-8BEC-6137-652F6F4DB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DD1B2D-CF7F-6E01-F046-A76E6D7A5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6C0348E-43AC-09F5-376F-9B0E0A2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2FF388-4CEB-1A4F-865E-3309F333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1E5E72-442A-1E12-0949-D10DBB6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6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3258-ACC4-4877-13EF-D4D10BA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9AEBA6-857C-A2F0-165A-B90FF7FD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1F5AED-757B-2DE4-E75C-ED14FB2A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2926AA-8173-FB2D-7FD0-6E199C10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70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E64B2E-39F5-4D5B-0282-4E177A0E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E28A6-DBF6-0E14-2F31-5523CD3E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96603F-F271-B690-2E5A-5218F219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0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7A896-946A-4D5C-2A20-C0C4B850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4C066-D49B-20FB-34AA-72604DD5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370E66-BA7C-8CCC-E092-E90D388B5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3425E-E5C8-8F7A-7CD8-C89D22C6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B495C9-15A8-675C-520E-D4581F3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34B8B7-7C7B-4ABD-C489-CDABD4D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52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93937-286C-C6E9-13A7-CD52112B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798967-3CBF-E6F6-C1CB-2D619FED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1358B4-FC92-A082-41C6-79E77E50D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30F2E1-160D-C2E7-594A-ED04B33F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6BE7A-4361-5B92-6A09-609B5A9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1299ED-FC1D-B10A-9C7B-B3BF0DF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69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EB0883-6536-FB55-F693-4F9E3BFA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6893E-4435-77DF-AF09-F5594D30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81267-78E3-3C82-C3FB-815E740F2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B0572-C493-4C71-9EA7-568EE8B99E48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59FC-DA4D-7805-F49C-28D8C6192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44AC9-8856-3A85-84C6-D9ACB2791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725EE-4C34-487B-A452-3EC4CB53CC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BEA0BF-097D-0EF4-7DB5-73BBF895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1260"/>
            <a:ext cx="12192000" cy="27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9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FONTES</dc:creator>
  <cp:lastModifiedBy>Guillaume FONTES</cp:lastModifiedBy>
  <cp:revision>1</cp:revision>
  <dcterms:created xsi:type="dcterms:W3CDTF">2025-01-27T13:41:51Z</dcterms:created>
  <dcterms:modified xsi:type="dcterms:W3CDTF">2025-01-27T13:57:41Z</dcterms:modified>
</cp:coreProperties>
</file>