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549D6DC-E1CB-4874-BF52-C3407230D20E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594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8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1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91A59F-D956-4598-A3C1-AE72A5387751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0274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91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91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6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9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88B429B-EE2A-486A-BDB9-0C848B4FAFDD}" type="datetime1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8254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DA5FE4A-CB8D-40AB-BFFC-AAF37EA071CB}" type="datetime1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7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6BF1-1B3A-44C2-8F20-C92911294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</a:rPr>
              <a:t>IPO CHART</a:t>
            </a:r>
          </a:p>
        </p:txBody>
      </p:sp>
    </p:spTree>
    <p:extLst>
      <p:ext uri="{BB962C8B-B14F-4D97-AF65-F5344CB8AC3E}">
        <p14:creationId xmlns:p14="http://schemas.microsoft.com/office/powerpoint/2010/main" val="3169651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6BF1-1B3A-44C2-8F20-C92911294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</a:rPr>
              <a:t>Why Guess the number?</a:t>
            </a:r>
          </a:p>
        </p:txBody>
      </p:sp>
    </p:spTree>
    <p:extLst>
      <p:ext uri="{BB962C8B-B14F-4D97-AF65-F5344CB8AC3E}">
        <p14:creationId xmlns:p14="http://schemas.microsoft.com/office/powerpoint/2010/main" val="281248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63FD-60C8-4747-B2F4-2C43C941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CASINO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D0548-AB79-4068-95B0-377CC1C7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this day and age, games should be winnable by skill and not just pure luck. We decided to make a fair and profitable game that you wouldn’t need to learn </a:t>
            </a:r>
            <a:r>
              <a:rPr lang="en-US" i="1" dirty="0"/>
              <a:t>card counting </a:t>
            </a:r>
            <a:r>
              <a:rPr lang="en-US" dirty="0"/>
              <a:t>or other complicated things to increase your chances of winning.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7480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63FD-60C8-4747-B2F4-2C43C941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CASINO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D0548-AB79-4068-95B0-377CC1C7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How is it profitable?</a:t>
            </a:r>
            <a:br>
              <a:rPr lang="en-US" dirty="0"/>
            </a:br>
            <a:br>
              <a:rPr lang="en-US" sz="2000" dirty="0"/>
            </a:br>
            <a:r>
              <a:rPr lang="en-US" sz="2000" dirty="0"/>
              <a:t>As the player gain new clue and increase the chances of winning by 50% if he/she play it safe, the prize will be decreased by 20%. The player only has 1% chance of winning at his/her first guess, 2% chance of winning at his/her second guess if the same strategy is applied.</a:t>
            </a:r>
            <a:br>
              <a:rPr lang="en-US" sz="2000" dirty="0"/>
            </a:br>
            <a:r>
              <a:rPr lang="en-US" sz="2000" dirty="0"/>
              <a:t>4% chance of winning at his/her third guess if the same strategy is applied.</a:t>
            </a:r>
            <a:br>
              <a:rPr lang="en-US" sz="2000" dirty="0"/>
            </a:br>
            <a:r>
              <a:rPr lang="en-US" sz="2000" dirty="0"/>
              <a:t>8% chance of winning to double his/her bet at the fourth guess.</a:t>
            </a:r>
            <a:br>
              <a:rPr lang="en-US" sz="2000" dirty="0"/>
            </a:br>
            <a:r>
              <a:rPr lang="en-US" sz="2000" dirty="0"/>
              <a:t>16% chance to get his/her money back at his/her final guess. Because the player was given 5 tries and there are lots of strategies available in the game. It will create an illusion that it is a beatable game but in reality the probabilities are on the casino’s side.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A141-CCF1-4671-BF5A-302ED83ABE93}"/>
              </a:ext>
            </a:extLst>
          </p:cNvPr>
          <p:cNvSpPr txBox="1"/>
          <p:nvPr/>
        </p:nvSpPr>
        <p:spPr>
          <a:xfrm>
            <a:off x="8360229" y="1894114"/>
            <a:ext cx="3066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</a:rPr>
              <a:t>Pick the center strategy</a:t>
            </a:r>
            <a:br>
              <a:rPr lang="en-PH" sz="1600" dirty="0">
                <a:solidFill>
                  <a:schemeClr val="bg1"/>
                </a:solidFill>
              </a:rPr>
            </a:br>
            <a:r>
              <a:rPr lang="en-PH" sz="1600" dirty="0">
                <a:solidFill>
                  <a:schemeClr val="bg1"/>
                </a:solidFill>
              </a:rPr>
              <a:t>(Most popular strategy in the game.)</a:t>
            </a:r>
          </a:p>
        </p:txBody>
      </p:sp>
    </p:spTree>
    <p:extLst>
      <p:ext uri="{BB962C8B-B14F-4D97-AF65-F5344CB8AC3E}">
        <p14:creationId xmlns:p14="http://schemas.microsoft.com/office/powerpoint/2010/main" val="110967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63FD-60C8-4747-B2F4-2C43C941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Programming 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D0548-AB79-4068-95B0-377CC1C7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believe that this game will highlight our skill as a programmer, and improve our logical skills since the process of this game is straight forward.</a:t>
            </a:r>
          </a:p>
        </p:txBody>
      </p:sp>
    </p:spTree>
    <p:extLst>
      <p:ext uri="{BB962C8B-B14F-4D97-AF65-F5344CB8AC3E}">
        <p14:creationId xmlns:p14="http://schemas.microsoft.com/office/powerpoint/2010/main" val="189044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03DF-91BC-4CE5-9260-2FDD2AD5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Input &amp;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829AD-EF56-4B09-8F9B-A8859528C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6771" y="1586204"/>
            <a:ext cx="6493285" cy="5029201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PH" sz="5800" b="1" dirty="0"/>
              <a:t>PROCESS</a:t>
            </a:r>
            <a:br>
              <a:rPr lang="en-PH" sz="2800" dirty="0"/>
            </a:br>
            <a:endParaRPr lang="en-PH" sz="28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random number will be generated.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number of tries will be set to 5.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 the game rules.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player's bet.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if the bet is negative number.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 bet is negative number check if the value is equal to -666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 bet is equal to -666 </a:t>
            </a:r>
            <a:r>
              <a:rPr lang="en-US" dirty="0" err="1"/>
              <a:t>isCheatOn</a:t>
            </a:r>
            <a:r>
              <a:rPr lang="en-US" dirty="0"/>
              <a:t> will be true, bet will be disabled and the game will start.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 bet is negative number and not equal to -666 the player needs to re-enter his/her bet.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 bet is positive number the game will start.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 </a:t>
            </a:r>
            <a:r>
              <a:rPr lang="en-US" dirty="0" err="1"/>
              <a:t>isCheatOn</a:t>
            </a:r>
            <a:r>
              <a:rPr lang="en-US" dirty="0"/>
              <a:t> is equal to true the random number will be displayed.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 a message that the random number is ranging from 1 - 100 with the player's remaining tries/lives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player's guess.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 player's guess is not in 1 - 100 range he/she will be forced to re-enter his/her guess.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player's guess is equal to the random number he/she will win his/her bet multiplied by his/her remaining tries/lives and the game will end.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the remaining tries/lives reaches 0 the random number will be displayed and the game will end.</a:t>
            </a:r>
            <a:endParaRPr lang="en-PH" sz="28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C41E709-D4F3-49EA-B589-4CA02A1B6BFA}"/>
              </a:ext>
            </a:extLst>
          </p:cNvPr>
          <p:cNvSpPr txBox="1">
            <a:spLocks/>
          </p:cNvSpPr>
          <p:nvPr/>
        </p:nvSpPr>
        <p:spPr>
          <a:xfrm>
            <a:off x="8752380" y="2286000"/>
            <a:ext cx="2677620" cy="3619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H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62648C2-7A3B-440E-B8E2-CD830B565621}"/>
              </a:ext>
            </a:extLst>
          </p:cNvPr>
          <p:cNvSpPr txBox="1">
            <a:spLocks/>
          </p:cNvSpPr>
          <p:nvPr/>
        </p:nvSpPr>
        <p:spPr>
          <a:xfrm>
            <a:off x="1251678" y="2313992"/>
            <a:ext cx="2677620" cy="3619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H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23A3239-99A2-46ED-A3A6-6A7553045983}"/>
              </a:ext>
            </a:extLst>
          </p:cNvPr>
          <p:cNvSpPr txBox="1">
            <a:spLocks/>
          </p:cNvSpPr>
          <p:nvPr/>
        </p:nvSpPr>
        <p:spPr>
          <a:xfrm>
            <a:off x="8752380" y="2286000"/>
            <a:ext cx="2677620" cy="3619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B8FFA-E16B-42BB-8355-57FF23114D58}"/>
              </a:ext>
            </a:extLst>
          </p:cNvPr>
          <p:cNvSpPr txBox="1"/>
          <p:nvPr/>
        </p:nvSpPr>
        <p:spPr>
          <a:xfrm>
            <a:off x="1286650" y="1586204"/>
            <a:ext cx="26776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br>
              <a:rPr lang="en-PH" sz="2800" dirty="0"/>
            </a:br>
            <a:endParaRPr lang="en-PH" sz="2800" dirty="0"/>
          </a:p>
          <a:p>
            <a:r>
              <a:rPr lang="en-PH" sz="2000" dirty="0"/>
              <a:t>There will be 2 integer</a:t>
            </a:r>
          </a:p>
          <a:p>
            <a:r>
              <a:rPr lang="en-PH" sz="2000" dirty="0"/>
              <a:t>Inputs.</a:t>
            </a:r>
          </a:p>
          <a:p>
            <a:endParaRPr lang="en-PH" sz="2000" dirty="0"/>
          </a:p>
          <a:p>
            <a:r>
              <a:rPr lang="en-PH" sz="2000" dirty="0"/>
              <a:t>Bet and Guess</a:t>
            </a:r>
          </a:p>
        </p:txBody>
      </p:sp>
    </p:spTree>
    <p:extLst>
      <p:ext uri="{BB962C8B-B14F-4D97-AF65-F5344CB8AC3E}">
        <p14:creationId xmlns:p14="http://schemas.microsoft.com/office/powerpoint/2010/main" val="243762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DD68-F2C1-4AFC-A34E-A78D5BD5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9470-B1CE-4E6C-BEC3-5D18A7CB67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OUTPUT</a:t>
            </a:r>
          </a:p>
          <a:p>
            <a:r>
              <a:rPr lang="en-US" dirty="0"/>
              <a:t>Display game rules.</a:t>
            </a:r>
          </a:p>
          <a:p>
            <a:r>
              <a:rPr lang="en-US" dirty="0"/>
              <a:t>Display remaining lives.</a:t>
            </a:r>
          </a:p>
          <a:p>
            <a:r>
              <a:rPr lang="en-US" dirty="0"/>
              <a:t>Display the random number (if cheat is on).</a:t>
            </a:r>
          </a:p>
          <a:p>
            <a:r>
              <a:rPr lang="en-US" dirty="0"/>
              <a:t>Display the clue "HIGHER!!!"/"LOWER!!!".</a:t>
            </a:r>
          </a:p>
          <a:p>
            <a:r>
              <a:rPr lang="en-US" dirty="0"/>
              <a:t>Display the prize.</a:t>
            </a:r>
          </a:p>
          <a:p>
            <a:r>
              <a:rPr lang="en-US" dirty="0"/>
              <a:t>Display game result.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8448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6BF1-1B3A-44C2-8F20-C92911294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</a:rPr>
              <a:t>USER MANUAL</a:t>
            </a:r>
          </a:p>
        </p:txBody>
      </p:sp>
    </p:spTree>
    <p:extLst>
      <p:ext uri="{BB962C8B-B14F-4D97-AF65-F5344CB8AC3E}">
        <p14:creationId xmlns:p14="http://schemas.microsoft.com/office/powerpoint/2010/main" val="27963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63FD-60C8-4747-B2F4-2C43C941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USER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D0548-AB79-4068-95B0-377CC1C7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beginning of the program, the game rules will be displayed.</a:t>
            </a:r>
            <a:br>
              <a:rPr lang="en-US" dirty="0"/>
            </a:br>
            <a:r>
              <a:rPr lang="en-US" dirty="0"/>
              <a:t>The player needs to place at least $1 bet to play the game.</a:t>
            </a:r>
          </a:p>
          <a:p>
            <a:pPr marL="0" indent="0">
              <a:buNone/>
            </a:pPr>
            <a:r>
              <a:rPr lang="en-PH" dirty="0"/>
              <a:t>The player is tasked to guess a number ranging from 1 to 100.</a:t>
            </a:r>
          </a:p>
          <a:p>
            <a:pPr marL="0" indent="0">
              <a:buNone/>
            </a:pPr>
            <a:r>
              <a:rPr lang="en-PH" dirty="0"/>
              <a:t>The player will have 5 chance to guess the number.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610C1-771F-45E7-869C-47361A5C4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PH" dirty="0"/>
              <a:t>Place a bet.</a:t>
            </a:r>
          </a:p>
          <a:p>
            <a:r>
              <a:rPr lang="en-PH" dirty="0"/>
              <a:t>Guess the number.</a:t>
            </a:r>
          </a:p>
          <a:p>
            <a:r>
              <a:rPr lang="en-PH" dirty="0"/>
              <a:t>Be a millionaire.</a:t>
            </a:r>
          </a:p>
        </p:txBody>
      </p:sp>
    </p:spTree>
    <p:extLst>
      <p:ext uri="{BB962C8B-B14F-4D97-AF65-F5344CB8AC3E}">
        <p14:creationId xmlns:p14="http://schemas.microsoft.com/office/powerpoint/2010/main" val="306877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63FD-60C8-4747-B2F4-2C43C941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USER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D0548-AB79-4068-95B0-377CC1C7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hidden number is higher than the player’s guess, a clue “HIGHER!!!” will be displayed, else if the hidden number is lower than the player’s guess, a clue “LOWER!!!” will be displayed.</a:t>
            </a:r>
            <a:br>
              <a:rPr lang="en-US" dirty="0"/>
            </a:br>
            <a:r>
              <a:rPr lang="en-US" dirty="0"/>
              <a:t>If the player guess the number correctly the bet he placed will be multiplied by the remaining tries.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610C1-771F-45E7-869C-47361A5C4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PH" dirty="0"/>
              <a:t>Place a bet.</a:t>
            </a:r>
          </a:p>
          <a:p>
            <a:r>
              <a:rPr lang="en-PH" dirty="0"/>
              <a:t>Guess the number.</a:t>
            </a:r>
          </a:p>
          <a:p>
            <a:r>
              <a:rPr lang="en-PH" dirty="0"/>
              <a:t>Be a millionaire.</a:t>
            </a:r>
          </a:p>
        </p:txBody>
      </p:sp>
    </p:spTree>
    <p:extLst>
      <p:ext uri="{BB962C8B-B14F-4D97-AF65-F5344CB8AC3E}">
        <p14:creationId xmlns:p14="http://schemas.microsoft.com/office/powerpoint/2010/main" val="275775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63FD-60C8-4747-B2F4-2C43C941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USER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D0548-AB79-4068-95B0-377CC1C7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player will gain at most 500%</a:t>
            </a:r>
            <a:br>
              <a:rPr lang="en-US" dirty="0"/>
            </a:br>
            <a:r>
              <a:rPr lang="en-US" dirty="0"/>
              <a:t>of his bet.</a:t>
            </a:r>
            <a:br>
              <a:rPr lang="en-US" dirty="0"/>
            </a:br>
            <a:r>
              <a:rPr lang="en-US" dirty="0"/>
              <a:t>When the player guess 5 incorrect numbers, the hidden number will be displayed and the game will end.</a:t>
            </a:r>
            <a:br>
              <a:rPr lang="en-US" dirty="0"/>
            </a:br>
            <a:r>
              <a:rPr lang="en-US" dirty="0"/>
              <a:t>Cheating in the game will make your bet $0 and you won’t gain anything.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610C1-771F-45E7-869C-47361A5C4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PH" dirty="0"/>
              <a:t>Place a bet.</a:t>
            </a:r>
          </a:p>
          <a:p>
            <a:r>
              <a:rPr lang="en-PH" dirty="0"/>
              <a:t>Guess the number.</a:t>
            </a:r>
          </a:p>
          <a:p>
            <a:r>
              <a:rPr lang="en-PH" dirty="0"/>
              <a:t>Be a millionaire.</a:t>
            </a:r>
          </a:p>
        </p:txBody>
      </p:sp>
    </p:spTree>
    <p:extLst>
      <p:ext uri="{BB962C8B-B14F-4D97-AF65-F5344CB8AC3E}">
        <p14:creationId xmlns:p14="http://schemas.microsoft.com/office/powerpoint/2010/main" val="154880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6BF1-1B3A-44C2-8F20-C92911294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</a:rPr>
              <a:t>CHEAT CODES</a:t>
            </a:r>
          </a:p>
        </p:txBody>
      </p:sp>
    </p:spTree>
    <p:extLst>
      <p:ext uri="{BB962C8B-B14F-4D97-AF65-F5344CB8AC3E}">
        <p14:creationId xmlns:p14="http://schemas.microsoft.com/office/powerpoint/2010/main" val="315370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63FD-60C8-4747-B2F4-2C43C941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CHEAT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D0548-AB79-4068-95B0-377CC1C7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you are asked to place a bet,</a:t>
            </a:r>
          </a:p>
          <a:p>
            <a:pPr marL="0" indent="0">
              <a:buNone/>
            </a:pPr>
            <a:r>
              <a:rPr lang="en-US" dirty="0"/>
              <a:t>type -666 to reveal the hidden number.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will make your bet $0 and you will not accomplish anything even if you win.</a:t>
            </a:r>
          </a:p>
        </p:txBody>
      </p:sp>
    </p:spTree>
    <p:extLst>
      <p:ext uri="{BB962C8B-B14F-4D97-AF65-F5344CB8AC3E}">
        <p14:creationId xmlns:p14="http://schemas.microsoft.com/office/powerpoint/2010/main" val="286914620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624</TotalTime>
  <Words>792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Badge</vt:lpstr>
      <vt:lpstr>IPO CHART</vt:lpstr>
      <vt:lpstr>Input &amp; Process</vt:lpstr>
      <vt:lpstr>OUTPUT</vt:lpstr>
      <vt:lpstr>USER MANUAL</vt:lpstr>
      <vt:lpstr>USER MANUAL</vt:lpstr>
      <vt:lpstr>USER MANUAL</vt:lpstr>
      <vt:lpstr>USER MANUAL</vt:lpstr>
      <vt:lpstr>CHEAT CODES</vt:lpstr>
      <vt:lpstr>CHEAT CODES</vt:lpstr>
      <vt:lpstr>Why Guess the number?</vt:lpstr>
      <vt:lpstr>CASINO GAMES</vt:lpstr>
      <vt:lpstr>CASINO GAMES</vt:lpstr>
      <vt:lpstr>Programming showcase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IPO CHART</dc:title>
  <dc:creator>Yuuki Konno</dc:creator>
  <cp:lastModifiedBy>Yuuki Konno</cp:lastModifiedBy>
  <cp:revision>1</cp:revision>
  <dcterms:created xsi:type="dcterms:W3CDTF">2021-12-19T23:44:38Z</dcterms:created>
  <dcterms:modified xsi:type="dcterms:W3CDTF">2021-12-20T10:09:10Z</dcterms:modified>
</cp:coreProperties>
</file>