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9" r:id="rId3"/>
    <p:sldId id="271" r:id="rId4"/>
    <p:sldId id="272" r:id="rId5"/>
    <p:sldId id="273" r:id="rId6"/>
    <p:sldId id="274" r:id="rId7"/>
    <p:sldId id="275" r:id="rId8"/>
    <p:sldId id="276" r:id="rId9"/>
    <p:sldId id="277" r:id="rId10"/>
    <p:sldId id="278" r:id="rId11"/>
    <p:sldId id="279" r:id="rId12"/>
    <p:sldId id="280" r:id="rId13"/>
    <p:sldId id="281" r:id="rId14"/>
    <p:sldId id="28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3" autoAdjust="0"/>
    <p:restoredTop sz="96236" autoAdjust="0"/>
  </p:normalViewPr>
  <p:slideViewPr>
    <p:cSldViewPr snapToGrid="0">
      <p:cViewPr varScale="1">
        <p:scale>
          <a:sx n="103" d="100"/>
          <a:sy n="103" d="100"/>
        </p:scale>
        <p:origin x="3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74E54-1DAD-40DE-8EC4-A8B0CF606EFB}"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92D33-3820-4A30-ADA6-17F872815CD3}" type="slidenum">
              <a:rPr lang="en-US" smtClean="0"/>
              <a:t>‹#›</a:t>
            </a:fld>
            <a:endParaRPr lang="en-US"/>
          </a:p>
        </p:txBody>
      </p:sp>
    </p:spTree>
    <p:extLst>
      <p:ext uri="{BB962C8B-B14F-4D97-AF65-F5344CB8AC3E}">
        <p14:creationId xmlns:p14="http://schemas.microsoft.com/office/powerpoint/2010/main" val="4048197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082930" cy="2769989"/>
          </a:xfrm>
          <a:prstGeom prst="rect">
            <a:avLst/>
          </a:prstGeom>
          <a:solidFill>
            <a:srgbClr val="3B3B3B"/>
          </a:solidFill>
        </p:spPr>
        <p:txBody>
          <a:bodyPr wrap="none" rtlCol="0">
            <a:spAutoFit/>
          </a:bodyPr>
          <a:lstStyle/>
          <a:p>
            <a:r>
              <a:rPr lang="en-US" sz="6600" dirty="0">
                <a:solidFill>
                  <a:srgbClr val="FF6600"/>
                </a:solidFill>
              </a:rPr>
              <a:t>Week 2 - GM2</a:t>
            </a:r>
          </a:p>
          <a:p>
            <a:r>
              <a:rPr lang="en-US" sz="4000" dirty="0">
                <a:solidFill>
                  <a:schemeClr val="bg1"/>
                </a:solidFill>
              </a:rPr>
              <a:t>Cab Investment Firm</a:t>
            </a:r>
          </a:p>
          <a:p>
            <a:endParaRPr lang="en-US" sz="4000" dirty="0"/>
          </a:p>
          <a:p>
            <a:r>
              <a:rPr lang="en-US" sz="2800" b="1" dirty="0">
                <a:solidFill>
                  <a:schemeClr val="accent2">
                    <a:lumMod val="75000"/>
                  </a:schemeClr>
                </a:solidFill>
              </a:rPr>
              <a:t>11/24/2023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92371" y="5070143"/>
            <a:ext cx="4790364" cy="178785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The </a:t>
            </a:r>
            <a:r>
              <a:rPr lang="en-US" sz="1600" dirty="0" err="1"/>
              <a:t>comapanies</a:t>
            </a:r>
            <a:r>
              <a:rPr lang="en-US" sz="1600" dirty="0"/>
              <a:t> made profit from the most populated city in terms of cab users but Yellow cab company made more profit in the top 10 cities with the most users. New York city has the highest number of users.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9147"/>
            <a:ext cx="6973273" cy="5158853"/>
          </a:xfrm>
          <a:prstGeom prst="rect">
            <a:avLst/>
          </a:prstGeom>
        </p:spPr>
      </p:pic>
      <p:pic>
        <p:nvPicPr>
          <p:cNvPr id="10" name="Content Placeholder 9" descr="A pie chart with different colored numbers&#10;&#10;Description automatically generated">
            <a:extLst>
              <a:ext uri="{FF2B5EF4-FFF2-40B4-BE49-F238E27FC236}">
                <a16:creationId xmlns:a16="http://schemas.microsoft.com/office/drawing/2014/main" id="{E6908683-25F2-0A9D-8153-8609291962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1442" y="1499494"/>
            <a:ext cx="4225547" cy="3859011"/>
          </a:xfrm>
        </p:spPr>
      </p:pic>
    </p:spTree>
    <p:extLst>
      <p:ext uri="{BB962C8B-B14F-4D97-AF65-F5344CB8AC3E}">
        <p14:creationId xmlns:p14="http://schemas.microsoft.com/office/powerpoint/2010/main" val="153146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907460" y="3167743"/>
            <a:ext cx="5090510" cy="16556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The number of Km travelled </a:t>
            </a:r>
            <a:r>
              <a:rPr lang="en-US" dirty="0" err="1"/>
              <a:t>registed</a:t>
            </a:r>
            <a:r>
              <a:rPr lang="en-US" dirty="0"/>
              <a:t> from yellow cab and Pink cab company.</a:t>
            </a: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0" y="1632856"/>
            <a:ext cx="6706536" cy="5225143"/>
          </a:xfrm>
        </p:spPr>
      </p:pic>
    </p:spTree>
    <p:extLst>
      <p:ext uri="{BB962C8B-B14F-4D97-AF65-F5344CB8AC3E}">
        <p14:creationId xmlns:p14="http://schemas.microsoft.com/office/powerpoint/2010/main" val="522220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endParaRPr lang="en-US" sz="3500" b="1" dirty="0">
              <a:solidFill>
                <a:schemeClr val="accent2"/>
              </a:solidFill>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15" y="1499264"/>
            <a:ext cx="6286499" cy="5113806"/>
          </a:xfrm>
          <a:prstGeom prst="rect">
            <a:avLst/>
          </a:prstGeom>
        </p:spPr>
      </p:pic>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99264"/>
            <a:ext cx="5780315" cy="5113806"/>
          </a:xfrm>
        </p:spPr>
      </p:pic>
    </p:spTree>
    <p:extLst>
      <p:ext uri="{BB962C8B-B14F-4D97-AF65-F5344CB8AC3E}">
        <p14:creationId xmlns:p14="http://schemas.microsoft.com/office/powerpoint/2010/main" val="177224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endParaRPr lang="en-US" sz="3500" b="1" dirty="0">
              <a:solidFill>
                <a:schemeClr val="accent2"/>
              </a:solidFill>
              <a:latin typeface="Calibri" panose="020F0502020204030204" pitchFamily="34" charset="0"/>
              <a:cs typeface="Calibri" panose="020F050202020403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9" y="1417637"/>
            <a:ext cx="8696221" cy="5244420"/>
          </a:xfrm>
        </p:spPr>
      </p:pic>
      <p:sp>
        <p:nvSpPr>
          <p:cNvPr id="7" name="Rectangle 6"/>
          <p:cNvSpPr/>
          <p:nvPr/>
        </p:nvSpPr>
        <p:spPr>
          <a:xfrm>
            <a:off x="9042400" y="1567543"/>
            <a:ext cx="2893786" cy="52904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dirty="0"/>
              <a:t>Most of the customers travelled with Yellow cab company</a:t>
            </a:r>
          </a:p>
          <a:p>
            <a:pPr marL="285750" indent="-285750">
              <a:lnSpc>
                <a:spcPct val="150000"/>
              </a:lnSpc>
              <a:buFont typeface="Arial" panose="020B0604020202020204" pitchFamily="34" charset="0"/>
              <a:buChar char="•"/>
            </a:pPr>
            <a:r>
              <a:rPr lang="en-US" dirty="0"/>
              <a:t>Yellow cab has more users</a:t>
            </a:r>
          </a:p>
        </p:txBody>
      </p:sp>
    </p:spTree>
    <p:extLst>
      <p:ext uri="{BB962C8B-B14F-4D97-AF65-F5344CB8AC3E}">
        <p14:creationId xmlns:p14="http://schemas.microsoft.com/office/powerpoint/2010/main" val="30938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52BA-0485-F031-3EB4-A80E1963D37C}"/>
              </a:ext>
            </a:extLst>
          </p:cNvPr>
          <p:cNvSpPr>
            <a:spLocks noGrp="1"/>
          </p:cNvSpPr>
          <p:nvPr>
            <p:ph type="title"/>
          </p:nvPr>
        </p:nvSpPr>
        <p:spPr/>
        <p:txBody>
          <a:bodyPr/>
          <a:lstStyle/>
          <a:p>
            <a:r>
              <a:rPr lang="en-US" dirty="0"/>
              <a:t>New York has the highest number of cab users then San Francisco, </a:t>
            </a:r>
            <a:r>
              <a:rPr lang="en-US" dirty="0" err="1"/>
              <a:t>chicago</a:t>
            </a:r>
            <a:r>
              <a:rPr lang="en-US" dirty="0"/>
              <a:t> etc.</a:t>
            </a:r>
          </a:p>
        </p:txBody>
      </p:sp>
      <p:pic>
        <p:nvPicPr>
          <p:cNvPr id="5" name="Content Placeholder 4" descr="A graph of a bar chart&#10;&#10;Description automatically generated with medium confidence">
            <a:extLst>
              <a:ext uri="{FF2B5EF4-FFF2-40B4-BE49-F238E27FC236}">
                <a16:creationId xmlns:a16="http://schemas.microsoft.com/office/drawing/2014/main" id="{788C9E24-C01D-47FD-3C84-5AAA9838F5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7952" y="1690688"/>
            <a:ext cx="6502096" cy="5111023"/>
          </a:xfrm>
        </p:spPr>
      </p:pic>
    </p:spTree>
    <p:extLst>
      <p:ext uri="{BB962C8B-B14F-4D97-AF65-F5344CB8AC3E}">
        <p14:creationId xmlns:p14="http://schemas.microsoft.com/office/powerpoint/2010/main" val="173647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p>
        </p:txBody>
      </p:sp>
      <p:sp>
        <p:nvSpPr>
          <p:cNvPr id="2" name="Content Placeholder 1"/>
          <p:cNvSpPr>
            <a:spLocks noGrp="1"/>
          </p:cNvSpPr>
          <p:nvPr>
            <p:ph idx="1"/>
          </p:nvPr>
        </p:nvSpPr>
        <p:spPr/>
        <p:txBody>
          <a:bodyPr/>
          <a:lstStyle/>
          <a:p>
            <a:endParaRPr lang="en-US" dirty="0"/>
          </a:p>
        </p:txBody>
      </p:sp>
      <p:sp>
        <p:nvSpPr>
          <p:cNvPr id="7" name="Rectangle 6"/>
          <p:cNvSpPr/>
          <p:nvPr/>
        </p:nvSpPr>
        <p:spPr>
          <a:xfrm>
            <a:off x="214992" y="1611086"/>
            <a:ext cx="11762015" cy="52008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rtl="0">
              <a:buFont typeface="Arial" panose="020B0604020202020204" pitchFamily="34" charset="0"/>
              <a:buChar char="•"/>
            </a:pPr>
            <a:r>
              <a:rPr lang="en-US" sz="2400" dirty="0"/>
              <a:t>Yellow cab has higher customer reach. </a:t>
            </a:r>
          </a:p>
          <a:p>
            <a:pPr rtl="0">
              <a:buFont typeface="Arial" panose="020B0604020202020204" pitchFamily="34" charset="0"/>
              <a:buChar char="•"/>
            </a:pPr>
            <a:r>
              <a:rPr lang="en-US" sz="2400" dirty="0"/>
              <a:t>Yellow cab Company has more users in major cities.</a:t>
            </a:r>
          </a:p>
          <a:p>
            <a:pPr rtl="0">
              <a:buFont typeface="Arial" panose="020B0604020202020204" pitchFamily="34" charset="0"/>
              <a:buChar char="•"/>
            </a:pPr>
            <a:r>
              <a:rPr lang="en-US" sz="2400" dirty="0"/>
              <a:t>The top users had more than 40 rides with Yellow cab and 10 rides with Pink Cab. </a:t>
            </a:r>
          </a:p>
          <a:p>
            <a:pPr rtl="0">
              <a:buFont typeface="Arial" panose="020B0604020202020204" pitchFamily="34" charset="0"/>
              <a:buChar char="•"/>
            </a:pPr>
            <a:r>
              <a:rPr lang="en-US" sz="2400" dirty="0"/>
              <a:t>Cab users prefer Yellow cab.</a:t>
            </a:r>
          </a:p>
          <a:p>
            <a:pPr rtl="0">
              <a:buFont typeface="Arial" panose="020B0604020202020204" pitchFamily="34" charset="0"/>
              <a:buChar char="•"/>
            </a:pPr>
            <a:r>
              <a:rPr lang="en-US" sz="2400" dirty="0"/>
              <a:t>Yellow cab has customer in all age group.</a:t>
            </a:r>
          </a:p>
          <a:p>
            <a:pPr rtl="0">
              <a:buFont typeface="Arial" panose="020B0604020202020204" pitchFamily="34" charset="0"/>
              <a:buChar char="•"/>
            </a:pPr>
            <a:r>
              <a:rPr lang="en-US" sz="2400" dirty="0"/>
              <a:t>It’s popular in 60+ age group.</a:t>
            </a:r>
          </a:p>
          <a:p>
            <a:pPr rtl="0">
              <a:buFont typeface="Arial" panose="020B0604020202020204" pitchFamily="34" charset="0"/>
              <a:buChar char="•"/>
            </a:pPr>
            <a:r>
              <a:rPr lang="en-US" sz="2400" dirty="0"/>
              <a:t>Both cabs are similar in high and medium income class.</a:t>
            </a:r>
          </a:p>
          <a:p>
            <a:pPr rtl="0">
              <a:buFont typeface="Arial" panose="020B0604020202020204" pitchFamily="34" charset="0"/>
              <a:buChar char="•"/>
            </a:pPr>
            <a:r>
              <a:rPr lang="en-US" sz="2400" dirty="0"/>
              <a:t>Most cab users travelled mostly in December and November.</a:t>
            </a:r>
          </a:p>
          <a:p>
            <a:pPr rtl="0">
              <a:buFont typeface="Arial" panose="020B0604020202020204" pitchFamily="34" charset="0"/>
              <a:buChar char="•"/>
            </a:pPr>
            <a:r>
              <a:rPr lang="en-US" sz="2400" dirty="0"/>
              <a:t>Yellow cab has 3times the number of Pink cab customers. </a:t>
            </a:r>
          </a:p>
        </p:txBody>
      </p:sp>
    </p:spTree>
    <p:extLst>
      <p:ext uri="{BB962C8B-B14F-4D97-AF65-F5344CB8AC3E}">
        <p14:creationId xmlns:p14="http://schemas.microsoft.com/office/powerpoint/2010/main" val="12982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buNone/>
            </a:pPr>
            <a:endParaRPr lang="en-US" sz="1800" dirty="0"/>
          </a:p>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Provide actionable insights to help XYZ firm in identifying the right company for making investment.</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42288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30" y="1640652"/>
            <a:ext cx="4277497" cy="3395876"/>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05580"/>
            <a:ext cx="4728927" cy="139854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927" y="1909705"/>
            <a:ext cx="7059010" cy="4256317"/>
          </a:xfrm>
          <a:prstGeom prst="rect">
            <a:avLst/>
          </a:prstGeom>
        </p:spPr>
      </p:pic>
    </p:spTree>
    <p:extLst>
      <p:ext uri="{BB962C8B-B14F-4D97-AF65-F5344CB8AC3E}">
        <p14:creationId xmlns:p14="http://schemas.microsoft.com/office/powerpoint/2010/main" val="359551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540" y="1781033"/>
            <a:ext cx="6935168" cy="5076967"/>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776265" y="1869744"/>
            <a:ext cx="4080680" cy="15777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Majority is cab users travelled with Yellow Cab company. Yellow cab makes about 90% of the total profit each year.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271" y="3945680"/>
            <a:ext cx="4753232" cy="2362530"/>
          </a:xfrm>
          <a:prstGeom prst="rect">
            <a:avLst/>
          </a:prstGeom>
        </p:spPr>
      </p:pic>
    </p:spTree>
    <p:extLst>
      <p:ext uri="{BB962C8B-B14F-4D97-AF65-F5344CB8AC3E}">
        <p14:creationId xmlns:p14="http://schemas.microsoft.com/office/powerpoint/2010/main" val="249597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82" y="2232570"/>
            <a:ext cx="8338456" cy="3723386"/>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696575" y="2707171"/>
            <a:ext cx="3306070" cy="2774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Most cab users are male, and prefer paying with Card.</a:t>
            </a:r>
          </a:p>
        </p:txBody>
      </p:sp>
    </p:spTree>
    <p:extLst>
      <p:ext uri="{BB962C8B-B14F-4D97-AF65-F5344CB8AC3E}">
        <p14:creationId xmlns:p14="http://schemas.microsoft.com/office/powerpoint/2010/main" val="119538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endParaRPr lang="en-US" sz="3500" b="1" dirty="0">
              <a:solidFill>
                <a:schemeClr val="accent2"/>
              </a:solidFill>
              <a:latin typeface="Calibri" panose="020F0502020204030204" pitchFamily="34" charset="0"/>
              <a:cs typeface="Calibri" panose="020F0502020204030204" pitchFamily="34" charset="0"/>
            </a:endParaRPr>
          </a:p>
        </p:txBody>
      </p:sp>
      <p:sp>
        <p:nvSpPr>
          <p:cNvPr id="7" name="Rectangle 6"/>
          <p:cNvSpPr/>
          <p:nvPr/>
        </p:nvSpPr>
        <p:spPr>
          <a:xfrm>
            <a:off x="507917" y="2365977"/>
            <a:ext cx="2276225" cy="2774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Yellow cab has higher users income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142" y="1528549"/>
            <a:ext cx="9184945" cy="5172502"/>
          </a:xfrm>
        </p:spPr>
      </p:pic>
    </p:spTree>
    <p:extLst>
      <p:ext uri="{BB962C8B-B14F-4D97-AF65-F5344CB8AC3E}">
        <p14:creationId xmlns:p14="http://schemas.microsoft.com/office/powerpoint/2010/main" val="309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9403" y="2046514"/>
            <a:ext cx="2835785" cy="42587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Most cab users age from 20 to 39 years old </a:t>
            </a:r>
          </a:p>
          <a:p>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250" y="1417638"/>
            <a:ext cx="8366077" cy="5269766"/>
          </a:xfrm>
        </p:spPr>
      </p:pic>
    </p:spTree>
    <p:extLst>
      <p:ext uri="{BB962C8B-B14F-4D97-AF65-F5344CB8AC3E}">
        <p14:creationId xmlns:p14="http://schemas.microsoft.com/office/powerpoint/2010/main" val="163934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6728" y="1988457"/>
            <a:ext cx="3395043" cy="40435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t>The top 5 cab users mostly travelled with Yellow cab</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993" y="1651379"/>
            <a:ext cx="7899685" cy="5013095"/>
          </a:xfrm>
        </p:spPr>
      </p:pic>
    </p:spTree>
    <p:extLst>
      <p:ext uri="{BB962C8B-B14F-4D97-AF65-F5344CB8AC3E}">
        <p14:creationId xmlns:p14="http://schemas.microsoft.com/office/powerpoint/2010/main" val="25043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28800"/>
            <a:ext cx="9885405" cy="4553465"/>
          </a:xfrm>
        </p:spPr>
      </p:pic>
      <p:sp>
        <p:nvSpPr>
          <p:cNvPr id="2" name="TextBox 1">
            <a:extLst>
              <a:ext uri="{FF2B5EF4-FFF2-40B4-BE49-F238E27FC236}">
                <a16:creationId xmlns:a16="http://schemas.microsoft.com/office/drawing/2014/main" id="{30E0B800-86D9-393C-F206-B58B85B43B95}"/>
              </a:ext>
            </a:extLst>
          </p:cNvPr>
          <p:cNvSpPr txBox="1"/>
          <p:nvPr/>
        </p:nvSpPr>
        <p:spPr>
          <a:xfrm>
            <a:off x="9811265" y="1902940"/>
            <a:ext cx="2174789" cy="1477328"/>
          </a:xfrm>
          <a:prstGeom prst="rect">
            <a:avLst/>
          </a:prstGeom>
          <a:noFill/>
        </p:spPr>
        <p:txBody>
          <a:bodyPr wrap="square" rtlCol="0">
            <a:spAutoFit/>
          </a:bodyPr>
          <a:lstStyle/>
          <a:p>
            <a:r>
              <a:rPr lang="en-US" dirty="0"/>
              <a:t>Yellow Cab company charges higher than the Pink Cab company in all cities</a:t>
            </a:r>
          </a:p>
          <a:p>
            <a:endParaRPr lang="en-US" dirty="0"/>
          </a:p>
        </p:txBody>
      </p:sp>
    </p:spTree>
    <p:extLst>
      <p:ext uri="{BB962C8B-B14F-4D97-AF65-F5344CB8AC3E}">
        <p14:creationId xmlns:p14="http://schemas.microsoft.com/office/powerpoint/2010/main" val="211261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428</TotalTime>
  <Words>316</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York has the highest number of cab users then San Francisco, chicago etc.</vt:lpstr>
      <vt:lpstr>RECOMMENDATIONS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Alimat sadia</dc:creator>
  <cp:lastModifiedBy>Ahmed Rashed</cp:lastModifiedBy>
  <cp:revision>49</cp:revision>
  <dcterms:created xsi:type="dcterms:W3CDTF">2021-07-29T13:37:07Z</dcterms:created>
  <dcterms:modified xsi:type="dcterms:W3CDTF">2023-12-01T01:09:27Z</dcterms:modified>
</cp:coreProperties>
</file>